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y="5143500" cx="9144000"/>
  <p:notesSz cx="6858000" cy="9144000"/>
  <p:embeddedFontLst>
    <p:embeddedFont>
      <p:font typeface="Roboto"/>
      <p:regular r:id="rId36"/>
      <p:bold r:id="rId37"/>
      <p:italic r:id="rId38"/>
      <p:boldItalic r:id="rId39"/>
    </p:embeddedFont>
    <p:embeddedFont>
      <p:font typeface="Aldrich"/>
      <p:regular r:id="rId40"/>
    </p:embeddedFont>
    <p:embeddedFont>
      <p:font typeface="Fira Sans"/>
      <p:regular r:id="rId41"/>
      <p:bold r:id="rId42"/>
      <p:italic r:id="rId43"/>
      <p:boldItalic r:id="rId44"/>
    </p:embeddedFont>
    <p:embeddedFont>
      <p:font typeface="Rajdhani Medium"/>
      <p:regular r:id="rId45"/>
      <p:bold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2EE8C24-37CB-4A53-B1B5-4C1EE536C078}">
  <a:tblStyle styleId="{42EE8C24-37CB-4A53-B1B5-4C1EE536C0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ldrich-regular.fntdata"/><Relationship Id="rId20" Type="http://schemas.openxmlformats.org/officeDocument/2006/relationships/slide" Target="slides/slide13.xml"/><Relationship Id="rId42" Type="http://schemas.openxmlformats.org/officeDocument/2006/relationships/font" Target="fonts/FiraSans-bold.fntdata"/><Relationship Id="rId41" Type="http://schemas.openxmlformats.org/officeDocument/2006/relationships/font" Target="fonts/FiraSans-regular.fntdata"/><Relationship Id="rId22" Type="http://schemas.openxmlformats.org/officeDocument/2006/relationships/slide" Target="slides/slide15.xml"/><Relationship Id="rId44" Type="http://schemas.openxmlformats.org/officeDocument/2006/relationships/font" Target="fonts/FiraSans-boldItalic.fntdata"/><Relationship Id="rId21" Type="http://schemas.openxmlformats.org/officeDocument/2006/relationships/slide" Target="slides/slide14.xml"/><Relationship Id="rId43" Type="http://schemas.openxmlformats.org/officeDocument/2006/relationships/font" Target="fonts/FiraSans-italic.fntdata"/><Relationship Id="rId24" Type="http://schemas.openxmlformats.org/officeDocument/2006/relationships/slide" Target="slides/slide17.xml"/><Relationship Id="rId46" Type="http://schemas.openxmlformats.org/officeDocument/2006/relationships/font" Target="fonts/RajdhaniMedium-bold.fntdata"/><Relationship Id="rId23" Type="http://schemas.openxmlformats.org/officeDocument/2006/relationships/slide" Target="slides/slide16.xml"/><Relationship Id="rId45" Type="http://schemas.openxmlformats.org/officeDocument/2006/relationships/font" Target="fonts/RajdhaniMedium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font" Target="fonts/Roboto-bold.fntdata"/><Relationship Id="rId14" Type="http://schemas.openxmlformats.org/officeDocument/2006/relationships/slide" Target="slides/slide7.xml"/><Relationship Id="rId36" Type="http://schemas.openxmlformats.org/officeDocument/2006/relationships/font" Target="fonts/Roboto-regular.fntdata"/><Relationship Id="rId17" Type="http://schemas.openxmlformats.org/officeDocument/2006/relationships/slide" Target="slides/slide10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9.xml"/><Relationship Id="rId38" Type="http://schemas.openxmlformats.org/officeDocument/2006/relationships/font" Target="fonts/Roboto-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aaae00c3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aaae00c3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1180bcfc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1180bcfc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1154fc88fb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1154fc88fb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1154fc88fb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1154fc88fb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1154fc88fb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31154fc88fb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1154fc88fb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31154fc88fb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1180bcfc8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31180bcfc8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1180bcfc8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31180bcfc8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1180bcfc8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1180bcfc8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1180bcfc8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31180bcfc8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1db263784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31db263784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96c5e74a8e_0_90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96c5e74a8e_0_90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31db263784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31db263784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12e24582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312e24582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312e245824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312e245824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96c5e74a8e_0_10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96c5e74a8e_0_10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98856a3ece_1_38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98856a3ece_1_38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313ee18a8f9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313ee18a8f9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312e245824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312e245824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96c5e74a8e_0_2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96c5e74a8e_0_2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313ee18a8f9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313ee18a8f9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1154fc88fb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1154fc88fb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13ee18a8f9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13ee18a8f9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13ee18a8f9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13ee18a8f9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956160e29b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956160e29b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1154fc88fb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1154fc88fb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96c5e74a8e_0_40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96c5e74a8e_0_40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1154fc88fb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1154fc88fb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448950" y="410575"/>
            <a:ext cx="8238000" cy="10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448950" y="1467425"/>
            <a:ext cx="2845500" cy="10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7" name="Google Shape;67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b="1" sz="1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b="1" sz="1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b="1" sz="1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b="1" sz="1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b="1" sz="1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b="1" sz="1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b="1" sz="1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b="1" sz="1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b="1" sz="1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8" name="Google Shape;7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2" name="Google Shape;82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3" name="Google Shape;83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4" name="Google Shape;8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0" name="Google Shape;90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EA4335"/>
          </p15:clr>
        </p15:guide>
        <p15:guide id="2" pos="5472">
          <p15:clr>
            <a:srgbClr val="EA4335"/>
          </p15:clr>
        </p15:guide>
        <p15:guide id="3" orient="horz" pos="259">
          <p15:clr>
            <a:srgbClr val="EA4335"/>
          </p15:clr>
        </p15:guide>
        <p15:guide id="4" orient="horz" pos="298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g"/><Relationship Id="rId4" Type="http://schemas.openxmlformats.org/officeDocument/2006/relationships/image" Target="../media/image4.jpg"/><Relationship Id="rId5" Type="http://schemas.openxmlformats.org/officeDocument/2006/relationships/image" Target="../media/image7.jpg"/><Relationship Id="rId6" Type="http://schemas.openxmlformats.org/officeDocument/2006/relationships/image" Target="../media/image2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Relationship Id="rId4" Type="http://schemas.openxmlformats.org/officeDocument/2006/relationships/image" Target="../media/image3.jpg"/><Relationship Id="rId5" Type="http://schemas.openxmlformats.org/officeDocument/2006/relationships/image" Target="../media/image6.jpg"/><Relationship Id="rId6" Type="http://schemas.openxmlformats.org/officeDocument/2006/relationships/image" Target="../media/image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23.png"/><Relationship Id="rId6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nhtsa.gov/" TargetMode="External"/><Relationship Id="rId4" Type="http://schemas.openxmlformats.org/officeDocument/2006/relationships/hyperlink" Target="https://www.vis.xyz/bdd100k/" TargetMode="External"/><Relationship Id="rId5" Type="http://schemas.openxmlformats.org/officeDocument/2006/relationships/hyperlink" Target="https://robotcar-dataset.robots.ox.ac.uk/" TargetMode="External"/><Relationship Id="rId6" Type="http://schemas.openxmlformats.org/officeDocument/2006/relationships/hyperlink" Target="https://www.freepik.com/" TargetMode="External"/><Relationship Id="rId7" Type="http://schemas.openxmlformats.org/officeDocument/2006/relationships/hyperlink" Target="https://chatgpt.com/c/672187f5-9670-8011-97cf-efe7ba00d840" TargetMode="External"/><Relationship Id="rId8" Type="http://schemas.openxmlformats.org/officeDocument/2006/relationships/hyperlink" Target="https://docs.google.com/spreadsheets/d/1MDZEz-BvcQMdAdzlA5wfL-HY1f8Kdn9p/edit?usp=sharing&amp;ouid=106996604554018179736&amp;rtpof=true&amp;sd=true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5"/>
          <p:cNvSpPr txBox="1"/>
          <p:nvPr>
            <p:ph type="ctrTitle"/>
          </p:nvPr>
        </p:nvSpPr>
        <p:spPr>
          <a:xfrm>
            <a:off x="457200" y="321750"/>
            <a:ext cx="8317200" cy="11040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Impact of Weather on Autonomous Vehicle Safety: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A Risk Assessment Approach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5"/>
          <p:cNvSpPr txBox="1"/>
          <p:nvPr>
            <p:ph idx="1" type="subTitle"/>
          </p:nvPr>
        </p:nvSpPr>
        <p:spPr>
          <a:xfrm>
            <a:off x="577725" y="4458625"/>
            <a:ext cx="3293700" cy="5469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Presented By: Johora Akter Polin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2825" y="1507825"/>
            <a:ext cx="4615650" cy="295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4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Research Gap &amp; Challenges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3" name="Google Shape;583;p34"/>
          <p:cNvSpPr txBox="1"/>
          <p:nvPr/>
        </p:nvSpPr>
        <p:spPr>
          <a:xfrm>
            <a:off x="695200" y="1261200"/>
            <a:ext cx="5871600" cy="30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Dataset</a:t>
            </a:r>
            <a:endParaRPr b="1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Limited amount of Data and combination of weather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Object Consideration</a:t>
            </a:r>
            <a:endParaRPr b="1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Potholes</a:t>
            </a:r>
            <a:r>
              <a:rPr lang="en" sz="1800"/>
              <a:t> are often overlooked  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Model</a:t>
            </a:r>
            <a:endParaRPr b="1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Used several ol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d version of object detection technique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4" name="Google Shape;5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6975" y="1719326"/>
            <a:ext cx="2907025" cy="197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5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Takeaways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1" name="Google Shape;5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150" y="3446350"/>
            <a:ext cx="3028650" cy="15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35"/>
          <p:cNvSpPr txBox="1"/>
          <p:nvPr/>
        </p:nvSpPr>
        <p:spPr>
          <a:xfrm>
            <a:off x="977025" y="1092375"/>
            <a:ext cx="7433400" cy="26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">
                <a:solidFill>
                  <a:schemeClr val="dk1"/>
                </a:solidFill>
              </a:rPr>
              <a:t>Performance Degradation in Extreme Conditions</a:t>
            </a:r>
            <a:r>
              <a:rPr lang="en">
                <a:solidFill>
                  <a:schemeClr val="dk1"/>
                </a:solidFill>
              </a:rPr>
              <a:t>: While many models perform well in moderate adverse weather, extreme conditions such as dense fog or heavy rain cause significant performance drops.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Importance of Risk Assessment Models</a:t>
            </a:r>
            <a:r>
              <a:rPr lang="en">
                <a:solidFill>
                  <a:schemeClr val="dk1"/>
                </a:solidFill>
              </a:rPr>
              <a:t>: Effective risk assessment models that integrate weather forecasting significantly enhance safety.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Balancing Safety and Scalability</a:t>
            </a:r>
            <a:r>
              <a:rPr lang="en">
                <a:solidFill>
                  <a:schemeClr val="dk1"/>
                </a:solidFill>
              </a:rPr>
              <a:t>: Achieving a balance between model safety, computational efficiency, and scalability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6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Research Questions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9" name="Google Shape;59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4375" y="1476875"/>
            <a:ext cx="2689074" cy="2689074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36"/>
          <p:cNvSpPr/>
          <p:nvPr/>
        </p:nvSpPr>
        <p:spPr>
          <a:xfrm rot="10800000">
            <a:off x="483800" y="1610575"/>
            <a:ext cx="4850100" cy="1050300"/>
          </a:xfrm>
          <a:prstGeom prst="round2DiagRect">
            <a:avLst>
              <a:gd fmla="val 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1" name="Google Shape;601;p36"/>
          <p:cNvSpPr txBox="1"/>
          <p:nvPr/>
        </p:nvSpPr>
        <p:spPr>
          <a:xfrm>
            <a:off x="653900" y="3032075"/>
            <a:ext cx="47562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A002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A0022"/>
              </a:solidFill>
            </a:endParaRPr>
          </a:p>
        </p:txBody>
      </p:sp>
      <p:sp>
        <p:nvSpPr>
          <p:cNvPr id="602" name="Google Shape;602;p36"/>
          <p:cNvSpPr txBox="1"/>
          <p:nvPr/>
        </p:nvSpPr>
        <p:spPr>
          <a:xfrm>
            <a:off x="577775" y="1508075"/>
            <a:ext cx="47562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rgbClr val="0A0022"/>
                </a:solidFill>
              </a:rPr>
              <a:t>RQ1:</a:t>
            </a:r>
            <a:r>
              <a:rPr lang="en" sz="1500">
                <a:solidFill>
                  <a:srgbClr val="0A0022"/>
                </a:solidFill>
              </a:rPr>
              <a:t> </a:t>
            </a:r>
            <a:r>
              <a:rPr lang="en" sz="1500">
                <a:solidFill>
                  <a:srgbClr val="0A0022"/>
                </a:solidFill>
              </a:rPr>
              <a:t>Which type of adverse weather- such as heavy rain, snow, and fog causes the most significant impact on camera-based object detection?</a:t>
            </a:r>
            <a:endParaRPr sz="1500">
              <a:solidFill>
                <a:srgbClr val="0A002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A002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7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Dataset Analysis (1)</a:t>
            </a:r>
            <a:endParaRPr sz="2000"/>
          </a:p>
        </p:txBody>
      </p:sp>
      <p:sp>
        <p:nvSpPr>
          <p:cNvPr id="608" name="Google Shape;608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9" name="Google Shape;609;p37"/>
          <p:cNvSpPr txBox="1"/>
          <p:nvPr/>
        </p:nvSpPr>
        <p:spPr>
          <a:xfrm>
            <a:off x="2511725" y="2882568"/>
            <a:ext cx="21390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90076"/>
                </a:solidFill>
                <a:latin typeface="Aldrich"/>
                <a:ea typeface="Aldrich"/>
                <a:cs typeface="Aldrich"/>
                <a:sym typeface="Aldrich"/>
              </a:rPr>
              <a:t>Snow</a:t>
            </a:r>
            <a:endParaRPr b="1" sz="1800">
              <a:solidFill>
                <a:srgbClr val="290076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610" name="Google Shape;610;p37"/>
          <p:cNvSpPr txBox="1"/>
          <p:nvPr/>
        </p:nvSpPr>
        <p:spPr>
          <a:xfrm>
            <a:off x="2511724" y="1530740"/>
            <a:ext cx="21390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A0022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D</a:t>
            </a:r>
            <a:endParaRPr sz="1200">
              <a:solidFill>
                <a:srgbClr val="0A0022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  <p:sp>
        <p:nvSpPr>
          <p:cNvPr id="611" name="Google Shape;611;p37"/>
          <p:cNvSpPr txBox="1"/>
          <p:nvPr/>
        </p:nvSpPr>
        <p:spPr>
          <a:xfrm>
            <a:off x="2435525" y="1232500"/>
            <a:ext cx="21390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90076"/>
                </a:solidFill>
                <a:latin typeface="Aldrich"/>
                <a:ea typeface="Aldrich"/>
                <a:cs typeface="Aldrich"/>
                <a:sym typeface="Aldrich"/>
              </a:rPr>
              <a:t>Normal</a:t>
            </a:r>
            <a:endParaRPr b="1" sz="1800">
              <a:solidFill>
                <a:srgbClr val="290076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612" name="Google Shape;612;p37"/>
          <p:cNvSpPr txBox="1"/>
          <p:nvPr/>
        </p:nvSpPr>
        <p:spPr>
          <a:xfrm>
            <a:off x="4849765" y="1232500"/>
            <a:ext cx="21390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90076"/>
                </a:solidFill>
                <a:latin typeface="Aldrich"/>
                <a:ea typeface="Aldrich"/>
                <a:cs typeface="Aldrich"/>
                <a:sym typeface="Aldrich"/>
              </a:rPr>
              <a:t>Rain </a:t>
            </a:r>
            <a:endParaRPr b="1" sz="1800">
              <a:solidFill>
                <a:srgbClr val="290076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613" name="Google Shape;613;p37"/>
          <p:cNvSpPr txBox="1"/>
          <p:nvPr/>
        </p:nvSpPr>
        <p:spPr>
          <a:xfrm>
            <a:off x="4925965" y="2882568"/>
            <a:ext cx="21390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90076"/>
                </a:solidFill>
                <a:latin typeface="Aldrich"/>
                <a:ea typeface="Aldrich"/>
                <a:cs typeface="Aldrich"/>
                <a:sym typeface="Aldrich"/>
              </a:rPr>
              <a:t>Fog</a:t>
            </a:r>
            <a:endParaRPr b="1" sz="1800">
              <a:solidFill>
                <a:srgbClr val="290076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pic>
        <p:nvPicPr>
          <p:cNvPr id="614" name="Google Shape;61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0575" y="1530741"/>
            <a:ext cx="1825284" cy="1325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4338" y="3180808"/>
            <a:ext cx="1781284" cy="1218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3742" y="3180808"/>
            <a:ext cx="1825287" cy="124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74338" y="1522711"/>
            <a:ext cx="1781283" cy="1325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8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Dataset Analysis (2)</a:t>
            </a:r>
            <a:endParaRPr/>
          </a:p>
        </p:txBody>
      </p:sp>
      <p:sp>
        <p:nvSpPr>
          <p:cNvPr id="623" name="Google Shape;623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4" name="Google Shape;6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325" y="2396125"/>
            <a:ext cx="2461626" cy="246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0950" y="2357650"/>
            <a:ext cx="2551124" cy="255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7925" y="1442850"/>
            <a:ext cx="2551124" cy="255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09888" y="1452383"/>
            <a:ext cx="2551124" cy="2718243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38"/>
          <p:cNvSpPr txBox="1"/>
          <p:nvPr/>
        </p:nvSpPr>
        <p:spPr>
          <a:xfrm>
            <a:off x="457200" y="1239250"/>
            <a:ext cx="2395500" cy="9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BDD100K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Kaggle</a:t>
            </a:r>
            <a:endParaRPr sz="1800"/>
          </a:p>
        </p:txBody>
      </p:sp>
      <p:grpSp>
        <p:nvGrpSpPr>
          <p:cNvPr id="629" name="Google Shape;629;p38"/>
          <p:cNvGrpSpPr/>
          <p:nvPr/>
        </p:nvGrpSpPr>
        <p:grpSpPr>
          <a:xfrm>
            <a:off x="7459303" y="243956"/>
            <a:ext cx="1403757" cy="1208430"/>
            <a:chOff x="1625629" y="2234999"/>
            <a:chExt cx="1711691" cy="1395416"/>
          </a:xfrm>
        </p:grpSpPr>
        <p:sp>
          <p:nvSpPr>
            <p:cNvPr id="630" name="Google Shape;630;p38"/>
            <p:cNvSpPr/>
            <p:nvPr/>
          </p:nvSpPr>
          <p:spPr>
            <a:xfrm>
              <a:off x="1625629" y="2619028"/>
              <a:ext cx="33078" cy="67823"/>
            </a:xfrm>
            <a:custGeom>
              <a:rect b="b" l="l" r="r" t="t"/>
              <a:pathLst>
                <a:path extrusionOk="0" h="1220" w="595">
                  <a:moveTo>
                    <a:pt x="1" y="1"/>
                  </a:moveTo>
                  <a:lnTo>
                    <a:pt x="1" y="1220"/>
                  </a:lnTo>
                  <a:lnTo>
                    <a:pt x="469" y="1220"/>
                  </a:lnTo>
                  <a:lnTo>
                    <a:pt x="532" y="1157"/>
                  </a:lnTo>
                  <a:lnTo>
                    <a:pt x="563" y="1095"/>
                  </a:lnTo>
                  <a:lnTo>
                    <a:pt x="594" y="1032"/>
                  </a:lnTo>
                  <a:lnTo>
                    <a:pt x="594" y="188"/>
                  </a:lnTo>
                  <a:lnTo>
                    <a:pt x="563" y="126"/>
                  </a:lnTo>
                  <a:lnTo>
                    <a:pt x="532" y="63"/>
                  </a:lnTo>
                  <a:lnTo>
                    <a:pt x="469" y="1"/>
                  </a:lnTo>
                  <a:close/>
                </a:path>
              </a:pathLst>
            </a:custGeom>
            <a:solidFill>
              <a:srgbClr val="F3E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8"/>
            <p:cNvSpPr/>
            <p:nvPr/>
          </p:nvSpPr>
          <p:spPr>
            <a:xfrm>
              <a:off x="2004432" y="3263727"/>
              <a:ext cx="316321" cy="366688"/>
            </a:xfrm>
            <a:custGeom>
              <a:rect b="b" l="l" r="r" t="t"/>
              <a:pathLst>
                <a:path extrusionOk="0" h="6596" w="5690">
                  <a:moveTo>
                    <a:pt x="845" y="0"/>
                  </a:moveTo>
                  <a:lnTo>
                    <a:pt x="688" y="31"/>
                  </a:lnTo>
                  <a:lnTo>
                    <a:pt x="501" y="94"/>
                  </a:lnTo>
                  <a:lnTo>
                    <a:pt x="376" y="156"/>
                  </a:lnTo>
                  <a:lnTo>
                    <a:pt x="251" y="282"/>
                  </a:lnTo>
                  <a:lnTo>
                    <a:pt x="126" y="407"/>
                  </a:lnTo>
                  <a:lnTo>
                    <a:pt x="63" y="532"/>
                  </a:lnTo>
                  <a:lnTo>
                    <a:pt x="1" y="688"/>
                  </a:lnTo>
                  <a:lnTo>
                    <a:pt x="1" y="875"/>
                  </a:lnTo>
                  <a:lnTo>
                    <a:pt x="1" y="5752"/>
                  </a:lnTo>
                  <a:lnTo>
                    <a:pt x="1" y="5908"/>
                  </a:lnTo>
                  <a:lnTo>
                    <a:pt x="63" y="6064"/>
                  </a:lnTo>
                  <a:lnTo>
                    <a:pt x="126" y="6220"/>
                  </a:lnTo>
                  <a:lnTo>
                    <a:pt x="251" y="6345"/>
                  </a:lnTo>
                  <a:lnTo>
                    <a:pt x="376" y="6470"/>
                  </a:lnTo>
                  <a:lnTo>
                    <a:pt x="501" y="6533"/>
                  </a:lnTo>
                  <a:lnTo>
                    <a:pt x="688" y="6596"/>
                  </a:lnTo>
                  <a:lnTo>
                    <a:pt x="5002" y="6596"/>
                  </a:lnTo>
                  <a:lnTo>
                    <a:pt x="5158" y="6533"/>
                  </a:lnTo>
                  <a:lnTo>
                    <a:pt x="5314" y="6470"/>
                  </a:lnTo>
                  <a:lnTo>
                    <a:pt x="5439" y="6345"/>
                  </a:lnTo>
                  <a:lnTo>
                    <a:pt x="5533" y="6220"/>
                  </a:lnTo>
                  <a:lnTo>
                    <a:pt x="5627" y="6064"/>
                  </a:lnTo>
                  <a:lnTo>
                    <a:pt x="5658" y="5908"/>
                  </a:lnTo>
                  <a:lnTo>
                    <a:pt x="5689" y="5752"/>
                  </a:lnTo>
                  <a:lnTo>
                    <a:pt x="5689" y="875"/>
                  </a:lnTo>
                  <a:lnTo>
                    <a:pt x="5658" y="688"/>
                  </a:lnTo>
                  <a:lnTo>
                    <a:pt x="5627" y="532"/>
                  </a:lnTo>
                  <a:lnTo>
                    <a:pt x="5533" y="407"/>
                  </a:lnTo>
                  <a:lnTo>
                    <a:pt x="5439" y="282"/>
                  </a:lnTo>
                  <a:lnTo>
                    <a:pt x="5314" y="156"/>
                  </a:lnTo>
                  <a:lnTo>
                    <a:pt x="5158" y="94"/>
                  </a:lnTo>
                  <a:lnTo>
                    <a:pt x="5002" y="31"/>
                  </a:lnTo>
                  <a:lnTo>
                    <a:pt x="4814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8"/>
            <p:cNvSpPr/>
            <p:nvPr/>
          </p:nvSpPr>
          <p:spPr>
            <a:xfrm>
              <a:off x="2053075" y="3427056"/>
              <a:ext cx="22682" cy="40027"/>
            </a:xfrm>
            <a:custGeom>
              <a:rect b="b" l="l" r="r" t="t"/>
              <a:pathLst>
                <a:path extrusionOk="0" h="720" w="408">
                  <a:moveTo>
                    <a:pt x="1" y="0"/>
                  </a:moveTo>
                  <a:lnTo>
                    <a:pt x="1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8"/>
            <p:cNvSpPr/>
            <p:nvPr/>
          </p:nvSpPr>
          <p:spPr>
            <a:xfrm>
              <a:off x="2053075" y="3477422"/>
              <a:ext cx="22682" cy="40027"/>
            </a:xfrm>
            <a:custGeom>
              <a:rect b="b" l="l" r="r" t="t"/>
              <a:pathLst>
                <a:path extrusionOk="0" h="720" w="408">
                  <a:moveTo>
                    <a:pt x="1" y="1"/>
                  </a:moveTo>
                  <a:lnTo>
                    <a:pt x="1" y="720"/>
                  </a:lnTo>
                  <a:lnTo>
                    <a:pt x="407" y="720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8"/>
            <p:cNvSpPr/>
            <p:nvPr/>
          </p:nvSpPr>
          <p:spPr>
            <a:xfrm>
              <a:off x="2053075" y="3527844"/>
              <a:ext cx="22682" cy="40027"/>
            </a:xfrm>
            <a:custGeom>
              <a:rect b="b" l="l" r="r" t="t"/>
              <a:pathLst>
                <a:path extrusionOk="0" h="720" w="408">
                  <a:moveTo>
                    <a:pt x="1" y="0"/>
                  </a:moveTo>
                  <a:lnTo>
                    <a:pt x="1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8"/>
            <p:cNvSpPr/>
            <p:nvPr/>
          </p:nvSpPr>
          <p:spPr>
            <a:xfrm>
              <a:off x="2053075" y="3578210"/>
              <a:ext cx="22682" cy="41750"/>
            </a:xfrm>
            <a:custGeom>
              <a:rect b="b" l="l" r="r" t="t"/>
              <a:pathLst>
                <a:path extrusionOk="0" h="751" w="408">
                  <a:moveTo>
                    <a:pt x="1" y="1"/>
                  </a:moveTo>
                  <a:lnTo>
                    <a:pt x="1" y="751"/>
                  </a:lnTo>
                  <a:lnTo>
                    <a:pt x="407" y="751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8"/>
            <p:cNvSpPr/>
            <p:nvPr/>
          </p:nvSpPr>
          <p:spPr>
            <a:xfrm>
              <a:off x="2098271" y="3427056"/>
              <a:ext cx="22626" cy="40027"/>
            </a:xfrm>
            <a:custGeom>
              <a:rect b="b" l="l" r="r" t="t"/>
              <a:pathLst>
                <a:path extrusionOk="0" h="720" w="407">
                  <a:moveTo>
                    <a:pt x="1" y="0"/>
                  </a:moveTo>
                  <a:lnTo>
                    <a:pt x="1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8"/>
            <p:cNvSpPr/>
            <p:nvPr/>
          </p:nvSpPr>
          <p:spPr>
            <a:xfrm>
              <a:off x="2098271" y="3477422"/>
              <a:ext cx="22626" cy="40027"/>
            </a:xfrm>
            <a:custGeom>
              <a:rect b="b" l="l" r="r" t="t"/>
              <a:pathLst>
                <a:path extrusionOk="0" h="720" w="407">
                  <a:moveTo>
                    <a:pt x="1" y="1"/>
                  </a:moveTo>
                  <a:lnTo>
                    <a:pt x="1" y="720"/>
                  </a:lnTo>
                  <a:lnTo>
                    <a:pt x="407" y="720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8"/>
            <p:cNvSpPr/>
            <p:nvPr/>
          </p:nvSpPr>
          <p:spPr>
            <a:xfrm>
              <a:off x="2098271" y="3527844"/>
              <a:ext cx="22626" cy="40027"/>
            </a:xfrm>
            <a:custGeom>
              <a:rect b="b" l="l" r="r" t="t"/>
              <a:pathLst>
                <a:path extrusionOk="0" h="720" w="407">
                  <a:moveTo>
                    <a:pt x="1" y="0"/>
                  </a:moveTo>
                  <a:lnTo>
                    <a:pt x="1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8"/>
            <p:cNvSpPr/>
            <p:nvPr/>
          </p:nvSpPr>
          <p:spPr>
            <a:xfrm>
              <a:off x="2098271" y="3578210"/>
              <a:ext cx="22626" cy="41750"/>
            </a:xfrm>
            <a:custGeom>
              <a:rect b="b" l="l" r="r" t="t"/>
              <a:pathLst>
                <a:path extrusionOk="0" h="751" w="407">
                  <a:moveTo>
                    <a:pt x="1" y="1"/>
                  </a:moveTo>
                  <a:lnTo>
                    <a:pt x="1" y="751"/>
                  </a:lnTo>
                  <a:lnTo>
                    <a:pt x="407" y="751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8"/>
            <p:cNvSpPr/>
            <p:nvPr/>
          </p:nvSpPr>
          <p:spPr>
            <a:xfrm>
              <a:off x="2143467" y="3427056"/>
              <a:ext cx="22626" cy="40027"/>
            </a:xfrm>
            <a:custGeom>
              <a:rect b="b" l="l" r="r" t="t"/>
              <a:pathLst>
                <a:path extrusionOk="0" h="720" w="407">
                  <a:moveTo>
                    <a:pt x="0" y="0"/>
                  </a:moveTo>
                  <a:lnTo>
                    <a:pt x="0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8"/>
            <p:cNvSpPr/>
            <p:nvPr/>
          </p:nvSpPr>
          <p:spPr>
            <a:xfrm>
              <a:off x="2143467" y="3477422"/>
              <a:ext cx="22626" cy="40027"/>
            </a:xfrm>
            <a:custGeom>
              <a:rect b="b" l="l" r="r" t="t"/>
              <a:pathLst>
                <a:path extrusionOk="0" h="720" w="407">
                  <a:moveTo>
                    <a:pt x="0" y="1"/>
                  </a:moveTo>
                  <a:lnTo>
                    <a:pt x="0" y="720"/>
                  </a:lnTo>
                  <a:lnTo>
                    <a:pt x="407" y="720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8"/>
            <p:cNvSpPr/>
            <p:nvPr/>
          </p:nvSpPr>
          <p:spPr>
            <a:xfrm>
              <a:off x="2143467" y="3527844"/>
              <a:ext cx="22626" cy="40027"/>
            </a:xfrm>
            <a:custGeom>
              <a:rect b="b" l="l" r="r" t="t"/>
              <a:pathLst>
                <a:path extrusionOk="0" h="720" w="407">
                  <a:moveTo>
                    <a:pt x="0" y="0"/>
                  </a:moveTo>
                  <a:lnTo>
                    <a:pt x="0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8"/>
            <p:cNvSpPr/>
            <p:nvPr/>
          </p:nvSpPr>
          <p:spPr>
            <a:xfrm>
              <a:off x="2143467" y="3578210"/>
              <a:ext cx="22626" cy="41750"/>
            </a:xfrm>
            <a:custGeom>
              <a:rect b="b" l="l" r="r" t="t"/>
              <a:pathLst>
                <a:path extrusionOk="0" h="751" w="407">
                  <a:moveTo>
                    <a:pt x="0" y="1"/>
                  </a:moveTo>
                  <a:lnTo>
                    <a:pt x="0" y="751"/>
                  </a:lnTo>
                  <a:lnTo>
                    <a:pt x="407" y="751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8"/>
            <p:cNvSpPr/>
            <p:nvPr/>
          </p:nvSpPr>
          <p:spPr>
            <a:xfrm>
              <a:off x="2188608" y="3427056"/>
              <a:ext cx="24405" cy="40027"/>
            </a:xfrm>
            <a:custGeom>
              <a:rect b="b" l="l" r="r" t="t"/>
              <a:pathLst>
                <a:path extrusionOk="0" h="720" w="439">
                  <a:moveTo>
                    <a:pt x="1" y="0"/>
                  </a:moveTo>
                  <a:lnTo>
                    <a:pt x="1" y="719"/>
                  </a:lnTo>
                  <a:lnTo>
                    <a:pt x="439" y="719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8"/>
            <p:cNvSpPr/>
            <p:nvPr/>
          </p:nvSpPr>
          <p:spPr>
            <a:xfrm>
              <a:off x="2188608" y="3477422"/>
              <a:ext cx="24405" cy="40027"/>
            </a:xfrm>
            <a:custGeom>
              <a:rect b="b" l="l" r="r" t="t"/>
              <a:pathLst>
                <a:path extrusionOk="0" h="720" w="439">
                  <a:moveTo>
                    <a:pt x="1" y="1"/>
                  </a:moveTo>
                  <a:lnTo>
                    <a:pt x="1" y="720"/>
                  </a:lnTo>
                  <a:lnTo>
                    <a:pt x="439" y="720"/>
                  </a:lnTo>
                  <a:lnTo>
                    <a:pt x="439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8"/>
            <p:cNvSpPr/>
            <p:nvPr/>
          </p:nvSpPr>
          <p:spPr>
            <a:xfrm>
              <a:off x="2188608" y="3527844"/>
              <a:ext cx="24405" cy="40027"/>
            </a:xfrm>
            <a:custGeom>
              <a:rect b="b" l="l" r="r" t="t"/>
              <a:pathLst>
                <a:path extrusionOk="0" h="720" w="439">
                  <a:moveTo>
                    <a:pt x="1" y="0"/>
                  </a:moveTo>
                  <a:lnTo>
                    <a:pt x="1" y="719"/>
                  </a:lnTo>
                  <a:lnTo>
                    <a:pt x="439" y="719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8"/>
            <p:cNvSpPr/>
            <p:nvPr/>
          </p:nvSpPr>
          <p:spPr>
            <a:xfrm>
              <a:off x="2188608" y="3578210"/>
              <a:ext cx="24405" cy="41750"/>
            </a:xfrm>
            <a:custGeom>
              <a:rect b="b" l="l" r="r" t="t"/>
              <a:pathLst>
                <a:path extrusionOk="0" h="751" w="439">
                  <a:moveTo>
                    <a:pt x="1" y="1"/>
                  </a:moveTo>
                  <a:lnTo>
                    <a:pt x="1" y="751"/>
                  </a:lnTo>
                  <a:lnTo>
                    <a:pt x="439" y="751"/>
                  </a:lnTo>
                  <a:lnTo>
                    <a:pt x="439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8"/>
            <p:cNvSpPr/>
            <p:nvPr/>
          </p:nvSpPr>
          <p:spPr>
            <a:xfrm>
              <a:off x="2235527" y="3427056"/>
              <a:ext cx="22682" cy="40027"/>
            </a:xfrm>
            <a:custGeom>
              <a:rect b="b" l="l" r="r" t="t"/>
              <a:pathLst>
                <a:path extrusionOk="0" h="720" w="408">
                  <a:moveTo>
                    <a:pt x="1" y="0"/>
                  </a:moveTo>
                  <a:lnTo>
                    <a:pt x="1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8"/>
            <p:cNvSpPr/>
            <p:nvPr/>
          </p:nvSpPr>
          <p:spPr>
            <a:xfrm>
              <a:off x="2235527" y="3477422"/>
              <a:ext cx="22682" cy="40027"/>
            </a:xfrm>
            <a:custGeom>
              <a:rect b="b" l="l" r="r" t="t"/>
              <a:pathLst>
                <a:path extrusionOk="0" h="720" w="408">
                  <a:moveTo>
                    <a:pt x="1" y="1"/>
                  </a:moveTo>
                  <a:lnTo>
                    <a:pt x="1" y="720"/>
                  </a:lnTo>
                  <a:lnTo>
                    <a:pt x="407" y="720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8"/>
            <p:cNvSpPr/>
            <p:nvPr/>
          </p:nvSpPr>
          <p:spPr>
            <a:xfrm>
              <a:off x="2235527" y="3527844"/>
              <a:ext cx="22682" cy="40027"/>
            </a:xfrm>
            <a:custGeom>
              <a:rect b="b" l="l" r="r" t="t"/>
              <a:pathLst>
                <a:path extrusionOk="0" h="720" w="408">
                  <a:moveTo>
                    <a:pt x="1" y="0"/>
                  </a:moveTo>
                  <a:lnTo>
                    <a:pt x="1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8"/>
            <p:cNvSpPr/>
            <p:nvPr/>
          </p:nvSpPr>
          <p:spPr>
            <a:xfrm>
              <a:off x="2235527" y="3578210"/>
              <a:ext cx="22682" cy="41750"/>
            </a:xfrm>
            <a:custGeom>
              <a:rect b="b" l="l" r="r" t="t"/>
              <a:pathLst>
                <a:path extrusionOk="0" h="751" w="408">
                  <a:moveTo>
                    <a:pt x="1" y="1"/>
                  </a:moveTo>
                  <a:lnTo>
                    <a:pt x="1" y="751"/>
                  </a:lnTo>
                  <a:lnTo>
                    <a:pt x="407" y="751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8"/>
            <p:cNvSpPr/>
            <p:nvPr/>
          </p:nvSpPr>
          <p:spPr>
            <a:xfrm>
              <a:off x="2930592" y="3263727"/>
              <a:ext cx="316321" cy="366688"/>
            </a:xfrm>
            <a:custGeom>
              <a:rect b="b" l="l" r="r" t="t"/>
              <a:pathLst>
                <a:path extrusionOk="0" h="6596" w="5690">
                  <a:moveTo>
                    <a:pt x="845" y="0"/>
                  </a:moveTo>
                  <a:lnTo>
                    <a:pt x="657" y="31"/>
                  </a:lnTo>
                  <a:lnTo>
                    <a:pt x="501" y="94"/>
                  </a:lnTo>
                  <a:lnTo>
                    <a:pt x="376" y="156"/>
                  </a:lnTo>
                  <a:lnTo>
                    <a:pt x="251" y="282"/>
                  </a:lnTo>
                  <a:lnTo>
                    <a:pt x="126" y="407"/>
                  </a:lnTo>
                  <a:lnTo>
                    <a:pt x="63" y="532"/>
                  </a:lnTo>
                  <a:lnTo>
                    <a:pt x="1" y="688"/>
                  </a:lnTo>
                  <a:lnTo>
                    <a:pt x="1" y="875"/>
                  </a:lnTo>
                  <a:lnTo>
                    <a:pt x="1" y="5752"/>
                  </a:lnTo>
                  <a:lnTo>
                    <a:pt x="1" y="5908"/>
                  </a:lnTo>
                  <a:lnTo>
                    <a:pt x="63" y="6064"/>
                  </a:lnTo>
                  <a:lnTo>
                    <a:pt x="126" y="6220"/>
                  </a:lnTo>
                  <a:lnTo>
                    <a:pt x="251" y="6345"/>
                  </a:lnTo>
                  <a:lnTo>
                    <a:pt x="376" y="6470"/>
                  </a:lnTo>
                  <a:lnTo>
                    <a:pt x="501" y="6533"/>
                  </a:lnTo>
                  <a:lnTo>
                    <a:pt x="657" y="6596"/>
                  </a:lnTo>
                  <a:lnTo>
                    <a:pt x="5002" y="6596"/>
                  </a:lnTo>
                  <a:lnTo>
                    <a:pt x="5158" y="6533"/>
                  </a:lnTo>
                  <a:lnTo>
                    <a:pt x="5315" y="6470"/>
                  </a:lnTo>
                  <a:lnTo>
                    <a:pt x="5440" y="6345"/>
                  </a:lnTo>
                  <a:lnTo>
                    <a:pt x="5533" y="6220"/>
                  </a:lnTo>
                  <a:lnTo>
                    <a:pt x="5627" y="6064"/>
                  </a:lnTo>
                  <a:lnTo>
                    <a:pt x="5658" y="5908"/>
                  </a:lnTo>
                  <a:lnTo>
                    <a:pt x="5690" y="5752"/>
                  </a:lnTo>
                  <a:lnTo>
                    <a:pt x="5690" y="875"/>
                  </a:lnTo>
                  <a:lnTo>
                    <a:pt x="5658" y="688"/>
                  </a:lnTo>
                  <a:lnTo>
                    <a:pt x="5627" y="532"/>
                  </a:lnTo>
                  <a:lnTo>
                    <a:pt x="5533" y="407"/>
                  </a:lnTo>
                  <a:lnTo>
                    <a:pt x="5440" y="282"/>
                  </a:lnTo>
                  <a:lnTo>
                    <a:pt x="5315" y="156"/>
                  </a:lnTo>
                  <a:lnTo>
                    <a:pt x="5158" y="94"/>
                  </a:lnTo>
                  <a:lnTo>
                    <a:pt x="5002" y="31"/>
                  </a:lnTo>
                  <a:lnTo>
                    <a:pt x="4814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8"/>
            <p:cNvSpPr/>
            <p:nvPr/>
          </p:nvSpPr>
          <p:spPr>
            <a:xfrm>
              <a:off x="2977512" y="3427056"/>
              <a:ext cx="24405" cy="40027"/>
            </a:xfrm>
            <a:custGeom>
              <a:rect b="b" l="l" r="r" t="t"/>
              <a:pathLst>
                <a:path extrusionOk="0" h="720" w="439">
                  <a:moveTo>
                    <a:pt x="1" y="0"/>
                  </a:moveTo>
                  <a:lnTo>
                    <a:pt x="1" y="719"/>
                  </a:lnTo>
                  <a:lnTo>
                    <a:pt x="438" y="719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8"/>
            <p:cNvSpPr/>
            <p:nvPr/>
          </p:nvSpPr>
          <p:spPr>
            <a:xfrm>
              <a:off x="2977512" y="3477422"/>
              <a:ext cx="24405" cy="40027"/>
            </a:xfrm>
            <a:custGeom>
              <a:rect b="b" l="l" r="r" t="t"/>
              <a:pathLst>
                <a:path extrusionOk="0" h="720" w="439">
                  <a:moveTo>
                    <a:pt x="1" y="1"/>
                  </a:moveTo>
                  <a:lnTo>
                    <a:pt x="1" y="720"/>
                  </a:lnTo>
                  <a:lnTo>
                    <a:pt x="438" y="720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8"/>
            <p:cNvSpPr/>
            <p:nvPr/>
          </p:nvSpPr>
          <p:spPr>
            <a:xfrm>
              <a:off x="2977512" y="3527844"/>
              <a:ext cx="24405" cy="40027"/>
            </a:xfrm>
            <a:custGeom>
              <a:rect b="b" l="l" r="r" t="t"/>
              <a:pathLst>
                <a:path extrusionOk="0" h="720" w="439">
                  <a:moveTo>
                    <a:pt x="1" y="0"/>
                  </a:moveTo>
                  <a:lnTo>
                    <a:pt x="1" y="719"/>
                  </a:lnTo>
                  <a:lnTo>
                    <a:pt x="438" y="719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8"/>
            <p:cNvSpPr/>
            <p:nvPr/>
          </p:nvSpPr>
          <p:spPr>
            <a:xfrm>
              <a:off x="2977512" y="3578210"/>
              <a:ext cx="24405" cy="41750"/>
            </a:xfrm>
            <a:custGeom>
              <a:rect b="b" l="l" r="r" t="t"/>
              <a:pathLst>
                <a:path extrusionOk="0" h="751" w="439">
                  <a:moveTo>
                    <a:pt x="1" y="1"/>
                  </a:moveTo>
                  <a:lnTo>
                    <a:pt x="1" y="751"/>
                  </a:lnTo>
                  <a:lnTo>
                    <a:pt x="438" y="751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8"/>
            <p:cNvSpPr/>
            <p:nvPr/>
          </p:nvSpPr>
          <p:spPr>
            <a:xfrm>
              <a:off x="3024432" y="3427056"/>
              <a:ext cx="22682" cy="40027"/>
            </a:xfrm>
            <a:custGeom>
              <a:rect b="b" l="l" r="r" t="t"/>
              <a:pathLst>
                <a:path extrusionOk="0" h="720" w="408">
                  <a:moveTo>
                    <a:pt x="1" y="0"/>
                  </a:moveTo>
                  <a:lnTo>
                    <a:pt x="1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8"/>
            <p:cNvSpPr/>
            <p:nvPr/>
          </p:nvSpPr>
          <p:spPr>
            <a:xfrm>
              <a:off x="3024432" y="3477422"/>
              <a:ext cx="22682" cy="40027"/>
            </a:xfrm>
            <a:custGeom>
              <a:rect b="b" l="l" r="r" t="t"/>
              <a:pathLst>
                <a:path extrusionOk="0" h="720" w="408">
                  <a:moveTo>
                    <a:pt x="1" y="1"/>
                  </a:moveTo>
                  <a:lnTo>
                    <a:pt x="1" y="720"/>
                  </a:lnTo>
                  <a:lnTo>
                    <a:pt x="407" y="720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8"/>
            <p:cNvSpPr/>
            <p:nvPr/>
          </p:nvSpPr>
          <p:spPr>
            <a:xfrm>
              <a:off x="3024432" y="3527844"/>
              <a:ext cx="22682" cy="40027"/>
            </a:xfrm>
            <a:custGeom>
              <a:rect b="b" l="l" r="r" t="t"/>
              <a:pathLst>
                <a:path extrusionOk="0" h="720" w="408">
                  <a:moveTo>
                    <a:pt x="1" y="0"/>
                  </a:moveTo>
                  <a:lnTo>
                    <a:pt x="1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8"/>
            <p:cNvSpPr/>
            <p:nvPr/>
          </p:nvSpPr>
          <p:spPr>
            <a:xfrm>
              <a:off x="3024432" y="3578210"/>
              <a:ext cx="22682" cy="41750"/>
            </a:xfrm>
            <a:custGeom>
              <a:rect b="b" l="l" r="r" t="t"/>
              <a:pathLst>
                <a:path extrusionOk="0" h="751" w="408">
                  <a:moveTo>
                    <a:pt x="1" y="1"/>
                  </a:moveTo>
                  <a:lnTo>
                    <a:pt x="1" y="751"/>
                  </a:lnTo>
                  <a:lnTo>
                    <a:pt x="407" y="751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8"/>
            <p:cNvSpPr/>
            <p:nvPr/>
          </p:nvSpPr>
          <p:spPr>
            <a:xfrm>
              <a:off x="3069628" y="3427056"/>
              <a:ext cx="22626" cy="40027"/>
            </a:xfrm>
            <a:custGeom>
              <a:rect b="b" l="l" r="r" t="t"/>
              <a:pathLst>
                <a:path extrusionOk="0" h="720" w="407">
                  <a:moveTo>
                    <a:pt x="0" y="0"/>
                  </a:moveTo>
                  <a:lnTo>
                    <a:pt x="0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8"/>
            <p:cNvSpPr/>
            <p:nvPr/>
          </p:nvSpPr>
          <p:spPr>
            <a:xfrm>
              <a:off x="3069628" y="3477422"/>
              <a:ext cx="22626" cy="40027"/>
            </a:xfrm>
            <a:custGeom>
              <a:rect b="b" l="l" r="r" t="t"/>
              <a:pathLst>
                <a:path extrusionOk="0" h="720" w="407">
                  <a:moveTo>
                    <a:pt x="0" y="1"/>
                  </a:moveTo>
                  <a:lnTo>
                    <a:pt x="0" y="720"/>
                  </a:lnTo>
                  <a:lnTo>
                    <a:pt x="407" y="720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8"/>
            <p:cNvSpPr/>
            <p:nvPr/>
          </p:nvSpPr>
          <p:spPr>
            <a:xfrm>
              <a:off x="3069628" y="3527844"/>
              <a:ext cx="22626" cy="40027"/>
            </a:xfrm>
            <a:custGeom>
              <a:rect b="b" l="l" r="r" t="t"/>
              <a:pathLst>
                <a:path extrusionOk="0" h="720" w="407">
                  <a:moveTo>
                    <a:pt x="0" y="0"/>
                  </a:moveTo>
                  <a:lnTo>
                    <a:pt x="0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8"/>
            <p:cNvSpPr/>
            <p:nvPr/>
          </p:nvSpPr>
          <p:spPr>
            <a:xfrm>
              <a:off x="3069628" y="3578210"/>
              <a:ext cx="22626" cy="41750"/>
            </a:xfrm>
            <a:custGeom>
              <a:rect b="b" l="l" r="r" t="t"/>
              <a:pathLst>
                <a:path extrusionOk="0" h="751" w="407">
                  <a:moveTo>
                    <a:pt x="0" y="1"/>
                  </a:moveTo>
                  <a:lnTo>
                    <a:pt x="0" y="751"/>
                  </a:lnTo>
                  <a:lnTo>
                    <a:pt x="407" y="751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8"/>
            <p:cNvSpPr/>
            <p:nvPr/>
          </p:nvSpPr>
          <p:spPr>
            <a:xfrm>
              <a:off x="3114824" y="3427056"/>
              <a:ext cx="22626" cy="40027"/>
            </a:xfrm>
            <a:custGeom>
              <a:rect b="b" l="l" r="r" t="t"/>
              <a:pathLst>
                <a:path extrusionOk="0" h="720" w="407">
                  <a:moveTo>
                    <a:pt x="0" y="0"/>
                  </a:moveTo>
                  <a:lnTo>
                    <a:pt x="0" y="719"/>
                  </a:lnTo>
                  <a:lnTo>
                    <a:pt x="406" y="719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8"/>
            <p:cNvSpPr/>
            <p:nvPr/>
          </p:nvSpPr>
          <p:spPr>
            <a:xfrm>
              <a:off x="3114824" y="3477422"/>
              <a:ext cx="22626" cy="40027"/>
            </a:xfrm>
            <a:custGeom>
              <a:rect b="b" l="l" r="r" t="t"/>
              <a:pathLst>
                <a:path extrusionOk="0" h="720" w="407">
                  <a:moveTo>
                    <a:pt x="0" y="1"/>
                  </a:moveTo>
                  <a:lnTo>
                    <a:pt x="0" y="720"/>
                  </a:lnTo>
                  <a:lnTo>
                    <a:pt x="406" y="720"/>
                  </a:lnTo>
                  <a:lnTo>
                    <a:pt x="406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8"/>
            <p:cNvSpPr/>
            <p:nvPr/>
          </p:nvSpPr>
          <p:spPr>
            <a:xfrm>
              <a:off x="3114824" y="3527844"/>
              <a:ext cx="22626" cy="40027"/>
            </a:xfrm>
            <a:custGeom>
              <a:rect b="b" l="l" r="r" t="t"/>
              <a:pathLst>
                <a:path extrusionOk="0" h="720" w="407">
                  <a:moveTo>
                    <a:pt x="0" y="0"/>
                  </a:moveTo>
                  <a:lnTo>
                    <a:pt x="0" y="719"/>
                  </a:lnTo>
                  <a:lnTo>
                    <a:pt x="406" y="719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8"/>
            <p:cNvSpPr/>
            <p:nvPr/>
          </p:nvSpPr>
          <p:spPr>
            <a:xfrm>
              <a:off x="3114824" y="3578210"/>
              <a:ext cx="22626" cy="41750"/>
            </a:xfrm>
            <a:custGeom>
              <a:rect b="b" l="l" r="r" t="t"/>
              <a:pathLst>
                <a:path extrusionOk="0" h="751" w="407">
                  <a:moveTo>
                    <a:pt x="0" y="1"/>
                  </a:moveTo>
                  <a:lnTo>
                    <a:pt x="0" y="751"/>
                  </a:lnTo>
                  <a:lnTo>
                    <a:pt x="406" y="751"/>
                  </a:lnTo>
                  <a:lnTo>
                    <a:pt x="406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8"/>
            <p:cNvSpPr/>
            <p:nvPr/>
          </p:nvSpPr>
          <p:spPr>
            <a:xfrm>
              <a:off x="3159965" y="3427056"/>
              <a:ext cx="24405" cy="40027"/>
            </a:xfrm>
            <a:custGeom>
              <a:rect b="b" l="l" r="r" t="t"/>
              <a:pathLst>
                <a:path extrusionOk="0" h="720" w="439">
                  <a:moveTo>
                    <a:pt x="1" y="0"/>
                  </a:moveTo>
                  <a:lnTo>
                    <a:pt x="1" y="719"/>
                  </a:lnTo>
                  <a:lnTo>
                    <a:pt x="438" y="719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8"/>
            <p:cNvSpPr/>
            <p:nvPr/>
          </p:nvSpPr>
          <p:spPr>
            <a:xfrm>
              <a:off x="3159965" y="3477422"/>
              <a:ext cx="24405" cy="40027"/>
            </a:xfrm>
            <a:custGeom>
              <a:rect b="b" l="l" r="r" t="t"/>
              <a:pathLst>
                <a:path extrusionOk="0" h="720" w="439">
                  <a:moveTo>
                    <a:pt x="1" y="1"/>
                  </a:moveTo>
                  <a:lnTo>
                    <a:pt x="1" y="720"/>
                  </a:lnTo>
                  <a:lnTo>
                    <a:pt x="438" y="720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8"/>
            <p:cNvSpPr/>
            <p:nvPr/>
          </p:nvSpPr>
          <p:spPr>
            <a:xfrm>
              <a:off x="3159965" y="3527844"/>
              <a:ext cx="24405" cy="40027"/>
            </a:xfrm>
            <a:custGeom>
              <a:rect b="b" l="l" r="r" t="t"/>
              <a:pathLst>
                <a:path extrusionOk="0" h="720" w="439">
                  <a:moveTo>
                    <a:pt x="1" y="0"/>
                  </a:moveTo>
                  <a:lnTo>
                    <a:pt x="1" y="719"/>
                  </a:lnTo>
                  <a:lnTo>
                    <a:pt x="438" y="719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8"/>
            <p:cNvSpPr/>
            <p:nvPr/>
          </p:nvSpPr>
          <p:spPr>
            <a:xfrm>
              <a:off x="3159965" y="3578210"/>
              <a:ext cx="24405" cy="41750"/>
            </a:xfrm>
            <a:custGeom>
              <a:rect b="b" l="l" r="r" t="t"/>
              <a:pathLst>
                <a:path extrusionOk="0" h="751" w="439">
                  <a:moveTo>
                    <a:pt x="1" y="1"/>
                  </a:moveTo>
                  <a:lnTo>
                    <a:pt x="1" y="751"/>
                  </a:lnTo>
                  <a:lnTo>
                    <a:pt x="438" y="751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8"/>
            <p:cNvSpPr/>
            <p:nvPr/>
          </p:nvSpPr>
          <p:spPr>
            <a:xfrm>
              <a:off x="2103496" y="2301042"/>
              <a:ext cx="983543" cy="684677"/>
            </a:xfrm>
            <a:custGeom>
              <a:rect b="b" l="l" r="r" t="t"/>
              <a:pathLst>
                <a:path extrusionOk="0" h="12316" w="17692">
                  <a:moveTo>
                    <a:pt x="2251" y="1"/>
                  </a:moveTo>
                  <a:lnTo>
                    <a:pt x="2001" y="32"/>
                  </a:lnTo>
                  <a:lnTo>
                    <a:pt x="1751" y="94"/>
                  </a:lnTo>
                  <a:lnTo>
                    <a:pt x="1532" y="219"/>
                  </a:lnTo>
                  <a:lnTo>
                    <a:pt x="1344" y="376"/>
                  </a:lnTo>
                  <a:lnTo>
                    <a:pt x="1157" y="532"/>
                  </a:lnTo>
                  <a:lnTo>
                    <a:pt x="1032" y="751"/>
                  </a:lnTo>
                  <a:lnTo>
                    <a:pt x="938" y="1001"/>
                  </a:lnTo>
                  <a:lnTo>
                    <a:pt x="875" y="1251"/>
                  </a:lnTo>
                  <a:lnTo>
                    <a:pt x="0" y="10816"/>
                  </a:lnTo>
                  <a:lnTo>
                    <a:pt x="0" y="11097"/>
                  </a:lnTo>
                  <a:lnTo>
                    <a:pt x="63" y="11378"/>
                  </a:lnTo>
                  <a:lnTo>
                    <a:pt x="157" y="11628"/>
                  </a:lnTo>
                  <a:lnTo>
                    <a:pt x="344" y="11878"/>
                  </a:lnTo>
                  <a:lnTo>
                    <a:pt x="532" y="12066"/>
                  </a:lnTo>
                  <a:lnTo>
                    <a:pt x="782" y="12191"/>
                  </a:lnTo>
                  <a:lnTo>
                    <a:pt x="1063" y="12285"/>
                  </a:lnTo>
                  <a:lnTo>
                    <a:pt x="1344" y="12316"/>
                  </a:lnTo>
                  <a:lnTo>
                    <a:pt x="16348" y="12316"/>
                  </a:lnTo>
                  <a:lnTo>
                    <a:pt x="16629" y="12285"/>
                  </a:lnTo>
                  <a:lnTo>
                    <a:pt x="16911" y="12191"/>
                  </a:lnTo>
                  <a:lnTo>
                    <a:pt x="17129" y="12066"/>
                  </a:lnTo>
                  <a:lnTo>
                    <a:pt x="17348" y="11878"/>
                  </a:lnTo>
                  <a:lnTo>
                    <a:pt x="17504" y="11628"/>
                  </a:lnTo>
                  <a:lnTo>
                    <a:pt x="17629" y="11378"/>
                  </a:lnTo>
                  <a:lnTo>
                    <a:pt x="17692" y="11097"/>
                  </a:lnTo>
                  <a:lnTo>
                    <a:pt x="17692" y="10816"/>
                  </a:lnTo>
                  <a:lnTo>
                    <a:pt x="16817" y="1251"/>
                  </a:lnTo>
                  <a:lnTo>
                    <a:pt x="16754" y="1001"/>
                  </a:lnTo>
                  <a:lnTo>
                    <a:pt x="16660" y="751"/>
                  </a:lnTo>
                  <a:lnTo>
                    <a:pt x="16535" y="532"/>
                  </a:lnTo>
                  <a:lnTo>
                    <a:pt x="16348" y="376"/>
                  </a:lnTo>
                  <a:lnTo>
                    <a:pt x="16160" y="219"/>
                  </a:lnTo>
                  <a:lnTo>
                    <a:pt x="15942" y="94"/>
                  </a:lnTo>
                  <a:lnTo>
                    <a:pt x="15691" y="32"/>
                  </a:lnTo>
                  <a:lnTo>
                    <a:pt x="15441" y="1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8"/>
            <p:cNvSpPr/>
            <p:nvPr/>
          </p:nvSpPr>
          <p:spPr>
            <a:xfrm>
              <a:off x="2193833" y="2365362"/>
              <a:ext cx="802867" cy="556092"/>
            </a:xfrm>
            <a:custGeom>
              <a:rect b="b" l="l" r="r" t="t"/>
              <a:pathLst>
                <a:path extrusionOk="0" h="10003" w="14442">
                  <a:moveTo>
                    <a:pt x="1626" y="0"/>
                  </a:moveTo>
                  <a:lnTo>
                    <a:pt x="1470" y="31"/>
                  </a:lnTo>
                  <a:lnTo>
                    <a:pt x="1313" y="63"/>
                  </a:lnTo>
                  <a:lnTo>
                    <a:pt x="1188" y="125"/>
                  </a:lnTo>
                  <a:lnTo>
                    <a:pt x="1063" y="219"/>
                  </a:lnTo>
                  <a:lnTo>
                    <a:pt x="970" y="344"/>
                  </a:lnTo>
                  <a:lnTo>
                    <a:pt x="876" y="469"/>
                  </a:lnTo>
                  <a:lnTo>
                    <a:pt x="813" y="594"/>
                  </a:lnTo>
                  <a:lnTo>
                    <a:pt x="813" y="750"/>
                  </a:lnTo>
                  <a:lnTo>
                    <a:pt x="1" y="9096"/>
                  </a:lnTo>
                  <a:lnTo>
                    <a:pt x="1" y="9252"/>
                  </a:lnTo>
                  <a:lnTo>
                    <a:pt x="63" y="9440"/>
                  </a:lnTo>
                  <a:lnTo>
                    <a:pt x="126" y="9596"/>
                  </a:lnTo>
                  <a:lnTo>
                    <a:pt x="219" y="9721"/>
                  </a:lnTo>
                  <a:lnTo>
                    <a:pt x="345" y="9815"/>
                  </a:lnTo>
                  <a:lnTo>
                    <a:pt x="501" y="9909"/>
                  </a:lnTo>
                  <a:lnTo>
                    <a:pt x="657" y="9971"/>
                  </a:lnTo>
                  <a:lnTo>
                    <a:pt x="845" y="10002"/>
                  </a:lnTo>
                  <a:lnTo>
                    <a:pt x="13598" y="10002"/>
                  </a:lnTo>
                  <a:lnTo>
                    <a:pt x="13785" y="9971"/>
                  </a:lnTo>
                  <a:lnTo>
                    <a:pt x="13941" y="9909"/>
                  </a:lnTo>
                  <a:lnTo>
                    <a:pt x="14098" y="9815"/>
                  </a:lnTo>
                  <a:lnTo>
                    <a:pt x="14223" y="9721"/>
                  </a:lnTo>
                  <a:lnTo>
                    <a:pt x="14317" y="9596"/>
                  </a:lnTo>
                  <a:lnTo>
                    <a:pt x="14379" y="9440"/>
                  </a:lnTo>
                  <a:lnTo>
                    <a:pt x="14410" y="9252"/>
                  </a:lnTo>
                  <a:lnTo>
                    <a:pt x="14442" y="9096"/>
                  </a:lnTo>
                  <a:lnTo>
                    <a:pt x="13629" y="750"/>
                  </a:lnTo>
                  <a:lnTo>
                    <a:pt x="13598" y="594"/>
                  </a:lnTo>
                  <a:lnTo>
                    <a:pt x="13566" y="469"/>
                  </a:lnTo>
                  <a:lnTo>
                    <a:pt x="13473" y="344"/>
                  </a:lnTo>
                  <a:lnTo>
                    <a:pt x="13379" y="219"/>
                  </a:lnTo>
                  <a:lnTo>
                    <a:pt x="13254" y="125"/>
                  </a:lnTo>
                  <a:lnTo>
                    <a:pt x="13129" y="63"/>
                  </a:lnTo>
                  <a:lnTo>
                    <a:pt x="12972" y="31"/>
                  </a:lnTo>
                  <a:lnTo>
                    <a:pt x="12816" y="0"/>
                  </a:lnTo>
                  <a:close/>
                </a:path>
              </a:pathLst>
            </a:custGeom>
            <a:solidFill>
              <a:srgbClr val="03B5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8"/>
            <p:cNvSpPr/>
            <p:nvPr/>
          </p:nvSpPr>
          <p:spPr>
            <a:xfrm>
              <a:off x="2499644" y="2426179"/>
              <a:ext cx="175561" cy="79942"/>
            </a:xfrm>
            <a:custGeom>
              <a:rect b="b" l="l" r="r" t="t"/>
              <a:pathLst>
                <a:path extrusionOk="0" h="1438" w="3158">
                  <a:moveTo>
                    <a:pt x="470" y="0"/>
                  </a:moveTo>
                  <a:lnTo>
                    <a:pt x="282" y="31"/>
                  </a:lnTo>
                  <a:lnTo>
                    <a:pt x="157" y="125"/>
                  </a:lnTo>
                  <a:lnTo>
                    <a:pt x="32" y="281"/>
                  </a:lnTo>
                  <a:lnTo>
                    <a:pt x="1" y="469"/>
                  </a:lnTo>
                  <a:lnTo>
                    <a:pt x="1" y="969"/>
                  </a:lnTo>
                  <a:lnTo>
                    <a:pt x="32" y="1157"/>
                  </a:lnTo>
                  <a:lnTo>
                    <a:pt x="157" y="1282"/>
                  </a:lnTo>
                  <a:lnTo>
                    <a:pt x="282" y="1407"/>
                  </a:lnTo>
                  <a:lnTo>
                    <a:pt x="470" y="1438"/>
                  </a:lnTo>
                  <a:lnTo>
                    <a:pt x="2689" y="1438"/>
                  </a:lnTo>
                  <a:lnTo>
                    <a:pt x="2877" y="1407"/>
                  </a:lnTo>
                  <a:lnTo>
                    <a:pt x="3033" y="1282"/>
                  </a:lnTo>
                  <a:lnTo>
                    <a:pt x="3127" y="1157"/>
                  </a:lnTo>
                  <a:lnTo>
                    <a:pt x="3158" y="969"/>
                  </a:lnTo>
                  <a:lnTo>
                    <a:pt x="3158" y="469"/>
                  </a:lnTo>
                  <a:lnTo>
                    <a:pt x="3127" y="281"/>
                  </a:lnTo>
                  <a:lnTo>
                    <a:pt x="3033" y="125"/>
                  </a:lnTo>
                  <a:lnTo>
                    <a:pt x="2877" y="31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8"/>
            <p:cNvSpPr/>
            <p:nvPr/>
          </p:nvSpPr>
          <p:spPr>
            <a:xfrm>
              <a:off x="2576139" y="2365362"/>
              <a:ext cx="20903" cy="76495"/>
            </a:xfrm>
            <a:custGeom>
              <a:rect b="b" l="l" r="r" t="t"/>
              <a:pathLst>
                <a:path extrusionOk="0" h="1376" w="376">
                  <a:moveTo>
                    <a:pt x="0" y="0"/>
                  </a:moveTo>
                  <a:lnTo>
                    <a:pt x="0" y="1375"/>
                  </a:lnTo>
                  <a:lnTo>
                    <a:pt x="375" y="1375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8"/>
            <p:cNvSpPr/>
            <p:nvPr/>
          </p:nvSpPr>
          <p:spPr>
            <a:xfrm>
              <a:off x="2268549" y="2573831"/>
              <a:ext cx="279853" cy="217311"/>
            </a:xfrm>
            <a:custGeom>
              <a:rect b="b" l="l" r="r" t="t"/>
              <a:pathLst>
                <a:path extrusionOk="0" h="3909" w="5034">
                  <a:moveTo>
                    <a:pt x="1345" y="1"/>
                  </a:moveTo>
                  <a:lnTo>
                    <a:pt x="1063" y="32"/>
                  </a:lnTo>
                  <a:lnTo>
                    <a:pt x="813" y="126"/>
                  </a:lnTo>
                  <a:lnTo>
                    <a:pt x="595" y="220"/>
                  </a:lnTo>
                  <a:lnTo>
                    <a:pt x="407" y="407"/>
                  </a:lnTo>
                  <a:lnTo>
                    <a:pt x="251" y="595"/>
                  </a:lnTo>
                  <a:lnTo>
                    <a:pt x="126" y="814"/>
                  </a:lnTo>
                  <a:lnTo>
                    <a:pt x="32" y="1064"/>
                  </a:lnTo>
                  <a:lnTo>
                    <a:pt x="1" y="1314"/>
                  </a:lnTo>
                  <a:lnTo>
                    <a:pt x="1" y="3908"/>
                  </a:lnTo>
                  <a:lnTo>
                    <a:pt x="5033" y="3908"/>
                  </a:lnTo>
                  <a:lnTo>
                    <a:pt x="5033" y="1314"/>
                  </a:lnTo>
                  <a:lnTo>
                    <a:pt x="5002" y="1064"/>
                  </a:lnTo>
                  <a:lnTo>
                    <a:pt x="4939" y="814"/>
                  </a:lnTo>
                  <a:lnTo>
                    <a:pt x="4814" y="595"/>
                  </a:lnTo>
                  <a:lnTo>
                    <a:pt x="4658" y="407"/>
                  </a:lnTo>
                  <a:lnTo>
                    <a:pt x="4471" y="220"/>
                  </a:lnTo>
                  <a:lnTo>
                    <a:pt x="4220" y="126"/>
                  </a:lnTo>
                  <a:lnTo>
                    <a:pt x="4002" y="32"/>
                  </a:lnTo>
                  <a:lnTo>
                    <a:pt x="3720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8"/>
            <p:cNvSpPr/>
            <p:nvPr/>
          </p:nvSpPr>
          <p:spPr>
            <a:xfrm>
              <a:off x="2631731" y="2573831"/>
              <a:ext cx="279797" cy="217311"/>
            </a:xfrm>
            <a:custGeom>
              <a:rect b="b" l="l" r="r" t="t"/>
              <a:pathLst>
                <a:path extrusionOk="0" h="3909" w="5033">
                  <a:moveTo>
                    <a:pt x="1313" y="1"/>
                  </a:moveTo>
                  <a:lnTo>
                    <a:pt x="1032" y="32"/>
                  </a:lnTo>
                  <a:lnTo>
                    <a:pt x="813" y="126"/>
                  </a:lnTo>
                  <a:lnTo>
                    <a:pt x="563" y="220"/>
                  </a:lnTo>
                  <a:lnTo>
                    <a:pt x="376" y="407"/>
                  </a:lnTo>
                  <a:lnTo>
                    <a:pt x="219" y="595"/>
                  </a:lnTo>
                  <a:lnTo>
                    <a:pt x="94" y="814"/>
                  </a:lnTo>
                  <a:lnTo>
                    <a:pt x="32" y="1064"/>
                  </a:lnTo>
                  <a:lnTo>
                    <a:pt x="1" y="1314"/>
                  </a:lnTo>
                  <a:lnTo>
                    <a:pt x="1" y="3908"/>
                  </a:lnTo>
                  <a:lnTo>
                    <a:pt x="5033" y="3908"/>
                  </a:lnTo>
                  <a:lnTo>
                    <a:pt x="5033" y="1314"/>
                  </a:lnTo>
                  <a:lnTo>
                    <a:pt x="5002" y="1064"/>
                  </a:lnTo>
                  <a:lnTo>
                    <a:pt x="4908" y="814"/>
                  </a:lnTo>
                  <a:lnTo>
                    <a:pt x="4783" y="595"/>
                  </a:lnTo>
                  <a:lnTo>
                    <a:pt x="4627" y="407"/>
                  </a:lnTo>
                  <a:lnTo>
                    <a:pt x="4439" y="220"/>
                  </a:lnTo>
                  <a:lnTo>
                    <a:pt x="4220" y="126"/>
                  </a:lnTo>
                  <a:lnTo>
                    <a:pt x="3970" y="32"/>
                  </a:lnTo>
                  <a:lnTo>
                    <a:pt x="3689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8"/>
            <p:cNvSpPr/>
            <p:nvPr/>
          </p:nvSpPr>
          <p:spPr>
            <a:xfrm>
              <a:off x="2663029" y="2683347"/>
              <a:ext cx="215532" cy="215532"/>
            </a:xfrm>
            <a:custGeom>
              <a:rect b="b" l="l" r="r" t="t"/>
              <a:pathLst>
                <a:path extrusionOk="0" h="3877" w="3877">
                  <a:moveTo>
                    <a:pt x="1938" y="438"/>
                  </a:moveTo>
                  <a:lnTo>
                    <a:pt x="2251" y="469"/>
                  </a:lnTo>
                  <a:lnTo>
                    <a:pt x="2532" y="532"/>
                  </a:lnTo>
                  <a:lnTo>
                    <a:pt x="2782" y="688"/>
                  </a:lnTo>
                  <a:lnTo>
                    <a:pt x="3032" y="875"/>
                  </a:lnTo>
                  <a:lnTo>
                    <a:pt x="3220" y="1094"/>
                  </a:lnTo>
                  <a:lnTo>
                    <a:pt x="3345" y="1344"/>
                  </a:lnTo>
                  <a:lnTo>
                    <a:pt x="3438" y="1657"/>
                  </a:lnTo>
                  <a:lnTo>
                    <a:pt x="3470" y="1938"/>
                  </a:lnTo>
                  <a:lnTo>
                    <a:pt x="3438" y="2251"/>
                  </a:lnTo>
                  <a:lnTo>
                    <a:pt x="3345" y="2532"/>
                  </a:lnTo>
                  <a:lnTo>
                    <a:pt x="3220" y="2813"/>
                  </a:lnTo>
                  <a:lnTo>
                    <a:pt x="3032" y="3032"/>
                  </a:lnTo>
                  <a:lnTo>
                    <a:pt x="2782" y="3220"/>
                  </a:lnTo>
                  <a:lnTo>
                    <a:pt x="2532" y="3345"/>
                  </a:lnTo>
                  <a:lnTo>
                    <a:pt x="2251" y="3439"/>
                  </a:lnTo>
                  <a:lnTo>
                    <a:pt x="1938" y="3470"/>
                  </a:lnTo>
                  <a:lnTo>
                    <a:pt x="1626" y="3439"/>
                  </a:lnTo>
                  <a:lnTo>
                    <a:pt x="1344" y="3345"/>
                  </a:lnTo>
                  <a:lnTo>
                    <a:pt x="1094" y="3220"/>
                  </a:lnTo>
                  <a:lnTo>
                    <a:pt x="875" y="3032"/>
                  </a:lnTo>
                  <a:lnTo>
                    <a:pt x="688" y="2813"/>
                  </a:lnTo>
                  <a:lnTo>
                    <a:pt x="532" y="2532"/>
                  </a:lnTo>
                  <a:lnTo>
                    <a:pt x="438" y="2251"/>
                  </a:lnTo>
                  <a:lnTo>
                    <a:pt x="407" y="1938"/>
                  </a:lnTo>
                  <a:lnTo>
                    <a:pt x="438" y="1657"/>
                  </a:lnTo>
                  <a:lnTo>
                    <a:pt x="532" y="1344"/>
                  </a:lnTo>
                  <a:lnTo>
                    <a:pt x="688" y="1094"/>
                  </a:lnTo>
                  <a:lnTo>
                    <a:pt x="875" y="875"/>
                  </a:lnTo>
                  <a:lnTo>
                    <a:pt x="1094" y="688"/>
                  </a:lnTo>
                  <a:lnTo>
                    <a:pt x="1344" y="532"/>
                  </a:lnTo>
                  <a:lnTo>
                    <a:pt x="1626" y="469"/>
                  </a:lnTo>
                  <a:lnTo>
                    <a:pt x="1938" y="438"/>
                  </a:lnTo>
                  <a:close/>
                  <a:moveTo>
                    <a:pt x="1938" y="0"/>
                  </a:moveTo>
                  <a:lnTo>
                    <a:pt x="1751" y="31"/>
                  </a:lnTo>
                  <a:lnTo>
                    <a:pt x="1563" y="63"/>
                  </a:lnTo>
                  <a:lnTo>
                    <a:pt x="1375" y="94"/>
                  </a:lnTo>
                  <a:lnTo>
                    <a:pt x="1188" y="156"/>
                  </a:lnTo>
                  <a:lnTo>
                    <a:pt x="844" y="344"/>
                  </a:lnTo>
                  <a:lnTo>
                    <a:pt x="563" y="594"/>
                  </a:lnTo>
                  <a:lnTo>
                    <a:pt x="344" y="875"/>
                  </a:lnTo>
                  <a:lnTo>
                    <a:pt x="156" y="1188"/>
                  </a:lnTo>
                  <a:lnTo>
                    <a:pt x="94" y="1376"/>
                  </a:lnTo>
                  <a:lnTo>
                    <a:pt x="31" y="1563"/>
                  </a:lnTo>
                  <a:lnTo>
                    <a:pt x="0" y="1751"/>
                  </a:lnTo>
                  <a:lnTo>
                    <a:pt x="0" y="1938"/>
                  </a:lnTo>
                  <a:lnTo>
                    <a:pt x="0" y="2157"/>
                  </a:lnTo>
                  <a:lnTo>
                    <a:pt x="31" y="2345"/>
                  </a:lnTo>
                  <a:lnTo>
                    <a:pt x="94" y="2532"/>
                  </a:lnTo>
                  <a:lnTo>
                    <a:pt x="156" y="2720"/>
                  </a:lnTo>
                  <a:lnTo>
                    <a:pt x="344" y="3032"/>
                  </a:lnTo>
                  <a:lnTo>
                    <a:pt x="563" y="3313"/>
                  </a:lnTo>
                  <a:lnTo>
                    <a:pt x="844" y="3564"/>
                  </a:lnTo>
                  <a:lnTo>
                    <a:pt x="1188" y="3751"/>
                  </a:lnTo>
                  <a:lnTo>
                    <a:pt x="1375" y="3814"/>
                  </a:lnTo>
                  <a:lnTo>
                    <a:pt x="1563" y="3845"/>
                  </a:lnTo>
                  <a:lnTo>
                    <a:pt x="1751" y="3876"/>
                  </a:lnTo>
                  <a:lnTo>
                    <a:pt x="2126" y="3876"/>
                  </a:lnTo>
                  <a:lnTo>
                    <a:pt x="2344" y="3845"/>
                  </a:lnTo>
                  <a:lnTo>
                    <a:pt x="2532" y="3814"/>
                  </a:lnTo>
                  <a:lnTo>
                    <a:pt x="2688" y="3751"/>
                  </a:lnTo>
                  <a:lnTo>
                    <a:pt x="3032" y="3564"/>
                  </a:lnTo>
                  <a:lnTo>
                    <a:pt x="3313" y="3313"/>
                  </a:lnTo>
                  <a:lnTo>
                    <a:pt x="3564" y="3032"/>
                  </a:lnTo>
                  <a:lnTo>
                    <a:pt x="3720" y="2720"/>
                  </a:lnTo>
                  <a:lnTo>
                    <a:pt x="3782" y="2532"/>
                  </a:lnTo>
                  <a:lnTo>
                    <a:pt x="3845" y="2345"/>
                  </a:lnTo>
                  <a:lnTo>
                    <a:pt x="3876" y="2157"/>
                  </a:lnTo>
                  <a:lnTo>
                    <a:pt x="3876" y="1938"/>
                  </a:lnTo>
                  <a:lnTo>
                    <a:pt x="3876" y="1751"/>
                  </a:lnTo>
                  <a:lnTo>
                    <a:pt x="3845" y="1563"/>
                  </a:lnTo>
                  <a:lnTo>
                    <a:pt x="3782" y="1376"/>
                  </a:lnTo>
                  <a:lnTo>
                    <a:pt x="3720" y="1188"/>
                  </a:lnTo>
                  <a:lnTo>
                    <a:pt x="3564" y="875"/>
                  </a:lnTo>
                  <a:lnTo>
                    <a:pt x="3313" y="594"/>
                  </a:lnTo>
                  <a:lnTo>
                    <a:pt x="3032" y="344"/>
                  </a:lnTo>
                  <a:lnTo>
                    <a:pt x="2688" y="156"/>
                  </a:lnTo>
                  <a:lnTo>
                    <a:pt x="2532" y="94"/>
                  </a:lnTo>
                  <a:lnTo>
                    <a:pt x="2344" y="63"/>
                  </a:lnTo>
                  <a:lnTo>
                    <a:pt x="2126" y="31"/>
                  </a:lnTo>
                  <a:lnTo>
                    <a:pt x="1938" y="0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8"/>
            <p:cNvSpPr/>
            <p:nvPr/>
          </p:nvSpPr>
          <p:spPr>
            <a:xfrm>
              <a:off x="2202506" y="2234999"/>
              <a:ext cx="766398" cy="40027"/>
            </a:xfrm>
            <a:custGeom>
              <a:rect b="b" l="l" r="r" t="t"/>
              <a:pathLst>
                <a:path extrusionOk="0" h="720" w="13786">
                  <a:moveTo>
                    <a:pt x="345" y="1"/>
                  </a:moveTo>
                  <a:lnTo>
                    <a:pt x="220" y="32"/>
                  </a:lnTo>
                  <a:lnTo>
                    <a:pt x="126" y="95"/>
                  </a:lnTo>
                  <a:lnTo>
                    <a:pt x="32" y="220"/>
                  </a:lnTo>
                  <a:lnTo>
                    <a:pt x="1" y="345"/>
                  </a:lnTo>
                  <a:lnTo>
                    <a:pt x="1" y="376"/>
                  </a:lnTo>
                  <a:lnTo>
                    <a:pt x="32" y="501"/>
                  </a:lnTo>
                  <a:lnTo>
                    <a:pt x="126" y="595"/>
                  </a:lnTo>
                  <a:lnTo>
                    <a:pt x="220" y="688"/>
                  </a:lnTo>
                  <a:lnTo>
                    <a:pt x="345" y="720"/>
                  </a:lnTo>
                  <a:lnTo>
                    <a:pt x="13442" y="720"/>
                  </a:lnTo>
                  <a:lnTo>
                    <a:pt x="13567" y="688"/>
                  </a:lnTo>
                  <a:lnTo>
                    <a:pt x="13692" y="595"/>
                  </a:lnTo>
                  <a:lnTo>
                    <a:pt x="13754" y="501"/>
                  </a:lnTo>
                  <a:lnTo>
                    <a:pt x="13785" y="376"/>
                  </a:lnTo>
                  <a:lnTo>
                    <a:pt x="13785" y="345"/>
                  </a:lnTo>
                  <a:lnTo>
                    <a:pt x="13754" y="220"/>
                  </a:lnTo>
                  <a:lnTo>
                    <a:pt x="13692" y="95"/>
                  </a:lnTo>
                  <a:lnTo>
                    <a:pt x="13567" y="32"/>
                  </a:lnTo>
                  <a:lnTo>
                    <a:pt x="13442" y="1"/>
                  </a:lnTo>
                  <a:close/>
                </a:path>
              </a:pathLst>
            </a:custGeom>
            <a:solidFill>
              <a:srgbClr val="AEAD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8"/>
            <p:cNvSpPr/>
            <p:nvPr/>
          </p:nvSpPr>
          <p:spPr>
            <a:xfrm>
              <a:off x="2280723" y="2274969"/>
              <a:ext cx="79998" cy="26128"/>
            </a:xfrm>
            <a:custGeom>
              <a:rect b="b" l="l" r="r" t="t"/>
              <a:pathLst>
                <a:path extrusionOk="0" h="470" w="1439">
                  <a:moveTo>
                    <a:pt x="1" y="1"/>
                  </a:moveTo>
                  <a:lnTo>
                    <a:pt x="1" y="470"/>
                  </a:lnTo>
                  <a:lnTo>
                    <a:pt x="1438" y="470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8"/>
            <p:cNvSpPr/>
            <p:nvPr/>
          </p:nvSpPr>
          <p:spPr>
            <a:xfrm>
              <a:off x="2814183" y="2274969"/>
              <a:ext cx="78274" cy="26128"/>
            </a:xfrm>
            <a:custGeom>
              <a:rect b="b" l="l" r="r" t="t"/>
              <a:pathLst>
                <a:path extrusionOk="0" h="470" w="1408">
                  <a:moveTo>
                    <a:pt x="1" y="1"/>
                  </a:moveTo>
                  <a:lnTo>
                    <a:pt x="1" y="470"/>
                  </a:lnTo>
                  <a:lnTo>
                    <a:pt x="1407" y="470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8"/>
            <p:cNvSpPr/>
            <p:nvPr/>
          </p:nvSpPr>
          <p:spPr>
            <a:xfrm>
              <a:off x="2268549" y="2723318"/>
              <a:ext cx="420613" cy="83444"/>
            </a:xfrm>
            <a:custGeom>
              <a:rect b="b" l="l" r="r" t="t"/>
              <a:pathLst>
                <a:path extrusionOk="0" h="1501" w="7566">
                  <a:moveTo>
                    <a:pt x="32" y="0"/>
                  </a:moveTo>
                  <a:lnTo>
                    <a:pt x="1" y="250"/>
                  </a:lnTo>
                  <a:lnTo>
                    <a:pt x="7503" y="1500"/>
                  </a:lnTo>
                  <a:lnTo>
                    <a:pt x="7565" y="121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8"/>
            <p:cNvSpPr/>
            <p:nvPr/>
          </p:nvSpPr>
          <p:spPr>
            <a:xfrm>
              <a:off x="2464899" y="2723318"/>
              <a:ext cx="420613" cy="83444"/>
            </a:xfrm>
            <a:custGeom>
              <a:rect b="b" l="l" r="r" t="t"/>
              <a:pathLst>
                <a:path extrusionOk="0" h="1501" w="7566">
                  <a:moveTo>
                    <a:pt x="63" y="0"/>
                  </a:moveTo>
                  <a:lnTo>
                    <a:pt x="1" y="250"/>
                  </a:lnTo>
                  <a:lnTo>
                    <a:pt x="7534" y="1500"/>
                  </a:lnTo>
                  <a:lnTo>
                    <a:pt x="7565" y="1219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8"/>
            <p:cNvSpPr/>
            <p:nvPr/>
          </p:nvSpPr>
          <p:spPr>
            <a:xfrm>
              <a:off x="2376286" y="2702471"/>
              <a:ext cx="331943" cy="72993"/>
            </a:xfrm>
            <a:custGeom>
              <a:rect b="b" l="l" r="r" t="t"/>
              <a:pathLst>
                <a:path extrusionOk="0" h="1313" w="5971">
                  <a:moveTo>
                    <a:pt x="157" y="0"/>
                  </a:moveTo>
                  <a:lnTo>
                    <a:pt x="94" y="31"/>
                  </a:lnTo>
                  <a:lnTo>
                    <a:pt x="32" y="94"/>
                  </a:lnTo>
                  <a:lnTo>
                    <a:pt x="1" y="156"/>
                  </a:lnTo>
                  <a:lnTo>
                    <a:pt x="1" y="250"/>
                  </a:lnTo>
                  <a:lnTo>
                    <a:pt x="32" y="313"/>
                  </a:lnTo>
                  <a:lnTo>
                    <a:pt x="94" y="375"/>
                  </a:lnTo>
                  <a:lnTo>
                    <a:pt x="188" y="406"/>
                  </a:lnTo>
                  <a:lnTo>
                    <a:pt x="5721" y="1313"/>
                  </a:lnTo>
                  <a:lnTo>
                    <a:pt x="5846" y="1313"/>
                  </a:lnTo>
                  <a:lnTo>
                    <a:pt x="5908" y="1282"/>
                  </a:lnTo>
                  <a:lnTo>
                    <a:pt x="5940" y="1219"/>
                  </a:lnTo>
                  <a:lnTo>
                    <a:pt x="5971" y="1157"/>
                  </a:lnTo>
                  <a:lnTo>
                    <a:pt x="5971" y="1063"/>
                  </a:lnTo>
                  <a:lnTo>
                    <a:pt x="5940" y="1000"/>
                  </a:lnTo>
                  <a:lnTo>
                    <a:pt x="5877" y="938"/>
                  </a:lnTo>
                  <a:lnTo>
                    <a:pt x="5783" y="906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8"/>
            <p:cNvSpPr/>
            <p:nvPr/>
          </p:nvSpPr>
          <p:spPr>
            <a:xfrm>
              <a:off x="2230357" y="2719816"/>
              <a:ext cx="331943" cy="73049"/>
            </a:xfrm>
            <a:custGeom>
              <a:rect b="b" l="l" r="r" t="t"/>
              <a:pathLst>
                <a:path extrusionOk="0" h="1314" w="5971">
                  <a:moveTo>
                    <a:pt x="156" y="1"/>
                  </a:moveTo>
                  <a:lnTo>
                    <a:pt x="94" y="32"/>
                  </a:lnTo>
                  <a:lnTo>
                    <a:pt x="31" y="94"/>
                  </a:lnTo>
                  <a:lnTo>
                    <a:pt x="0" y="157"/>
                  </a:lnTo>
                  <a:lnTo>
                    <a:pt x="0" y="251"/>
                  </a:lnTo>
                  <a:lnTo>
                    <a:pt x="31" y="313"/>
                  </a:lnTo>
                  <a:lnTo>
                    <a:pt x="94" y="376"/>
                  </a:lnTo>
                  <a:lnTo>
                    <a:pt x="156" y="407"/>
                  </a:lnTo>
                  <a:lnTo>
                    <a:pt x="5720" y="1313"/>
                  </a:lnTo>
                  <a:lnTo>
                    <a:pt x="5751" y="1313"/>
                  </a:lnTo>
                  <a:lnTo>
                    <a:pt x="5814" y="1282"/>
                  </a:lnTo>
                  <a:lnTo>
                    <a:pt x="5876" y="1251"/>
                  </a:lnTo>
                  <a:lnTo>
                    <a:pt x="5939" y="1220"/>
                  </a:lnTo>
                  <a:lnTo>
                    <a:pt x="5970" y="1126"/>
                  </a:lnTo>
                  <a:lnTo>
                    <a:pt x="5970" y="1063"/>
                  </a:lnTo>
                  <a:lnTo>
                    <a:pt x="5939" y="970"/>
                  </a:lnTo>
                  <a:lnTo>
                    <a:pt x="5876" y="938"/>
                  </a:lnTo>
                  <a:lnTo>
                    <a:pt x="5783" y="907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8"/>
            <p:cNvSpPr/>
            <p:nvPr/>
          </p:nvSpPr>
          <p:spPr>
            <a:xfrm>
              <a:off x="1929716" y="2791084"/>
              <a:ext cx="1336333" cy="549143"/>
            </a:xfrm>
            <a:custGeom>
              <a:rect b="b" l="l" r="r" t="t"/>
              <a:pathLst>
                <a:path extrusionOk="0" h="9878" w="24038">
                  <a:moveTo>
                    <a:pt x="1970" y="0"/>
                  </a:moveTo>
                  <a:lnTo>
                    <a:pt x="1751" y="31"/>
                  </a:lnTo>
                  <a:lnTo>
                    <a:pt x="1563" y="63"/>
                  </a:lnTo>
                  <a:lnTo>
                    <a:pt x="1376" y="94"/>
                  </a:lnTo>
                  <a:lnTo>
                    <a:pt x="1188" y="156"/>
                  </a:lnTo>
                  <a:lnTo>
                    <a:pt x="876" y="344"/>
                  </a:lnTo>
                  <a:lnTo>
                    <a:pt x="594" y="594"/>
                  </a:lnTo>
                  <a:lnTo>
                    <a:pt x="344" y="875"/>
                  </a:lnTo>
                  <a:lnTo>
                    <a:pt x="157" y="1219"/>
                  </a:lnTo>
                  <a:lnTo>
                    <a:pt x="94" y="1375"/>
                  </a:lnTo>
                  <a:lnTo>
                    <a:pt x="63" y="1563"/>
                  </a:lnTo>
                  <a:lnTo>
                    <a:pt x="32" y="1751"/>
                  </a:lnTo>
                  <a:lnTo>
                    <a:pt x="1" y="1969"/>
                  </a:lnTo>
                  <a:lnTo>
                    <a:pt x="1" y="7940"/>
                  </a:lnTo>
                  <a:lnTo>
                    <a:pt x="32" y="8127"/>
                  </a:lnTo>
                  <a:lnTo>
                    <a:pt x="63" y="8315"/>
                  </a:lnTo>
                  <a:lnTo>
                    <a:pt x="94" y="8502"/>
                  </a:lnTo>
                  <a:lnTo>
                    <a:pt x="157" y="8690"/>
                  </a:lnTo>
                  <a:lnTo>
                    <a:pt x="344" y="9034"/>
                  </a:lnTo>
                  <a:lnTo>
                    <a:pt x="594" y="9315"/>
                  </a:lnTo>
                  <a:lnTo>
                    <a:pt x="876" y="9565"/>
                  </a:lnTo>
                  <a:lnTo>
                    <a:pt x="1188" y="9721"/>
                  </a:lnTo>
                  <a:lnTo>
                    <a:pt x="1376" y="9784"/>
                  </a:lnTo>
                  <a:lnTo>
                    <a:pt x="1563" y="9846"/>
                  </a:lnTo>
                  <a:lnTo>
                    <a:pt x="1751" y="9878"/>
                  </a:lnTo>
                  <a:lnTo>
                    <a:pt x="22287" y="9878"/>
                  </a:lnTo>
                  <a:lnTo>
                    <a:pt x="22506" y="9846"/>
                  </a:lnTo>
                  <a:lnTo>
                    <a:pt x="22693" y="9784"/>
                  </a:lnTo>
                  <a:lnTo>
                    <a:pt x="22850" y="9721"/>
                  </a:lnTo>
                  <a:lnTo>
                    <a:pt x="23194" y="9565"/>
                  </a:lnTo>
                  <a:lnTo>
                    <a:pt x="23475" y="9315"/>
                  </a:lnTo>
                  <a:lnTo>
                    <a:pt x="23725" y="9034"/>
                  </a:lnTo>
                  <a:lnTo>
                    <a:pt x="23881" y="8690"/>
                  </a:lnTo>
                  <a:lnTo>
                    <a:pt x="23975" y="8502"/>
                  </a:lnTo>
                  <a:lnTo>
                    <a:pt x="24006" y="8315"/>
                  </a:lnTo>
                  <a:lnTo>
                    <a:pt x="24037" y="8127"/>
                  </a:lnTo>
                  <a:lnTo>
                    <a:pt x="24037" y="7940"/>
                  </a:lnTo>
                  <a:lnTo>
                    <a:pt x="24037" y="1969"/>
                  </a:lnTo>
                  <a:lnTo>
                    <a:pt x="24037" y="1751"/>
                  </a:lnTo>
                  <a:lnTo>
                    <a:pt x="24006" y="1563"/>
                  </a:lnTo>
                  <a:lnTo>
                    <a:pt x="23975" y="1375"/>
                  </a:lnTo>
                  <a:lnTo>
                    <a:pt x="23881" y="1219"/>
                  </a:lnTo>
                  <a:lnTo>
                    <a:pt x="23725" y="875"/>
                  </a:lnTo>
                  <a:lnTo>
                    <a:pt x="23475" y="594"/>
                  </a:lnTo>
                  <a:lnTo>
                    <a:pt x="23194" y="344"/>
                  </a:lnTo>
                  <a:lnTo>
                    <a:pt x="22850" y="156"/>
                  </a:lnTo>
                  <a:lnTo>
                    <a:pt x="22693" y="94"/>
                  </a:lnTo>
                  <a:lnTo>
                    <a:pt x="22506" y="63"/>
                  </a:lnTo>
                  <a:lnTo>
                    <a:pt x="22287" y="31"/>
                  </a:lnTo>
                  <a:lnTo>
                    <a:pt x="22100" y="0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8"/>
            <p:cNvSpPr/>
            <p:nvPr/>
          </p:nvSpPr>
          <p:spPr>
            <a:xfrm>
              <a:off x="1853277" y="3154211"/>
              <a:ext cx="1484042" cy="264231"/>
            </a:xfrm>
            <a:custGeom>
              <a:rect b="b" l="l" r="r" t="t"/>
              <a:pathLst>
                <a:path extrusionOk="0" h="4753" w="26695">
                  <a:moveTo>
                    <a:pt x="813" y="1"/>
                  </a:moveTo>
                  <a:lnTo>
                    <a:pt x="625" y="63"/>
                  </a:lnTo>
                  <a:lnTo>
                    <a:pt x="438" y="157"/>
                  </a:lnTo>
                  <a:lnTo>
                    <a:pt x="282" y="282"/>
                  </a:lnTo>
                  <a:lnTo>
                    <a:pt x="157" y="439"/>
                  </a:lnTo>
                  <a:lnTo>
                    <a:pt x="63" y="626"/>
                  </a:lnTo>
                  <a:lnTo>
                    <a:pt x="0" y="814"/>
                  </a:lnTo>
                  <a:lnTo>
                    <a:pt x="0" y="1032"/>
                  </a:lnTo>
                  <a:lnTo>
                    <a:pt x="0" y="3721"/>
                  </a:lnTo>
                  <a:lnTo>
                    <a:pt x="0" y="3939"/>
                  </a:lnTo>
                  <a:lnTo>
                    <a:pt x="63" y="4127"/>
                  </a:lnTo>
                  <a:lnTo>
                    <a:pt x="157" y="4283"/>
                  </a:lnTo>
                  <a:lnTo>
                    <a:pt x="282" y="4440"/>
                  </a:lnTo>
                  <a:lnTo>
                    <a:pt x="438" y="4565"/>
                  </a:lnTo>
                  <a:lnTo>
                    <a:pt x="625" y="4658"/>
                  </a:lnTo>
                  <a:lnTo>
                    <a:pt x="813" y="4721"/>
                  </a:lnTo>
                  <a:lnTo>
                    <a:pt x="1032" y="4752"/>
                  </a:lnTo>
                  <a:lnTo>
                    <a:pt x="25663" y="4752"/>
                  </a:lnTo>
                  <a:lnTo>
                    <a:pt x="25881" y="4721"/>
                  </a:lnTo>
                  <a:lnTo>
                    <a:pt x="26069" y="4658"/>
                  </a:lnTo>
                  <a:lnTo>
                    <a:pt x="26256" y="4565"/>
                  </a:lnTo>
                  <a:lnTo>
                    <a:pt x="26413" y="4440"/>
                  </a:lnTo>
                  <a:lnTo>
                    <a:pt x="26538" y="4283"/>
                  </a:lnTo>
                  <a:lnTo>
                    <a:pt x="26632" y="4127"/>
                  </a:lnTo>
                  <a:lnTo>
                    <a:pt x="26694" y="3939"/>
                  </a:lnTo>
                  <a:lnTo>
                    <a:pt x="26694" y="3721"/>
                  </a:lnTo>
                  <a:lnTo>
                    <a:pt x="26694" y="1032"/>
                  </a:lnTo>
                  <a:lnTo>
                    <a:pt x="26694" y="814"/>
                  </a:lnTo>
                  <a:lnTo>
                    <a:pt x="26632" y="626"/>
                  </a:lnTo>
                  <a:lnTo>
                    <a:pt x="26538" y="439"/>
                  </a:lnTo>
                  <a:lnTo>
                    <a:pt x="26413" y="282"/>
                  </a:lnTo>
                  <a:lnTo>
                    <a:pt x="26256" y="157"/>
                  </a:lnTo>
                  <a:lnTo>
                    <a:pt x="26069" y="63"/>
                  </a:lnTo>
                  <a:lnTo>
                    <a:pt x="25881" y="1"/>
                  </a:lnTo>
                  <a:close/>
                </a:path>
              </a:pathLst>
            </a:custGeom>
            <a:solidFill>
              <a:srgbClr val="AEAD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8"/>
            <p:cNvSpPr/>
            <p:nvPr/>
          </p:nvSpPr>
          <p:spPr>
            <a:xfrm>
              <a:off x="2025279" y="2891872"/>
              <a:ext cx="175561" cy="173782"/>
            </a:xfrm>
            <a:custGeom>
              <a:rect b="b" l="l" r="r" t="t"/>
              <a:pathLst>
                <a:path extrusionOk="0" h="3126" w="3158">
                  <a:moveTo>
                    <a:pt x="1564" y="0"/>
                  </a:moveTo>
                  <a:lnTo>
                    <a:pt x="1251" y="31"/>
                  </a:lnTo>
                  <a:lnTo>
                    <a:pt x="970" y="125"/>
                  </a:lnTo>
                  <a:lnTo>
                    <a:pt x="688" y="281"/>
                  </a:lnTo>
                  <a:lnTo>
                    <a:pt x="470" y="469"/>
                  </a:lnTo>
                  <a:lnTo>
                    <a:pt x="282" y="688"/>
                  </a:lnTo>
                  <a:lnTo>
                    <a:pt x="126" y="969"/>
                  </a:lnTo>
                  <a:lnTo>
                    <a:pt x="32" y="1250"/>
                  </a:lnTo>
                  <a:lnTo>
                    <a:pt x="1" y="1563"/>
                  </a:lnTo>
                  <a:lnTo>
                    <a:pt x="32" y="1876"/>
                  </a:lnTo>
                  <a:lnTo>
                    <a:pt x="126" y="2188"/>
                  </a:lnTo>
                  <a:lnTo>
                    <a:pt x="282" y="2438"/>
                  </a:lnTo>
                  <a:lnTo>
                    <a:pt x="470" y="2688"/>
                  </a:lnTo>
                  <a:lnTo>
                    <a:pt x="688" y="2876"/>
                  </a:lnTo>
                  <a:lnTo>
                    <a:pt x="970" y="3001"/>
                  </a:lnTo>
                  <a:lnTo>
                    <a:pt x="1251" y="3095"/>
                  </a:lnTo>
                  <a:lnTo>
                    <a:pt x="1564" y="3126"/>
                  </a:lnTo>
                  <a:lnTo>
                    <a:pt x="1876" y="3095"/>
                  </a:lnTo>
                  <a:lnTo>
                    <a:pt x="2189" y="3001"/>
                  </a:lnTo>
                  <a:lnTo>
                    <a:pt x="2439" y="2876"/>
                  </a:lnTo>
                  <a:lnTo>
                    <a:pt x="2689" y="2688"/>
                  </a:lnTo>
                  <a:lnTo>
                    <a:pt x="2876" y="2438"/>
                  </a:lnTo>
                  <a:lnTo>
                    <a:pt x="3033" y="2188"/>
                  </a:lnTo>
                  <a:lnTo>
                    <a:pt x="3095" y="1876"/>
                  </a:lnTo>
                  <a:lnTo>
                    <a:pt x="3158" y="1563"/>
                  </a:lnTo>
                  <a:lnTo>
                    <a:pt x="3095" y="1250"/>
                  </a:lnTo>
                  <a:lnTo>
                    <a:pt x="3033" y="969"/>
                  </a:lnTo>
                  <a:lnTo>
                    <a:pt x="2876" y="688"/>
                  </a:lnTo>
                  <a:lnTo>
                    <a:pt x="2689" y="469"/>
                  </a:lnTo>
                  <a:lnTo>
                    <a:pt x="2439" y="281"/>
                  </a:lnTo>
                  <a:lnTo>
                    <a:pt x="2189" y="125"/>
                  </a:lnTo>
                  <a:lnTo>
                    <a:pt x="1876" y="31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rgbClr val="F3E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8"/>
            <p:cNvSpPr/>
            <p:nvPr/>
          </p:nvSpPr>
          <p:spPr>
            <a:xfrm>
              <a:off x="2053075" y="2907494"/>
              <a:ext cx="83500" cy="85223"/>
            </a:xfrm>
            <a:custGeom>
              <a:rect b="b" l="l" r="r" t="t"/>
              <a:pathLst>
                <a:path extrusionOk="0" h="1533" w="1502">
                  <a:moveTo>
                    <a:pt x="751" y="0"/>
                  </a:moveTo>
                  <a:lnTo>
                    <a:pt x="595" y="32"/>
                  </a:lnTo>
                  <a:lnTo>
                    <a:pt x="438" y="63"/>
                  </a:lnTo>
                  <a:lnTo>
                    <a:pt x="313" y="125"/>
                  </a:lnTo>
                  <a:lnTo>
                    <a:pt x="220" y="219"/>
                  </a:lnTo>
                  <a:lnTo>
                    <a:pt x="126" y="344"/>
                  </a:lnTo>
                  <a:lnTo>
                    <a:pt x="32" y="469"/>
                  </a:lnTo>
                  <a:lnTo>
                    <a:pt x="1" y="626"/>
                  </a:lnTo>
                  <a:lnTo>
                    <a:pt x="1" y="751"/>
                  </a:lnTo>
                  <a:lnTo>
                    <a:pt x="1" y="907"/>
                  </a:lnTo>
                  <a:lnTo>
                    <a:pt x="32" y="1063"/>
                  </a:lnTo>
                  <a:lnTo>
                    <a:pt x="126" y="1188"/>
                  </a:lnTo>
                  <a:lnTo>
                    <a:pt x="220" y="1313"/>
                  </a:lnTo>
                  <a:lnTo>
                    <a:pt x="313" y="1376"/>
                  </a:lnTo>
                  <a:lnTo>
                    <a:pt x="438" y="1470"/>
                  </a:lnTo>
                  <a:lnTo>
                    <a:pt x="595" y="1501"/>
                  </a:lnTo>
                  <a:lnTo>
                    <a:pt x="751" y="1532"/>
                  </a:lnTo>
                  <a:lnTo>
                    <a:pt x="907" y="1501"/>
                  </a:lnTo>
                  <a:lnTo>
                    <a:pt x="1032" y="1470"/>
                  </a:lnTo>
                  <a:lnTo>
                    <a:pt x="1157" y="1376"/>
                  </a:lnTo>
                  <a:lnTo>
                    <a:pt x="1282" y="1313"/>
                  </a:lnTo>
                  <a:lnTo>
                    <a:pt x="1376" y="1188"/>
                  </a:lnTo>
                  <a:lnTo>
                    <a:pt x="1439" y="1063"/>
                  </a:lnTo>
                  <a:lnTo>
                    <a:pt x="1470" y="907"/>
                  </a:lnTo>
                  <a:lnTo>
                    <a:pt x="1501" y="751"/>
                  </a:lnTo>
                  <a:lnTo>
                    <a:pt x="1470" y="626"/>
                  </a:lnTo>
                  <a:lnTo>
                    <a:pt x="1439" y="469"/>
                  </a:lnTo>
                  <a:lnTo>
                    <a:pt x="1376" y="344"/>
                  </a:lnTo>
                  <a:lnTo>
                    <a:pt x="1282" y="219"/>
                  </a:lnTo>
                  <a:lnTo>
                    <a:pt x="1157" y="125"/>
                  </a:lnTo>
                  <a:lnTo>
                    <a:pt x="1032" y="63"/>
                  </a:lnTo>
                  <a:lnTo>
                    <a:pt x="907" y="32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8"/>
            <p:cNvSpPr/>
            <p:nvPr/>
          </p:nvSpPr>
          <p:spPr>
            <a:xfrm>
              <a:off x="2996636" y="2891872"/>
              <a:ext cx="173838" cy="173782"/>
            </a:xfrm>
            <a:custGeom>
              <a:rect b="b" l="l" r="r" t="t"/>
              <a:pathLst>
                <a:path extrusionOk="0" h="3126" w="3127">
                  <a:moveTo>
                    <a:pt x="1563" y="0"/>
                  </a:moveTo>
                  <a:lnTo>
                    <a:pt x="1251" y="31"/>
                  </a:lnTo>
                  <a:lnTo>
                    <a:pt x="938" y="125"/>
                  </a:lnTo>
                  <a:lnTo>
                    <a:pt x="688" y="281"/>
                  </a:lnTo>
                  <a:lnTo>
                    <a:pt x="438" y="469"/>
                  </a:lnTo>
                  <a:lnTo>
                    <a:pt x="251" y="688"/>
                  </a:lnTo>
                  <a:lnTo>
                    <a:pt x="126" y="969"/>
                  </a:lnTo>
                  <a:lnTo>
                    <a:pt x="32" y="1250"/>
                  </a:lnTo>
                  <a:lnTo>
                    <a:pt x="1" y="1563"/>
                  </a:lnTo>
                  <a:lnTo>
                    <a:pt x="32" y="1876"/>
                  </a:lnTo>
                  <a:lnTo>
                    <a:pt x="126" y="2188"/>
                  </a:lnTo>
                  <a:lnTo>
                    <a:pt x="251" y="2438"/>
                  </a:lnTo>
                  <a:lnTo>
                    <a:pt x="438" y="2688"/>
                  </a:lnTo>
                  <a:lnTo>
                    <a:pt x="688" y="2876"/>
                  </a:lnTo>
                  <a:lnTo>
                    <a:pt x="938" y="3001"/>
                  </a:lnTo>
                  <a:lnTo>
                    <a:pt x="1251" y="3095"/>
                  </a:lnTo>
                  <a:lnTo>
                    <a:pt x="1563" y="3126"/>
                  </a:lnTo>
                  <a:lnTo>
                    <a:pt x="1876" y="3095"/>
                  </a:lnTo>
                  <a:lnTo>
                    <a:pt x="2157" y="3001"/>
                  </a:lnTo>
                  <a:lnTo>
                    <a:pt x="2439" y="2876"/>
                  </a:lnTo>
                  <a:lnTo>
                    <a:pt x="2657" y="2688"/>
                  </a:lnTo>
                  <a:lnTo>
                    <a:pt x="2845" y="2438"/>
                  </a:lnTo>
                  <a:lnTo>
                    <a:pt x="3001" y="2188"/>
                  </a:lnTo>
                  <a:lnTo>
                    <a:pt x="3095" y="1876"/>
                  </a:lnTo>
                  <a:lnTo>
                    <a:pt x="3126" y="1563"/>
                  </a:lnTo>
                  <a:lnTo>
                    <a:pt x="3095" y="1250"/>
                  </a:lnTo>
                  <a:lnTo>
                    <a:pt x="3001" y="969"/>
                  </a:lnTo>
                  <a:lnTo>
                    <a:pt x="2845" y="688"/>
                  </a:lnTo>
                  <a:lnTo>
                    <a:pt x="2657" y="469"/>
                  </a:lnTo>
                  <a:lnTo>
                    <a:pt x="2439" y="281"/>
                  </a:lnTo>
                  <a:lnTo>
                    <a:pt x="2157" y="125"/>
                  </a:lnTo>
                  <a:lnTo>
                    <a:pt x="1876" y="31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F3E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8"/>
            <p:cNvSpPr/>
            <p:nvPr/>
          </p:nvSpPr>
          <p:spPr>
            <a:xfrm>
              <a:off x="3022708" y="2907494"/>
              <a:ext cx="83444" cy="85223"/>
            </a:xfrm>
            <a:custGeom>
              <a:rect b="b" l="l" r="r" t="t"/>
              <a:pathLst>
                <a:path extrusionOk="0" h="1533" w="1501">
                  <a:moveTo>
                    <a:pt x="751" y="0"/>
                  </a:moveTo>
                  <a:lnTo>
                    <a:pt x="594" y="32"/>
                  </a:lnTo>
                  <a:lnTo>
                    <a:pt x="469" y="63"/>
                  </a:lnTo>
                  <a:lnTo>
                    <a:pt x="344" y="125"/>
                  </a:lnTo>
                  <a:lnTo>
                    <a:pt x="219" y="219"/>
                  </a:lnTo>
                  <a:lnTo>
                    <a:pt x="125" y="344"/>
                  </a:lnTo>
                  <a:lnTo>
                    <a:pt x="63" y="469"/>
                  </a:lnTo>
                  <a:lnTo>
                    <a:pt x="0" y="626"/>
                  </a:lnTo>
                  <a:lnTo>
                    <a:pt x="0" y="751"/>
                  </a:lnTo>
                  <a:lnTo>
                    <a:pt x="0" y="907"/>
                  </a:lnTo>
                  <a:lnTo>
                    <a:pt x="63" y="1063"/>
                  </a:lnTo>
                  <a:lnTo>
                    <a:pt x="125" y="1188"/>
                  </a:lnTo>
                  <a:lnTo>
                    <a:pt x="219" y="1313"/>
                  </a:lnTo>
                  <a:lnTo>
                    <a:pt x="344" y="1376"/>
                  </a:lnTo>
                  <a:lnTo>
                    <a:pt x="469" y="1470"/>
                  </a:lnTo>
                  <a:lnTo>
                    <a:pt x="594" y="1501"/>
                  </a:lnTo>
                  <a:lnTo>
                    <a:pt x="751" y="1532"/>
                  </a:lnTo>
                  <a:lnTo>
                    <a:pt x="907" y="1501"/>
                  </a:lnTo>
                  <a:lnTo>
                    <a:pt x="1032" y="1470"/>
                  </a:lnTo>
                  <a:lnTo>
                    <a:pt x="1188" y="1376"/>
                  </a:lnTo>
                  <a:lnTo>
                    <a:pt x="1282" y="1313"/>
                  </a:lnTo>
                  <a:lnTo>
                    <a:pt x="1376" y="1188"/>
                  </a:lnTo>
                  <a:lnTo>
                    <a:pt x="1438" y="1063"/>
                  </a:lnTo>
                  <a:lnTo>
                    <a:pt x="1501" y="907"/>
                  </a:lnTo>
                  <a:lnTo>
                    <a:pt x="1501" y="751"/>
                  </a:lnTo>
                  <a:lnTo>
                    <a:pt x="1501" y="626"/>
                  </a:lnTo>
                  <a:lnTo>
                    <a:pt x="1438" y="469"/>
                  </a:lnTo>
                  <a:lnTo>
                    <a:pt x="1376" y="344"/>
                  </a:lnTo>
                  <a:lnTo>
                    <a:pt x="1282" y="219"/>
                  </a:lnTo>
                  <a:lnTo>
                    <a:pt x="1188" y="125"/>
                  </a:lnTo>
                  <a:lnTo>
                    <a:pt x="1032" y="63"/>
                  </a:lnTo>
                  <a:lnTo>
                    <a:pt x="907" y="32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8"/>
            <p:cNvSpPr/>
            <p:nvPr/>
          </p:nvSpPr>
          <p:spPr>
            <a:xfrm>
              <a:off x="2240753" y="2928341"/>
              <a:ext cx="686456" cy="225928"/>
            </a:xfrm>
            <a:custGeom>
              <a:rect b="b" l="l" r="r" t="t"/>
              <a:pathLst>
                <a:path extrusionOk="0" h="4064" w="12348">
                  <a:moveTo>
                    <a:pt x="407" y="1"/>
                  </a:moveTo>
                  <a:lnTo>
                    <a:pt x="313" y="32"/>
                  </a:lnTo>
                  <a:lnTo>
                    <a:pt x="157" y="126"/>
                  </a:lnTo>
                  <a:lnTo>
                    <a:pt x="63" y="282"/>
                  </a:lnTo>
                  <a:lnTo>
                    <a:pt x="32" y="376"/>
                  </a:lnTo>
                  <a:lnTo>
                    <a:pt x="1" y="469"/>
                  </a:lnTo>
                  <a:lnTo>
                    <a:pt x="1" y="4064"/>
                  </a:lnTo>
                  <a:lnTo>
                    <a:pt x="12347" y="4064"/>
                  </a:lnTo>
                  <a:lnTo>
                    <a:pt x="12347" y="469"/>
                  </a:lnTo>
                  <a:lnTo>
                    <a:pt x="12347" y="376"/>
                  </a:lnTo>
                  <a:lnTo>
                    <a:pt x="12316" y="282"/>
                  </a:lnTo>
                  <a:lnTo>
                    <a:pt x="12222" y="126"/>
                  </a:lnTo>
                  <a:lnTo>
                    <a:pt x="12066" y="32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rgbClr val="D8D9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8"/>
            <p:cNvSpPr/>
            <p:nvPr/>
          </p:nvSpPr>
          <p:spPr>
            <a:xfrm>
              <a:off x="2240753" y="2928341"/>
              <a:ext cx="686456" cy="43473"/>
            </a:xfrm>
            <a:custGeom>
              <a:rect b="b" l="l" r="r" t="t"/>
              <a:pathLst>
                <a:path extrusionOk="0" h="782" w="12348">
                  <a:moveTo>
                    <a:pt x="438" y="1"/>
                  </a:moveTo>
                  <a:lnTo>
                    <a:pt x="282" y="32"/>
                  </a:lnTo>
                  <a:lnTo>
                    <a:pt x="126" y="126"/>
                  </a:lnTo>
                  <a:lnTo>
                    <a:pt x="63" y="251"/>
                  </a:lnTo>
                  <a:lnTo>
                    <a:pt x="1" y="407"/>
                  </a:lnTo>
                  <a:lnTo>
                    <a:pt x="1" y="782"/>
                  </a:lnTo>
                  <a:lnTo>
                    <a:pt x="12347" y="782"/>
                  </a:lnTo>
                  <a:lnTo>
                    <a:pt x="12347" y="407"/>
                  </a:lnTo>
                  <a:lnTo>
                    <a:pt x="12316" y="251"/>
                  </a:lnTo>
                  <a:lnTo>
                    <a:pt x="12222" y="126"/>
                  </a:lnTo>
                  <a:lnTo>
                    <a:pt x="12097" y="32"/>
                  </a:lnTo>
                  <a:lnTo>
                    <a:pt x="11941" y="1"/>
                  </a:lnTo>
                  <a:close/>
                </a:path>
              </a:pathLst>
            </a:custGeom>
            <a:solidFill>
              <a:srgbClr val="AEAD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8"/>
            <p:cNvSpPr/>
            <p:nvPr/>
          </p:nvSpPr>
          <p:spPr>
            <a:xfrm>
              <a:off x="2240753" y="2985656"/>
              <a:ext cx="686456" cy="45252"/>
            </a:xfrm>
            <a:custGeom>
              <a:rect b="b" l="l" r="r" t="t"/>
              <a:pathLst>
                <a:path extrusionOk="0" h="814" w="12348">
                  <a:moveTo>
                    <a:pt x="1" y="1"/>
                  </a:moveTo>
                  <a:lnTo>
                    <a:pt x="1" y="814"/>
                  </a:lnTo>
                  <a:lnTo>
                    <a:pt x="12347" y="814"/>
                  </a:lnTo>
                  <a:lnTo>
                    <a:pt x="12347" y="1"/>
                  </a:lnTo>
                  <a:close/>
                </a:path>
              </a:pathLst>
            </a:custGeom>
            <a:solidFill>
              <a:srgbClr val="AEAD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8"/>
            <p:cNvSpPr/>
            <p:nvPr/>
          </p:nvSpPr>
          <p:spPr>
            <a:xfrm>
              <a:off x="2240753" y="3043027"/>
              <a:ext cx="686456" cy="45252"/>
            </a:xfrm>
            <a:custGeom>
              <a:rect b="b" l="l" r="r" t="t"/>
              <a:pathLst>
                <a:path extrusionOk="0" h="814" w="12348">
                  <a:moveTo>
                    <a:pt x="1" y="0"/>
                  </a:moveTo>
                  <a:lnTo>
                    <a:pt x="1" y="813"/>
                  </a:lnTo>
                  <a:lnTo>
                    <a:pt x="12347" y="813"/>
                  </a:lnTo>
                  <a:lnTo>
                    <a:pt x="12347" y="0"/>
                  </a:lnTo>
                  <a:close/>
                </a:path>
              </a:pathLst>
            </a:custGeom>
            <a:solidFill>
              <a:srgbClr val="AEAD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8"/>
            <p:cNvSpPr/>
            <p:nvPr/>
          </p:nvSpPr>
          <p:spPr>
            <a:xfrm>
              <a:off x="2240753" y="3102121"/>
              <a:ext cx="686456" cy="45197"/>
            </a:xfrm>
            <a:custGeom>
              <a:rect b="b" l="l" r="r" t="t"/>
              <a:pathLst>
                <a:path extrusionOk="0" h="813" w="12348">
                  <a:moveTo>
                    <a:pt x="1" y="0"/>
                  </a:moveTo>
                  <a:lnTo>
                    <a:pt x="1" y="813"/>
                  </a:lnTo>
                  <a:lnTo>
                    <a:pt x="12347" y="813"/>
                  </a:lnTo>
                  <a:lnTo>
                    <a:pt x="12347" y="0"/>
                  </a:lnTo>
                  <a:close/>
                </a:path>
              </a:pathLst>
            </a:custGeom>
            <a:solidFill>
              <a:srgbClr val="AEAD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8"/>
            <p:cNvSpPr/>
            <p:nvPr/>
          </p:nvSpPr>
          <p:spPr>
            <a:xfrm>
              <a:off x="2160812" y="2796254"/>
              <a:ext cx="457082" cy="114743"/>
            </a:xfrm>
            <a:custGeom>
              <a:rect b="b" l="l" r="r" t="t"/>
              <a:pathLst>
                <a:path extrusionOk="0" h="2064" w="8222">
                  <a:moveTo>
                    <a:pt x="63" y="1"/>
                  </a:moveTo>
                  <a:lnTo>
                    <a:pt x="32" y="32"/>
                  </a:lnTo>
                  <a:lnTo>
                    <a:pt x="1" y="95"/>
                  </a:lnTo>
                  <a:lnTo>
                    <a:pt x="1" y="157"/>
                  </a:lnTo>
                  <a:lnTo>
                    <a:pt x="32" y="188"/>
                  </a:lnTo>
                  <a:lnTo>
                    <a:pt x="95" y="314"/>
                  </a:lnTo>
                  <a:lnTo>
                    <a:pt x="251" y="532"/>
                  </a:lnTo>
                  <a:lnTo>
                    <a:pt x="470" y="814"/>
                  </a:lnTo>
                  <a:lnTo>
                    <a:pt x="813" y="1157"/>
                  </a:lnTo>
                  <a:lnTo>
                    <a:pt x="1032" y="1345"/>
                  </a:lnTo>
                  <a:lnTo>
                    <a:pt x="1251" y="1501"/>
                  </a:lnTo>
                  <a:lnTo>
                    <a:pt x="1532" y="1658"/>
                  </a:lnTo>
                  <a:lnTo>
                    <a:pt x="1814" y="1783"/>
                  </a:lnTo>
                  <a:lnTo>
                    <a:pt x="2095" y="1908"/>
                  </a:lnTo>
                  <a:lnTo>
                    <a:pt x="2439" y="2001"/>
                  </a:lnTo>
                  <a:lnTo>
                    <a:pt x="2814" y="2064"/>
                  </a:lnTo>
                  <a:lnTo>
                    <a:pt x="8159" y="2064"/>
                  </a:lnTo>
                  <a:lnTo>
                    <a:pt x="8190" y="2033"/>
                  </a:lnTo>
                  <a:lnTo>
                    <a:pt x="8221" y="1970"/>
                  </a:lnTo>
                  <a:lnTo>
                    <a:pt x="8221" y="1939"/>
                  </a:lnTo>
                  <a:lnTo>
                    <a:pt x="8221" y="1876"/>
                  </a:lnTo>
                  <a:lnTo>
                    <a:pt x="8190" y="1845"/>
                  </a:lnTo>
                  <a:lnTo>
                    <a:pt x="8159" y="1814"/>
                  </a:lnTo>
                  <a:lnTo>
                    <a:pt x="8096" y="1783"/>
                  </a:lnTo>
                  <a:lnTo>
                    <a:pt x="2814" y="1783"/>
                  </a:lnTo>
                  <a:lnTo>
                    <a:pt x="2501" y="1720"/>
                  </a:lnTo>
                  <a:lnTo>
                    <a:pt x="2189" y="1626"/>
                  </a:lnTo>
                  <a:lnTo>
                    <a:pt x="1907" y="1533"/>
                  </a:lnTo>
                  <a:lnTo>
                    <a:pt x="1626" y="1408"/>
                  </a:lnTo>
                  <a:lnTo>
                    <a:pt x="1407" y="1251"/>
                  </a:lnTo>
                  <a:lnTo>
                    <a:pt x="1189" y="1095"/>
                  </a:lnTo>
                  <a:lnTo>
                    <a:pt x="1001" y="939"/>
                  </a:lnTo>
                  <a:lnTo>
                    <a:pt x="688" y="626"/>
                  </a:lnTo>
                  <a:lnTo>
                    <a:pt x="438" y="345"/>
                  </a:lnTo>
                  <a:lnTo>
                    <a:pt x="251" y="63"/>
                  </a:lnTo>
                  <a:lnTo>
                    <a:pt x="220" y="32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8"/>
            <p:cNvSpPr/>
            <p:nvPr/>
          </p:nvSpPr>
          <p:spPr>
            <a:xfrm>
              <a:off x="2565687" y="2796254"/>
              <a:ext cx="457082" cy="114743"/>
            </a:xfrm>
            <a:custGeom>
              <a:rect b="b" l="l" r="r" t="t"/>
              <a:pathLst>
                <a:path extrusionOk="0" h="2064" w="8222">
                  <a:moveTo>
                    <a:pt x="8034" y="1"/>
                  </a:moveTo>
                  <a:lnTo>
                    <a:pt x="8003" y="32"/>
                  </a:lnTo>
                  <a:lnTo>
                    <a:pt x="7971" y="63"/>
                  </a:lnTo>
                  <a:lnTo>
                    <a:pt x="7784" y="345"/>
                  </a:lnTo>
                  <a:lnTo>
                    <a:pt x="7534" y="626"/>
                  </a:lnTo>
                  <a:lnTo>
                    <a:pt x="7221" y="939"/>
                  </a:lnTo>
                  <a:lnTo>
                    <a:pt x="7034" y="1095"/>
                  </a:lnTo>
                  <a:lnTo>
                    <a:pt x="6815" y="1251"/>
                  </a:lnTo>
                  <a:lnTo>
                    <a:pt x="6596" y="1408"/>
                  </a:lnTo>
                  <a:lnTo>
                    <a:pt x="6315" y="1533"/>
                  </a:lnTo>
                  <a:lnTo>
                    <a:pt x="6033" y="1626"/>
                  </a:lnTo>
                  <a:lnTo>
                    <a:pt x="5721" y="1720"/>
                  </a:lnTo>
                  <a:lnTo>
                    <a:pt x="5408" y="1783"/>
                  </a:lnTo>
                  <a:lnTo>
                    <a:pt x="126" y="1783"/>
                  </a:lnTo>
                  <a:lnTo>
                    <a:pt x="63" y="1814"/>
                  </a:lnTo>
                  <a:lnTo>
                    <a:pt x="32" y="1845"/>
                  </a:lnTo>
                  <a:lnTo>
                    <a:pt x="1" y="1876"/>
                  </a:lnTo>
                  <a:lnTo>
                    <a:pt x="1" y="1939"/>
                  </a:lnTo>
                  <a:lnTo>
                    <a:pt x="1" y="1970"/>
                  </a:lnTo>
                  <a:lnTo>
                    <a:pt x="32" y="2033"/>
                  </a:lnTo>
                  <a:lnTo>
                    <a:pt x="63" y="2064"/>
                  </a:lnTo>
                  <a:lnTo>
                    <a:pt x="5408" y="2064"/>
                  </a:lnTo>
                  <a:lnTo>
                    <a:pt x="5783" y="2001"/>
                  </a:lnTo>
                  <a:lnTo>
                    <a:pt x="6127" y="1908"/>
                  </a:lnTo>
                  <a:lnTo>
                    <a:pt x="6409" y="1783"/>
                  </a:lnTo>
                  <a:lnTo>
                    <a:pt x="6690" y="1658"/>
                  </a:lnTo>
                  <a:lnTo>
                    <a:pt x="6971" y="1501"/>
                  </a:lnTo>
                  <a:lnTo>
                    <a:pt x="7190" y="1345"/>
                  </a:lnTo>
                  <a:lnTo>
                    <a:pt x="7409" y="1157"/>
                  </a:lnTo>
                  <a:lnTo>
                    <a:pt x="7753" y="814"/>
                  </a:lnTo>
                  <a:lnTo>
                    <a:pt x="7971" y="532"/>
                  </a:lnTo>
                  <a:lnTo>
                    <a:pt x="8128" y="314"/>
                  </a:lnTo>
                  <a:lnTo>
                    <a:pt x="8190" y="188"/>
                  </a:lnTo>
                  <a:lnTo>
                    <a:pt x="8221" y="157"/>
                  </a:lnTo>
                  <a:lnTo>
                    <a:pt x="8221" y="95"/>
                  </a:lnTo>
                  <a:lnTo>
                    <a:pt x="8190" y="32"/>
                  </a:lnTo>
                  <a:lnTo>
                    <a:pt x="8159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8"/>
            <p:cNvSpPr/>
            <p:nvPr/>
          </p:nvSpPr>
          <p:spPr>
            <a:xfrm>
              <a:off x="1896695" y="3154211"/>
              <a:ext cx="311096" cy="109573"/>
            </a:xfrm>
            <a:custGeom>
              <a:rect b="b" l="l" r="r" t="t"/>
              <a:pathLst>
                <a:path extrusionOk="0" h="1971" w="5596">
                  <a:moveTo>
                    <a:pt x="751" y="1"/>
                  </a:moveTo>
                  <a:lnTo>
                    <a:pt x="595" y="63"/>
                  </a:lnTo>
                  <a:lnTo>
                    <a:pt x="438" y="157"/>
                  </a:lnTo>
                  <a:lnTo>
                    <a:pt x="282" y="282"/>
                  </a:lnTo>
                  <a:lnTo>
                    <a:pt x="157" y="407"/>
                  </a:lnTo>
                  <a:lnTo>
                    <a:pt x="63" y="564"/>
                  </a:lnTo>
                  <a:lnTo>
                    <a:pt x="32" y="751"/>
                  </a:lnTo>
                  <a:lnTo>
                    <a:pt x="1" y="939"/>
                  </a:lnTo>
                  <a:lnTo>
                    <a:pt x="1" y="1032"/>
                  </a:lnTo>
                  <a:lnTo>
                    <a:pt x="32" y="1220"/>
                  </a:lnTo>
                  <a:lnTo>
                    <a:pt x="63" y="1408"/>
                  </a:lnTo>
                  <a:lnTo>
                    <a:pt x="157" y="1564"/>
                  </a:lnTo>
                  <a:lnTo>
                    <a:pt x="282" y="1689"/>
                  </a:lnTo>
                  <a:lnTo>
                    <a:pt x="438" y="1814"/>
                  </a:lnTo>
                  <a:lnTo>
                    <a:pt x="595" y="1908"/>
                  </a:lnTo>
                  <a:lnTo>
                    <a:pt x="751" y="1970"/>
                  </a:lnTo>
                  <a:lnTo>
                    <a:pt x="4846" y="1970"/>
                  </a:lnTo>
                  <a:lnTo>
                    <a:pt x="5002" y="1908"/>
                  </a:lnTo>
                  <a:lnTo>
                    <a:pt x="5189" y="1814"/>
                  </a:lnTo>
                  <a:lnTo>
                    <a:pt x="5314" y="1689"/>
                  </a:lnTo>
                  <a:lnTo>
                    <a:pt x="5439" y="1564"/>
                  </a:lnTo>
                  <a:lnTo>
                    <a:pt x="5533" y="1408"/>
                  </a:lnTo>
                  <a:lnTo>
                    <a:pt x="5596" y="1220"/>
                  </a:lnTo>
                  <a:lnTo>
                    <a:pt x="5596" y="1032"/>
                  </a:lnTo>
                  <a:lnTo>
                    <a:pt x="5596" y="939"/>
                  </a:lnTo>
                  <a:lnTo>
                    <a:pt x="5596" y="751"/>
                  </a:lnTo>
                  <a:lnTo>
                    <a:pt x="5533" y="564"/>
                  </a:lnTo>
                  <a:lnTo>
                    <a:pt x="5439" y="407"/>
                  </a:lnTo>
                  <a:lnTo>
                    <a:pt x="5314" y="282"/>
                  </a:lnTo>
                  <a:lnTo>
                    <a:pt x="5189" y="157"/>
                  </a:lnTo>
                  <a:lnTo>
                    <a:pt x="5002" y="63"/>
                  </a:lnTo>
                  <a:lnTo>
                    <a:pt x="4846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8"/>
            <p:cNvSpPr/>
            <p:nvPr/>
          </p:nvSpPr>
          <p:spPr>
            <a:xfrm>
              <a:off x="2497921" y="3154211"/>
              <a:ext cx="722925" cy="109573"/>
            </a:xfrm>
            <a:custGeom>
              <a:rect b="b" l="l" r="r" t="t"/>
              <a:pathLst>
                <a:path extrusionOk="0" h="1971" w="13004">
                  <a:moveTo>
                    <a:pt x="782" y="1"/>
                  </a:moveTo>
                  <a:lnTo>
                    <a:pt x="595" y="63"/>
                  </a:lnTo>
                  <a:lnTo>
                    <a:pt x="438" y="157"/>
                  </a:lnTo>
                  <a:lnTo>
                    <a:pt x="282" y="282"/>
                  </a:lnTo>
                  <a:lnTo>
                    <a:pt x="157" y="407"/>
                  </a:lnTo>
                  <a:lnTo>
                    <a:pt x="94" y="564"/>
                  </a:lnTo>
                  <a:lnTo>
                    <a:pt x="32" y="751"/>
                  </a:lnTo>
                  <a:lnTo>
                    <a:pt x="1" y="939"/>
                  </a:lnTo>
                  <a:lnTo>
                    <a:pt x="1" y="1032"/>
                  </a:lnTo>
                  <a:lnTo>
                    <a:pt x="32" y="1220"/>
                  </a:lnTo>
                  <a:lnTo>
                    <a:pt x="94" y="1408"/>
                  </a:lnTo>
                  <a:lnTo>
                    <a:pt x="157" y="1564"/>
                  </a:lnTo>
                  <a:lnTo>
                    <a:pt x="282" y="1689"/>
                  </a:lnTo>
                  <a:lnTo>
                    <a:pt x="438" y="1814"/>
                  </a:lnTo>
                  <a:lnTo>
                    <a:pt x="595" y="1908"/>
                  </a:lnTo>
                  <a:lnTo>
                    <a:pt x="782" y="1970"/>
                  </a:lnTo>
                  <a:lnTo>
                    <a:pt x="12222" y="1970"/>
                  </a:lnTo>
                  <a:lnTo>
                    <a:pt x="12410" y="1908"/>
                  </a:lnTo>
                  <a:lnTo>
                    <a:pt x="12566" y="1814"/>
                  </a:lnTo>
                  <a:lnTo>
                    <a:pt x="12722" y="1689"/>
                  </a:lnTo>
                  <a:lnTo>
                    <a:pt x="12816" y="1564"/>
                  </a:lnTo>
                  <a:lnTo>
                    <a:pt x="12910" y="1408"/>
                  </a:lnTo>
                  <a:lnTo>
                    <a:pt x="12973" y="1220"/>
                  </a:lnTo>
                  <a:lnTo>
                    <a:pt x="13004" y="1032"/>
                  </a:lnTo>
                  <a:lnTo>
                    <a:pt x="13004" y="939"/>
                  </a:lnTo>
                  <a:lnTo>
                    <a:pt x="12973" y="751"/>
                  </a:lnTo>
                  <a:lnTo>
                    <a:pt x="12910" y="564"/>
                  </a:lnTo>
                  <a:lnTo>
                    <a:pt x="12816" y="407"/>
                  </a:lnTo>
                  <a:lnTo>
                    <a:pt x="12722" y="282"/>
                  </a:lnTo>
                  <a:lnTo>
                    <a:pt x="12566" y="157"/>
                  </a:lnTo>
                  <a:lnTo>
                    <a:pt x="12410" y="63"/>
                  </a:lnTo>
                  <a:lnTo>
                    <a:pt x="12222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8"/>
            <p:cNvSpPr/>
            <p:nvPr/>
          </p:nvSpPr>
          <p:spPr>
            <a:xfrm>
              <a:off x="2431878" y="3227203"/>
              <a:ext cx="326773" cy="165165"/>
            </a:xfrm>
            <a:custGeom>
              <a:rect b="b" l="l" r="r" t="t"/>
              <a:pathLst>
                <a:path extrusionOk="0" h="2971" w="5878">
                  <a:moveTo>
                    <a:pt x="345" y="1"/>
                  </a:moveTo>
                  <a:lnTo>
                    <a:pt x="282" y="32"/>
                  </a:lnTo>
                  <a:lnTo>
                    <a:pt x="126" y="126"/>
                  </a:lnTo>
                  <a:lnTo>
                    <a:pt x="32" y="282"/>
                  </a:lnTo>
                  <a:lnTo>
                    <a:pt x="1" y="345"/>
                  </a:lnTo>
                  <a:lnTo>
                    <a:pt x="1" y="438"/>
                  </a:lnTo>
                  <a:lnTo>
                    <a:pt x="1" y="2501"/>
                  </a:lnTo>
                  <a:lnTo>
                    <a:pt x="1" y="2595"/>
                  </a:lnTo>
                  <a:lnTo>
                    <a:pt x="32" y="2689"/>
                  </a:lnTo>
                  <a:lnTo>
                    <a:pt x="126" y="2814"/>
                  </a:lnTo>
                  <a:lnTo>
                    <a:pt x="282" y="2908"/>
                  </a:lnTo>
                  <a:lnTo>
                    <a:pt x="345" y="2939"/>
                  </a:lnTo>
                  <a:lnTo>
                    <a:pt x="439" y="2970"/>
                  </a:lnTo>
                  <a:lnTo>
                    <a:pt x="5440" y="2970"/>
                  </a:lnTo>
                  <a:lnTo>
                    <a:pt x="5533" y="2939"/>
                  </a:lnTo>
                  <a:lnTo>
                    <a:pt x="5596" y="2908"/>
                  </a:lnTo>
                  <a:lnTo>
                    <a:pt x="5752" y="2814"/>
                  </a:lnTo>
                  <a:lnTo>
                    <a:pt x="5846" y="2689"/>
                  </a:lnTo>
                  <a:lnTo>
                    <a:pt x="5877" y="2595"/>
                  </a:lnTo>
                  <a:lnTo>
                    <a:pt x="5877" y="2501"/>
                  </a:lnTo>
                  <a:lnTo>
                    <a:pt x="5877" y="438"/>
                  </a:lnTo>
                  <a:lnTo>
                    <a:pt x="5877" y="345"/>
                  </a:lnTo>
                  <a:lnTo>
                    <a:pt x="5846" y="282"/>
                  </a:lnTo>
                  <a:lnTo>
                    <a:pt x="5752" y="126"/>
                  </a:lnTo>
                  <a:lnTo>
                    <a:pt x="5596" y="32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39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Considered Objects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9" name="Google Shape;70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675" y="1216750"/>
            <a:ext cx="3328526" cy="19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7600" y="3379698"/>
            <a:ext cx="2917601" cy="135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6050" y="3204575"/>
            <a:ext cx="2434149" cy="162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56726" y="1139325"/>
            <a:ext cx="2086576" cy="208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40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Proposed Methodology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9" name="Google Shape;71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6061" y="1719324"/>
            <a:ext cx="7370739" cy="3240975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40"/>
          <p:cNvSpPr/>
          <p:nvPr/>
        </p:nvSpPr>
        <p:spPr>
          <a:xfrm>
            <a:off x="7670625" y="4531475"/>
            <a:ext cx="1056900" cy="39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1" name="Google Shape;721;p40"/>
          <p:cNvSpPr txBox="1"/>
          <p:nvPr/>
        </p:nvSpPr>
        <p:spPr>
          <a:xfrm>
            <a:off x="4276875" y="4596925"/>
            <a:ext cx="16674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Figure: CNN Model</a:t>
            </a:r>
            <a:endParaRPr sz="1200"/>
          </a:p>
        </p:txBody>
      </p:sp>
      <p:sp>
        <p:nvSpPr>
          <p:cNvPr id="722" name="Google Shape;722;p40"/>
          <p:cNvSpPr txBox="1"/>
          <p:nvPr/>
        </p:nvSpPr>
        <p:spPr>
          <a:xfrm>
            <a:off x="3832200" y="955900"/>
            <a:ext cx="14796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CNN Model</a:t>
            </a:r>
            <a:endParaRPr b="1"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41"/>
          <p:cNvSpPr txBox="1"/>
          <p:nvPr>
            <p:ph type="title"/>
          </p:nvPr>
        </p:nvSpPr>
        <p:spPr>
          <a:xfrm>
            <a:off x="457200" y="411475"/>
            <a:ext cx="27276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YOLO v8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9" name="Google Shape;729;p41"/>
          <p:cNvSpPr txBox="1"/>
          <p:nvPr/>
        </p:nvSpPr>
        <p:spPr>
          <a:xfrm>
            <a:off x="4253375" y="4714125"/>
            <a:ext cx="21843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Figure: Yolo v8 architecture</a:t>
            </a:r>
            <a:endParaRPr sz="1200"/>
          </a:p>
        </p:txBody>
      </p:sp>
      <p:pic>
        <p:nvPicPr>
          <p:cNvPr id="730" name="Google Shape;73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8600" y="304800"/>
            <a:ext cx="4409324" cy="440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42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Analysis</a:t>
            </a:r>
            <a:endParaRPr/>
          </a:p>
        </p:txBody>
      </p:sp>
      <p:sp>
        <p:nvSpPr>
          <p:cNvPr id="736" name="Google Shape;736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737" name="Google Shape;737;p42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{42EE8C24-37CB-4A53-B1B5-4C1EE536C078}</a:tableStyleId>
              </a:tblPr>
              <a:tblGrid>
                <a:gridCol w="1785050"/>
                <a:gridCol w="1375200"/>
                <a:gridCol w="1398675"/>
                <a:gridCol w="1387400"/>
                <a:gridCol w="12926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Sunny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Rainy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Foggy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Snowy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Pedestrian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89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79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79.5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80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88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80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81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80 %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94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81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84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81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Traffic Sign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86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77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80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78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38" name="Google Shape;738;p42"/>
          <p:cNvSpPr txBox="1"/>
          <p:nvPr/>
        </p:nvSpPr>
        <p:spPr>
          <a:xfrm>
            <a:off x="952500" y="1190750"/>
            <a:ext cx="27597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Result using CNN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43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Analysis: CNN Model</a:t>
            </a:r>
            <a:endParaRPr/>
          </a:p>
        </p:txBody>
      </p:sp>
      <p:sp>
        <p:nvSpPr>
          <p:cNvPr id="744" name="Google Shape;744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5" name="Google Shape;74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4193"/>
            <a:ext cx="9144000" cy="3283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Outline</a:t>
            </a:r>
            <a:endParaRPr sz="2400"/>
          </a:p>
        </p:txBody>
      </p:sp>
      <p:grpSp>
        <p:nvGrpSpPr>
          <p:cNvPr id="106" name="Google Shape;106;p26"/>
          <p:cNvGrpSpPr/>
          <p:nvPr/>
        </p:nvGrpSpPr>
        <p:grpSpPr>
          <a:xfrm>
            <a:off x="5333206" y="1687637"/>
            <a:ext cx="2661001" cy="2661001"/>
            <a:chOff x="3123406" y="1610262"/>
            <a:chExt cx="2661001" cy="2661001"/>
          </a:xfrm>
        </p:grpSpPr>
        <p:sp>
          <p:nvSpPr>
            <p:cNvPr id="107" name="Google Shape;107;p26"/>
            <p:cNvSpPr/>
            <p:nvPr/>
          </p:nvSpPr>
          <p:spPr>
            <a:xfrm>
              <a:off x="3444410" y="1935823"/>
              <a:ext cx="2009909" cy="2009909"/>
            </a:xfrm>
            <a:custGeom>
              <a:rect b="b" l="l" r="r" t="t"/>
              <a:pathLst>
                <a:path extrusionOk="0" h="27789" w="27789">
                  <a:moveTo>
                    <a:pt x="13191" y="1"/>
                  </a:moveTo>
                  <a:lnTo>
                    <a:pt x="12504" y="63"/>
                  </a:lnTo>
                  <a:lnTo>
                    <a:pt x="11785" y="157"/>
                  </a:lnTo>
                  <a:lnTo>
                    <a:pt x="11097" y="282"/>
                  </a:lnTo>
                  <a:lnTo>
                    <a:pt x="10441" y="438"/>
                  </a:lnTo>
                  <a:lnTo>
                    <a:pt x="9784" y="626"/>
                  </a:lnTo>
                  <a:lnTo>
                    <a:pt x="9128" y="845"/>
                  </a:lnTo>
                  <a:lnTo>
                    <a:pt x="8503" y="1095"/>
                  </a:lnTo>
                  <a:lnTo>
                    <a:pt x="7878" y="1345"/>
                  </a:lnTo>
                  <a:lnTo>
                    <a:pt x="7284" y="1657"/>
                  </a:lnTo>
                  <a:lnTo>
                    <a:pt x="6690" y="2001"/>
                  </a:lnTo>
                  <a:lnTo>
                    <a:pt x="6127" y="2345"/>
                  </a:lnTo>
                  <a:lnTo>
                    <a:pt x="5596" y="2751"/>
                  </a:lnTo>
                  <a:lnTo>
                    <a:pt x="5064" y="3158"/>
                  </a:lnTo>
                  <a:lnTo>
                    <a:pt x="4564" y="3595"/>
                  </a:lnTo>
                  <a:lnTo>
                    <a:pt x="4095" y="4064"/>
                  </a:lnTo>
                  <a:lnTo>
                    <a:pt x="3627" y="4533"/>
                  </a:lnTo>
                  <a:lnTo>
                    <a:pt x="3189" y="5033"/>
                  </a:lnTo>
                  <a:lnTo>
                    <a:pt x="2783" y="5564"/>
                  </a:lnTo>
                  <a:lnTo>
                    <a:pt x="2376" y="6127"/>
                  </a:lnTo>
                  <a:lnTo>
                    <a:pt x="2032" y="6690"/>
                  </a:lnTo>
                  <a:lnTo>
                    <a:pt x="1689" y="7252"/>
                  </a:lnTo>
                  <a:lnTo>
                    <a:pt x="1376" y="7846"/>
                  </a:lnTo>
                  <a:lnTo>
                    <a:pt x="1095" y="8471"/>
                  </a:lnTo>
                  <a:lnTo>
                    <a:pt x="845" y="9097"/>
                  </a:lnTo>
                  <a:lnTo>
                    <a:pt x="626" y="9753"/>
                  </a:lnTo>
                  <a:lnTo>
                    <a:pt x="438" y="10409"/>
                  </a:lnTo>
                  <a:lnTo>
                    <a:pt x="313" y="11066"/>
                  </a:lnTo>
                  <a:lnTo>
                    <a:pt x="188" y="11753"/>
                  </a:lnTo>
                  <a:lnTo>
                    <a:pt x="94" y="12472"/>
                  </a:lnTo>
                  <a:lnTo>
                    <a:pt x="32" y="13160"/>
                  </a:lnTo>
                  <a:lnTo>
                    <a:pt x="1" y="13879"/>
                  </a:lnTo>
                  <a:lnTo>
                    <a:pt x="32" y="14598"/>
                  </a:lnTo>
                  <a:lnTo>
                    <a:pt x="94" y="15317"/>
                  </a:lnTo>
                  <a:lnTo>
                    <a:pt x="188" y="16004"/>
                  </a:lnTo>
                  <a:lnTo>
                    <a:pt x="313" y="16692"/>
                  </a:lnTo>
                  <a:lnTo>
                    <a:pt x="438" y="17349"/>
                  </a:lnTo>
                  <a:lnTo>
                    <a:pt x="626" y="18005"/>
                  </a:lnTo>
                  <a:lnTo>
                    <a:pt x="845" y="18661"/>
                  </a:lnTo>
                  <a:lnTo>
                    <a:pt x="1095" y="19286"/>
                  </a:lnTo>
                  <a:lnTo>
                    <a:pt x="1376" y="19912"/>
                  </a:lnTo>
                  <a:lnTo>
                    <a:pt x="1689" y="20506"/>
                  </a:lnTo>
                  <a:lnTo>
                    <a:pt x="2032" y="21099"/>
                  </a:lnTo>
                  <a:lnTo>
                    <a:pt x="2376" y="21662"/>
                  </a:lnTo>
                  <a:lnTo>
                    <a:pt x="2783" y="22193"/>
                  </a:lnTo>
                  <a:lnTo>
                    <a:pt x="3189" y="22725"/>
                  </a:lnTo>
                  <a:lnTo>
                    <a:pt x="3627" y="23225"/>
                  </a:lnTo>
                  <a:lnTo>
                    <a:pt x="4095" y="23694"/>
                  </a:lnTo>
                  <a:lnTo>
                    <a:pt x="4564" y="24163"/>
                  </a:lnTo>
                  <a:lnTo>
                    <a:pt x="5064" y="24600"/>
                  </a:lnTo>
                  <a:lnTo>
                    <a:pt x="5596" y="25007"/>
                  </a:lnTo>
                  <a:lnTo>
                    <a:pt x="6127" y="25413"/>
                  </a:lnTo>
                  <a:lnTo>
                    <a:pt x="6690" y="25757"/>
                  </a:lnTo>
                  <a:lnTo>
                    <a:pt x="7284" y="26101"/>
                  </a:lnTo>
                  <a:lnTo>
                    <a:pt x="7878" y="26413"/>
                  </a:lnTo>
                  <a:lnTo>
                    <a:pt x="8503" y="26694"/>
                  </a:lnTo>
                  <a:lnTo>
                    <a:pt x="9128" y="26945"/>
                  </a:lnTo>
                  <a:lnTo>
                    <a:pt x="9784" y="27163"/>
                  </a:lnTo>
                  <a:lnTo>
                    <a:pt x="10441" y="27351"/>
                  </a:lnTo>
                  <a:lnTo>
                    <a:pt x="11097" y="27507"/>
                  </a:lnTo>
                  <a:lnTo>
                    <a:pt x="11785" y="27601"/>
                  </a:lnTo>
                  <a:lnTo>
                    <a:pt x="12504" y="27695"/>
                  </a:lnTo>
                  <a:lnTo>
                    <a:pt x="13191" y="27757"/>
                  </a:lnTo>
                  <a:lnTo>
                    <a:pt x="13910" y="27788"/>
                  </a:lnTo>
                  <a:lnTo>
                    <a:pt x="14629" y="27757"/>
                  </a:lnTo>
                  <a:lnTo>
                    <a:pt x="15317" y="27695"/>
                  </a:lnTo>
                  <a:lnTo>
                    <a:pt x="16036" y="27601"/>
                  </a:lnTo>
                  <a:lnTo>
                    <a:pt x="16723" y="27507"/>
                  </a:lnTo>
                  <a:lnTo>
                    <a:pt x="17380" y="27351"/>
                  </a:lnTo>
                  <a:lnTo>
                    <a:pt x="18036" y="27163"/>
                  </a:lnTo>
                  <a:lnTo>
                    <a:pt x="18693" y="26945"/>
                  </a:lnTo>
                  <a:lnTo>
                    <a:pt x="19318" y="26694"/>
                  </a:lnTo>
                  <a:lnTo>
                    <a:pt x="19943" y="26413"/>
                  </a:lnTo>
                  <a:lnTo>
                    <a:pt x="20537" y="26101"/>
                  </a:lnTo>
                  <a:lnTo>
                    <a:pt x="21099" y="25757"/>
                  </a:lnTo>
                  <a:lnTo>
                    <a:pt x="21662" y="25413"/>
                  </a:lnTo>
                  <a:lnTo>
                    <a:pt x="22225" y="25007"/>
                  </a:lnTo>
                  <a:lnTo>
                    <a:pt x="22756" y="24600"/>
                  </a:lnTo>
                  <a:lnTo>
                    <a:pt x="23256" y="24163"/>
                  </a:lnTo>
                  <a:lnTo>
                    <a:pt x="23725" y="23694"/>
                  </a:lnTo>
                  <a:lnTo>
                    <a:pt x="24194" y="23225"/>
                  </a:lnTo>
                  <a:lnTo>
                    <a:pt x="24631" y="22725"/>
                  </a:lnTo>
                  <a:lnTo>
                    <a:pt x="25038" y="22193"/>
                  </a:lnTo>
                  <a:lnTo>
                    <a:pt x="25444" y="21662"/>
                  </a:lnTo>
                  <a:lnTo>
                    <a:pt x="25788" y="21099"/>
                  </a:lnTo>
                  <a:lnTo>
                    <a:pt x="26132" y="20506"/>
                  </a:lnTo>
                  <a:lnTo>
                    <a:pt x="26444" y="19912"/>
                  </a:lnTo>
                  <a:lnTo>
                    <a:pt x="26726" y="19286"/>
                  </a:lnTo>
                  <a:lnTo>
                    <a:pt x="26945" y="18661"/>
                  </a:lnTo>
                  <a:lnTo>
                    <a:pt x="27163" y="18005"/>
                  </a:lnTo>
                  <a:lnTo>
                    <a:pt x="27351" y="17349"/>
                  </a:lnTo>
                  <a:lnTo>
                    <a:pt x="27507" y="16692"/>
                  </a:lnTo>
                  <a:lnTo>
                    <a:pt x="27632" y="16004"/>
                  </a:lnTo>
                  <a:lnTo>
                    <a:pt x="27726" y="15317"/>
                  </a:lnTo>
                  <a:lnTo>
                    <a:pt x="27788" y="14598"/>
                  </a:lnTo>
                  <a:lnTo>
                    <a:pt x="27788" y="13879"/>
                  </a:lnTo>
                  <a:lnTo>
                    <a:pt x="27788" y="13160"/>
                  </a:lnTo>
                  <a:lnTo>
                    <a:pt x="27726" y="12472"/>
                  </a:lnTo>
                  <a:lnTo>
                    <a:pt x="27632" y="11753"/>
                  </a:lnTo>
                  <a:lnTo>
                    <a:pt x="27507" y="11066"/>
                  </a:lnTo>
                  <a:lnTo>
                    <a:pt x="27351" y="10409"/>
                  </a:lnTo>
                  <a:lnTo>
                    <a:pt x="27163" y="9753"/>
                  </a:lnTo>
                  <a:lnTo>
                    <a:pt x="26945" y="9097"/>
                  </a:lnTo>
                  <a:lnTo>
                    <a:pt x="26726" y="8471"/>
                  </a:lnTo>
                  <a:lnTo>
                    <a:pt x="26444" y="7846"/>
                  </a:lnTo>
                  <a:lnTo>
                    <a:pt x="26132" y="7252"/>
                  </a:lnTo>
                  <a:lnTo>
                    <a:pt x="25788" y="6690"/>
                  </a:lnTo>
                  <a:lnTo>
                    <a:pt x="25444" y="6127"/>
                  </a:lnTo>
                  <a:lnTo>
                    <a:pt x="25038" y="5564"/>
                  </a:lnTo>
                  <a:lnTo>
                    <a:pt x="24631" y="5033"/>
                  </a:lnTo>
                  <a:lnTo>
                    <a:pt x="24194" y="4533"/>
                  </a:lnTo>
                  <a:lnTo>
                    <a:pt x="23725" y="4064"/>
                  </a:lnTo>
                  <a:lnTo>
                    <a:pt x="23256" y="3595"/>
                  </a:lnTo>
                  <a:lnTo>
                    <a:pt x="22756" y="3158"/>
                  </a:lnTo>
                  <a:lnTo>
                    <a:pt x="22225" y="2751"/>
                  </a:lnTo>
                  <a:lnTo>
                    <a:pt x="21662" y="2345"/>
                  </a:lnTo>
                  <a:lnTo>
                    <a:pt x="21099" y="2001"/>
                  </a:lnTo>
                  <a:lnTo>
                    <a:pt x="20537" y="1657"/>
                  </a:lnTo>
                  <a:lnTo>
                    <a:pt x="19943" y="1345"/>
                  </a:lnTo>
                  <a:lnTo>
                    <a:pt x="19318" y="1095"/>
                  </a:lnTo>
                  <a:lnTo>
                    <a:pt x="18693" y="845"/>
                  </a:lnTo>
                  <a:lnTo>
                    <a:pt x="18036" y="626"/>
                  </a:lnTo>
                  <a:lnTo>
                    <a:pt x="17380" y="438"/>
                  </a:lnTo>
                  <a:lnTo>
                    <a:pt x="16723" y="282"/>
                  </a:lnTo>
                  <a:lnTo>
                    <a:pt x="16036" y="157"/>
                  </a:lnTo>
                  <a:lnTo>
                    <a:pt x="15317" y="63"/>
                  </a:lnTo>
                  <a:lnTo>
                    <a:pt x="146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6"/>
            <p:cNvSpPr/>
            <p:nvPr/>
          </p:nvSpPr>
          <p:spPr>
            <a:xfrm>
              <a:off x="3444410" y="1935823"/>
              <a:ext cx="2009909" cy="2009909"/>
            </a:xfrm>
            <a:custGeom>
              <a:rect b="b" l="l" r="r" t="t"/>
              <a:pathLst>
                <a:path extrusionOk="0" fill="none" h="27789" w="27789">
                  <a:moveTo>
                    <a:pt x="27788" y="13879"/>
                  </a:moveTo>
                  <a:lnTo>
                    <a:pt x="27788" y="13879"/>
                  </a:lnTo>
                  <a:lnTo>
                    <a:pt x="27788" y="14598"/>
                  </a:lnTo>
                  <a:lnTo>
                    <a:pt x="27726" y="15317"/>
                  </a:lnTo>
                  <a:lnTo>
                    <a:pt x="27632" y="16004"/>
                  </a:lnTo>
                  <a:lnTo>
                    <a:pt x="27507" y="16692"/>
                  </a:lnTo>
                  <a:lnTo>
                    <a:pt x="27351" y="17349"/>
                  </a:lnTo>
                  <a:lnTo>
                    <a:pt x="27163" y="18005"/>
                  </a:lnTo>
                  <a:lnTo>
                    <a:pt x="26945" y="18661"/>
                  </a:lnTo>
                  <a:lnTo>
                    <a:pt x="26726" y="19286"/>
                  </a:lnTo>
                  <a:lnTo>
                    <a:pt x="26444" y="19912"/>
                  </a:lnTo>
                  <a:lnTo>
                    <a:pt x="26132" y="20506"/>
                  </a:lnTo>
                  <a:lnTo>
                    <a:pt x="25788" y="21099"/>
                  </a:lnTo>
                  <a:lnTo>
                    <a:pt x="25444" y="21662"/>
                  </a:lnTo>
                  <a:lnTo>
                    <a:pt x="25038" y="22193"/>
                  </a:lnTo>
                  <a:lnTo>
                    <a:pt x="24631" y="22725"/>
                  </a:lnTo>
                  <a:lnTo>
                    <a:pt x="24194" y="23225"/>
                  </a:lnTo>
                  <a:lnTo>
                    <a:pt x="23725" y="23694"/>
                  </a:lnTo>
                  <a:lnTo>
                    <a:pt x="23256" y="24163"/>
                  </a:lnTo>
                  <a:lnTo>
                    <a:pt x="22756" y="24600"/>
                  </a:lnTo>
                  <a:lnTo>
                    <a:pt x="22225" y="25007"/>
                  </a:lnTo>
                  <a:lnTo>
                    <a:pt x="21662" y="25413"/>
                  </a:lnTo>
                  <a:lnTo>
                    <a:pt x="21099" y="25757"/>
                  </a:lnTo>
                  <a:lnTo>
                    <a:pt x="20537" y="26101"/>
                  </a:lnTo>
                  <a:lnTo>
                    <a:pt x="19943" y="26413"/>
                  </a:lnTo>
                  <a:lnTo>
                    <a:pt x="19318" y="26694"/>
                  </a:lnTo>
                  <a:lnTo>
                    <a:pt x="18693" y="26945"/>
                  </a:lnTo>
                  <a:lnTo>
                    <a:pt x="18036" y="27163"/>
                  </a:lnTo>
                  <a:lnTo>
                    <a:pt x="17380" y="27351"/>
                  </a:lnTo>
                  <a:lnTo>
                    <a:pt x="16723" y="27507"/>
                  </a:lnTo>
                  <a:lnTo>
                    <a:pt x="16036" y="27601"/>
                  </a:lnTo>
                  <a:lnTo>
                    <a:pt x="15317" y="27695"/>
                  </a:lnTo>
                  <a:lnTo>
                    <a:pt x="14629" y="27757"/>
                  </a:lnTo>
                  <a:lnTo>
                    <a:pt x="13910" y="27788"/>
                  </a:lnTo>
                  <a:lnTo>
                    <a:pt x="13910" y="27788"/>
                  </a:lnTo>
                  <a:lnTo>
                    <a:pt x="13191" y="27757"/>
                  </a:lnTo>
                  <a:lnTo>
                    <a:pt x="12504" y="27695"/>
                  </a:lnTo>
                  <a:lnTo>
                    <a:pt x="11785" y="27601"/>
                  </a:lnTo>
                  <a:lnTo>
                    <a:pt x="11097" y="27507"/>
                  </a:lnTo>
                  <a:lnTo>
                    <a:pt x="10441" y="27351"/>
                  </a:lnTo>
                  <a:lnTo>
                    <a:pt x="9784" y="27163"/>
                  </a:lnTo>
                  <a:lnTo>
                    <a:pt x="9128" y="26945"/>
                  </a:lnTo>
                  <a:lnTo>
                    <a:pt x="8503" y="26694"/>
                  </a:lnTo>
                  <a:lnTo>
                    <a:pt x="7878" y="26413"/>
                  </a:lnTo>
                  <a:lnTo>
                    <a:pt x="7284" y="26101"/>
                  </a:lnTo>
                  <a:lnTo>
                    <a:pt x="6690" y="25757"/>
                  </a:lnTo>
                  <a:lnTo>
                    <a:pt x="6127" y="25413"/>
                  </a:lnTo>
                  <a:lnTo>
                    <a:pt x="5596" y="25007"/>
                  </a:lnTo>
                  <a:lnTo>
                    <a:pt x="5064" y="24600"/>
                  </a:lnTo>
                  <a:lnTo>
                    <a:pt x="4564" y="24163"/>
                  </a:lnTo>
                  <a:lnTo>
                    <a:pt x="4095" y="23694"/>
                  </a:lnTo>
                  <a:lnTo>
                    <a:pt x="3627" y="23225"/>
                  </a:lnTo>
                  <a:lnTo>
                    <a:pt x="3189" y="22725"/>
                  </a:lnTo>
                  <a:lnTo>
                    <a:pt x="2783" y="22193"/>
                  </a:lnTo>
                  <a:lnTo>
                    <a:pt x="2376" y="21662"/>
                  </a:lnTo>
                  <a:lnTo>
                    <a:pt x="2032" y="21099"/>
                  </a:lnTo>
                  <a:lnTo>
                    <a:pt x="1689" y="20506"/>
                  </a:lnTo>
                  <a:lnTo>
                    <a:pt x="1376" y="19912"/>
                  </a:lnTo>
                  <a:lnTo>
                    <a:pt x="1095" y="19286"/>
                  </a:lnTo>
                  <a:lnTo>
                    <a:pt x="845" y="18661"/>
                  </a:lnTo>
                  <a:lnTo>
                    <a:pt x="626" y="18005"/>
                  </a:lnTo>
                  <a:lnTo>
                    <a:pt x="438" y="17349"/>
                  </a:lnTo>
                  <a:lnTo>
                    <a:pt x="313" y="16692"/>
                  </a:lnTo>
                  <a:lnTo>
                    <a:pt x="188" y="16004"/>
                  </a:lnTo>
                  <a:lnTo>
                    <a:pt x="94" y="15317"/>
                  </a:lnTo>
                  <a:lnTo>
                    <a:pt x="32" y="14598"/>
                  </a:lnTo>
                  <a:lnTo>
                    <a:pt x="1" y="13879"/>
                  </a:lnTo>
                  <a:lnTo>
                    <a:pt x="1" y="13879"/>
                  </a:lnTo>
                  <a:lnTo>
                    <a:pt x="32" y="13160"/>
                  </a:lnTo>
                  <a:lnTo>
                    <a:pt x="94" y="12472"/>
                  </a:lnTo>
                  <a:lnTo>
                    <a:pt x="188" y="11753"/>
                  </a:lnTo>
                  <a:lnTo>
                    <a:pt x="313" y="11066"/>
                  </a:lnTo>
                  <a:lnTo>
                    <a:pt x="438" y="10409"/>
                  </a:lnTo>
                  <a:lnTo>
                    <a:pt x="626" y="9753"/>
                  </a:lnTo>
                  <a:lnTo>
                    <a:pt x="845" y="9097"/>
                  </a:lnTo>
                  <a:lnTo>
                    <a:pt x="1095" y="8471"/>
                  </a:lnTo>
                  <a:lnTo>
                    <a:pt x="1376" y="7846"/>
                  </a:lnTo>
                  <a:lnTo>
                    <a:pt x="1689" y="7252"/>
                  </a:lnTo>
                  <a:lnTo>
                    <a:pt x="2032" y="6690"/>
                  </a:lnTo>
                  <a:lnTo>
                    <a:pt x="2376" y="6127"/>
                  </a:lnTo>
                  <a:lnTo>
                    <a:pt x="2783" y="5564"/>
                  </a:lnTo>
                  <a:lnTo>
                    <a:pt x="3189" y="5033"/>
                  </a:lnTo>
                  <a:lnTo>
                    <a:pt x="3627" y="4533"/>
                  </a:lnTo>
                  <a:lnTo>
                    <a:pt x="4095" y="4064"/>
                  </a:lnTo>
                  <a:lnTo>
                    <a:pt x="4564" y="3595"/>
                  </a:lnTo>
                  <a:lnTo>
                    <a:pt x="5064" y="3158"/>
                  </a:lnTo>
                  <a:lnTo>
                    <a:pt x="5596" y="2751"/>
                  </a:lnTo>
                  <a:lnTo>
                    <a:pt x="6127" y="2345"/>
                  </a:lnTo>
                  <a:lnTo>
                    <a:pt x="6690" y="2001"/>
                  </a:lnTo>
                  <a:lnTo>
                    <a:pt x="7284" y="1657"/>
                  </a:lnTo>
                  <a:lnTo>
                    <a:pt x="7878" y="1345"/>
                  </a:lnTo>
                  <a:lnTo>
                    <a:pt x="8503" y="1095"/>
                  </a:lnTo>
                  <a:lnTo>
                    <a:pt x="9128" y="845"/>
                  </a:lnTo>
                  <a:lnTo>
                    <a:pt x="9784" y="626"/>
                  </a:lnTo>
                  <a:lnTo>
                    <a:pt x="10441" y="438"/>
                  </a:lnTo>
                  <a:lnTo>
                    <a:pt x="11097" y="282"/>
                  </a:lnTo>
                  <a:lnTo>
                    <a:pt x="11785" y="157"/>
                  </a:lnTo>
                  <a:lnTo>
                    <a:pt x="12504" y="63"/>
                  </a:lnTo>
                  <a:lnTo>
                    <a:pt x="13191" y="1"/>
                  </a:lnTo>
                  <a:lnTo>
                    <a:pt x="13910" y="1"/>
                  </a:lnTo>
                  <a:lnTo>
                    <a:pt x="13910" y="1"/>
                  </a:lnTo>
                  <a:lnTo>
                    <a:pt x="14629" y="1"/>
                  </a:lnTo>
                  <a:lnTo>
                    <a:pt x="15317" y="63"/>
                  </a:lnTo>
                  <a:lnTo>
                    <a:pt x="16036" y="157"/>
                  </a:lnTo>
                  <a:lnTo>
                    <a:pt x="16723" y="282"/>
                  </a:lnTo>
                  <a:lnTo>
                    <a:pt x="17380" y="438"/>
                  </a:lnTo>
                  <a:lnTo>
                    <a:pt x="18036" y="626"/>
                  </a:lnTo>
                  <a:lnTo>
                    <a:pt x="18693" y="845"/>
                  </a:lnTo>
                  <a:lnTo>
                    <a:pt x="19318" y="1095"/>
                  </a:lnTo>
                  <a:lnTo>
                    <a:pt x="19943" y="1345"/>
                  </a:lnTo>
                  <a:lnTo>
                    <a:pt x="20537" y="1657"/>
                  </a:lnTo>
                  <a:lnTo>
                    <a:pt x="21099" y="2001"/>
                  </a:lnTo>
                  <a:lnTo>
                    <a:pt x="21662" y="2345"/>
                  </a:lnTo>
                  <a:lnTo>
                    <a:pt x="22225" y="2751"/>
                  </a:lnTo>
                  <a:lnTo>
                    <a:pt x="22756" y="3158"/>
                  </a:lnTo>
                  <a:lnTo>
                    <a:pt x="23256" y="3595"/>
                  </a:lnTo>
                  <a:lnTo>
                    <a:pt x="23725" y="4064"/>
                  </a:lnTo>
                  <a:lnTo>
                    <a:pt x="24194" y="4533"/>
                  </a:lnTo>
                  <a:lnTo>
                    <a:pt x="24631" y="5033"/>
                  </a:lnTo>
                  <a:lnTo>
                    <a:pt x="25038" y="5564"/>
                  </a:lnTo>
                  <a:lnTo>
                    <a:pt x="25444" y="6127"/>
                  </a:lnTo>
                  <a:lnTo>
                    <a:pt x="25788" y="6690"/>
                  </a:lnTo>
                  <a:lnTo>
                    <a:pt x="26132" y="7252"/>
                  </a:lnTo>
                  <a:lnTo>
                    <a:pt x="26444" y="7846"/>
                  </a:lnTo>
                  <a:lnTo>
                    <a:pt x="26726" y="8471"/>
                  </a:lnTo>
                  <a:lnTo>
                    <a:pt x="26945" y="9097"/>
                  </a:lnTo>
                  <a:lnTo>
                    <a:pt x="27163" y="9753"/>
                  </a:lnTo>
                  <a:lnTo>
                    <a:pt x="27351" y="10409"/>
                  </a:lnTo>
                  <a:lnTo>
                    <a:pt x="27507" y="11066"/>
                  </a:lnTo>
                  <a:lnTo>
                    <a:pt x="27632" y="11753"/>
                  </a:lnTo>
                  <a:lnTo>
                    <a:pt x="27726" y="12472"/>
                  </a:lnTo>
                  <a:lnTo>
                    <a:pt x="27788" y="13160"/>
                  </a:lnTo>
                  <a:lnTo>
                    <a:pt x="27788" y="1387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6"/>
            <p:cNvSpPr/>
            <p:nvPr/>
          </p:nvSpPr>
          <p:spPr>
            <a:xfrm>
              <a:off x="3500973" y="1990071"/>
              <a:ext cx="1899103" cy="1899175"/>
            </a:xfrm>
            <a:custGeom>
              <a:rect b="b" l="l" r="r" t="t"/>
              <a:pathLst>
                <a:path extrusionOk="0" h="26258" w="26257">
                  <a:moveTo>
                    <a:pt x="13128" y="1"/>
                  </a:moveTo>
                  <a:lnTo>
                    <a:pt x="12441" y="32"/>
                  </a:lnTo>
                  <a:lnTo>
                    <a:pt x="11784" y="63"/>
                  </a:lnTo>
                  <a:lnTo>
                    <a:pt x="11128" y="157"/>
                  </a:lnTo>
                  <a:lnTo>
                    <a:pt x="10471" y="282"/>
                  </a:lnTo>
                  <a:lnTo>
                    <a:pt x="9846" y="407"/>
                  </a:lnTo>
                  <a:lnTo>
                    <a:pt x="9221" y="595"/>
                  </a:lnTo>
                  <a:lnTo>
                    <a:pt x="8627" y="813"/>
                  </a:lnTo>
                  <a:lnTo>
                    <a:pt x="8033" y="1032"/>
                  </a:lnTo>
                  <a:lnTo>
                    <a:pt x="7439" y="1314"/>
                  </a:lnTo>
                  <a:lnTo>
                    <a:pt x="6877" y="1595"/>
                  </a:lnTo>
                  <a:lnTo>
                    <a:pt x="6314" y="1908"/>
                  </a:lnTo>
                  <a:lnTo>
                    <a:pt x="5783" y="2251"/>
                  </a:lnTo>
                  <a:lnTo>
                    <a:pt x="5283" y="2626"/>
                  </a:lnTo>
                  <a:lnTo>
                    <a:pt x="4782" y="3002"/>
                  </a:lnTo>
                  <a:lnTo>
                    <a:pt x="4314" y="3408"/>
                  </a:lnTo>
                  <a:lnTo>
                    <a:pt x="3845" y="3845"/>
                  </a:lnTo>
                  <a:lnTo>
                    <a:pt x="3407" y="4314"/>
                  </a:lnTo>
                  <a:lnTo>
                    <a:pt x="3001" y="4783"/>
                  </a:lnTo>
                  <a:lnTo>
                    <a:pt x="2626" y="5283"/>
                  </a:lnTo>
                  <a:lnTo>
                    <a:pt x="2251" y="5783"/>
                  </a:lnTo>
                  <a:lnTo>
                    <a:pt x="1907" y="6315"/>
                  </a:lnTo>
                  <a:lnTo>
                    <a:pt x="1594" y="6877"/>
                  </a:lnTo>
                  <a:lnTo>
                    <a:pt x="1282" y="7440"/>
                  </a:lnTo>
                  <a:lnTo>
                    <a:pt x="1032" y="8034"/>
                  </a:lnTo>
                  <a:lnTo>
                    <a:pt x="813" y="8628"/>
                  </a:lnTo>
                  <a:lnTo>
                    <a:pt x="594" y="9222"/>
                  </a:lnTo>
                  <a:lnTo>
                    <a:pt x="406" y="9847"/>
                  </a:lnTo>
                  <a:lnTo>
                    <a:pt x="281" y="10472"/>
                  </a:lnTo>
                  <a:lnTo>
                    <a:pt x="156" y="11128"/>
                  </a:lnTo>
                  <a:lnTo>
                    <a:pt x="63" y="11785"/>
                  </a:lnTo>
                  <a:lnTo>
                    <a:pt x="31" y="12441"/>
                  </a:lnTo>
                  <a:lnTo>
                    <a:pt x="0" y="13129"/>
                  </a:lnTo>
                  <a:lnTo>
                    <a:pt x="31" y="13817"/>
                  </a:lnTo>
                  <a:lnTo>
                    <a:pt x="63" y="14473"/>
                  </a:lnTo>
                  <a:lnTo>
                    <a:pt x="156" y="15129"/>
                  </a:lnTo>
                  <a:lnTo>
                    <a:pt x="281" y="15786"/>
                  </a:lnTo>
                  <a:lnTo>
                    <a:pt x="406" y="16411"/>
                  </a:lnTo>
                  <a:lnTo>
                    <a:pt x="594" y="17036"/>
                  </a:lnTo>
                  <a:lnTo>
                    <a:pt x="813" y="17630"/>
                  </a:lnTo>
                  <a:lnTo>
                    <a:pt x="1032" y="18255"/>
                  </a:lnTo>
                  <a:lnTo>
                    <a:pt x="1282" y="18818"/>
                  </a:lnTo>
                  <a:lnTo>
                    <a:pt x="1594" y="19380"/>
                  </a:lnTo>
                  <a:lnTo>
                    <a:pt x="1907" y="19943"/>
                  </a:lnTo>
                  <a:lnTo>
                    <a:pt x="2251" y="20474"/>
                  </a:lnTo>
                  <a:lnTo>
                    <a:pt x="2626" y="20975"/>
                  </a:lnTo>
                  <a:lnTo>
                    <a:pt x="3001" y="21475"/>
                  </a:lnTo>
                  <a:lnTo>
                    <a:pt x="3407" y="21944"/>
                  </a:lnTo>
                  <a:lnTo>
                    <a:pt x="3845" y="22412"/>
                  </a:lnTo>
                  <a:lnTo>
                    <a:pt x="4314" y="22850"/>
                  </a:lnTo>
                  <a:lnTo>
                    <a:pt x="4782" y="23256"/>
                  </a:lnTo>
                  <a:lnTo>
                    <a:pt x="5283" y="23663"/>
                  </a:lnTo>
                  <a:lnTo>
                    <a:pt x="5783" y="24007"/>
                  </a:lnTo>
                  <a:lnTo>
                    <a:pt x="6314" y="24350"/>
                  </a:lnTo>
                  <a:lnTo>
                    <a:pt x="6877" y="24663"/>
                  </a:lnTo>
                  <a:lnTo>
                    <a:pt x="7439" y="24976"/>
                  </a:lnTo>
                  <a:lnTo>
                    <a:pt x="8033" y="25226"/>
                  </a:lnTo>
                  <a:lnTo>
                    <a:pt x="8627" y="25444"/>
                  </a:lnTo>
                  <a:lnTo>
                    <a:pt x="9221" y="25663"/>
                  </a:lnTo>
                  <a:lnTo>
                    <a:pt x="9846" y="25851"/>
                  </a:lnTo>
                  <a:lnTo>
                    <a:pt x="10471" y="25976"/>
                  </a:lnTo>
                  <a:lnTo>
                    <a:pt x="11128" y="26101"/>
                  </a:lnTo>
                  <a:lnTo>
                    <a:pt x="11784" y="26195"/>
                  </a:lnTo>
                  <a:lnTo>
                    <a:pt x="12441" y="26226"/>
                  </a:lnTo>
                  <a:lnTo>
                    <a:pt x="13128" y="26257"/>
                  </a:lnTo>
                  <a:lnTo>
                    <a:pt x="13816" y="26226"/>
                  </a:lnTo>
                  <a:lnTo>
                    <a:pt x="14472" y="26195"/>
                  </a:lnTo>
                  <a:lnTo>
                    <a:pt x="15129" y="26101"/>
                  </a:lnTo>
                  <a:lnTo>
                    <a:pt x="15785" y="25976"/>
                  </a:lnTo>
                  <a:lnTo>
                    <a:pt x="16410" y="25851"/>
                  </a:lnTo>
                  <a:lnTo>
                    <a:pt x="17035" y="25663"/>
                  </a:lnTo>
                  <a:lnTo>
                    <a:pt x="17629" y="25444"/>
                  </a:lnTo>
                  <a:lnTo>
                    <a:pt x="18223" y="25226"/>
                  </a:lnTo>
                  <a:lnTo>
                    <a:pt x="18817" y="24976"/>
                  </a:lnTo>
                  <a:lnTo>
                    <a:pt x="19380" y="24663"/>
                  </a:lnTo>
                  <a:lnTo>
                    <a:pt x="19942" y="24350"/>
                  </a:lnTo>
                  <a:lnTo>
                    <a:pt x="20474" y="24007"/>
                  </a:lnTo>
                  <a:lnTo>
                    <a:pt x="20974" y="23663"/>
                  </a:lnTo>
                  <a:lnTo>
                    <a:pt x="21474" y="23256"/>
                  </a:lnTo>
                  <a:lnTo>
                    <a:pt x="21943" y="22850"/>
                  </a:lnTo>
                  <a:lnTo>
                    <a:pt x="22412" y="22412"/>
                  </a:lnTo>
                  <a:lnTo>
                    <a:pt x="22849" y="21944"/>
                  </a:lnTo>
                  <a:lnTo>
                    <a:pt x="23256" y="21475"/>
                  </a:lnTo>
                  <a:lnTo>
                    <a:pt x="23631" y="20975"/>
                  </a:lnTo>
                  <a:lnTo>
                    <a:pt x="24006" y="20474"/>
                  </a:lnTo>
                  <a:lnTo>
                    <a:pt x="24350" y="19943"/>
                  </a:lnTo>
                  <a:lnTo>
                    <a:pt x="24662" y="19380"/>
                  </a:lnTo>
                  <a:lnTo>
                    <a:pt x="24944" y="18818"/>
                  </a:lnTo>
                  <a:lnTo>
                    <a:pt x="25225" y="18255"/>
                  </a:lnTo>
                  <a:lnTo>
                    <a:pt x="25444" y="17630"/>
                  </a:lnTo>
                  <a:lnTo>
                    <a:pt x="25662" y="17036"/>
                  </a:lnTo>
                  <a:lnTo>
                    <a:pt x="25850" y="16411"/>
                  </a:lnTo>
                  <a:lnTo>
                    <a:pt x="25975" y="15786"/>
                  </a:lnTo>
                  <a:lnTo>
                    <a:pt x="26100" y="15129"/>
                  </a:lnTo>
                  <a:lnTo>
                    <a:pt x="26194" y="14473"/>
                  </a:lnTo>
                  <a:lnTo>
                    <a:pt x="26225" y="13817"/>
                  </a:lnTo>
                  <a:lnTo>
                    <a:pt x="26256" y="13129"/>
                  </a:lnTo>
                  <a:lnTo>
                    <a:pt x="26225" y="12441"/>
                  </a:lnTo>
                  <a:lnTo>
                    <a:pt x="26194" y="11785"/>
                  </a:lnTo>
                  <a:lnTo>
                    <a:pt x="26100" y="11128"/>
                  </a:lnTo>
                  <a:lnTo>
                    <a:pt x="25975" y="10472"/>
                  </a:lnTo>
                  <a:lnTo>
                    <a:pt x="25850" y="9847"/>
                  </a:lnTo>
                  <a:lnTo>
                    <a:pt x="25662" y="9222"/>
                  </a:lnTo>
                  <a:lnTo>
                    <a:pt x="25444" y="8628"/>
                  </a:lnTo>
                  <a:lnTo>
                    <a:pt x="25225" y="8034"/>
                  </a:lnTo>
                  <a:lnTo>
                    <a:pt x="24944" y="7440"/>
                  </a:lnTo>
                  <a:lnTo>
                    <a:pt x="24662" y="6877"/>
                  </a:lnTo>
                  <a:lnTo>
                    <a:pt x="24350" y="6315"/>
                  </a:lnTo>
                  <a:lnTo>
                    <a:pt x="24006" y="5783"/>
                  </a:lnTo>
                  <a:lnTo>
                    <a:pt x="23631" y="5283"/>
                  </a:lnTo>
                  <a:lnTo>
                    <a:pt x="23256" y="4783"/>
                  </a:lnTo>
                  <a:lnTo>
                    <a:pt x="22849" y="4314"/>
                  </a:lnTo>
                  <a:lnTo>
                    <a:pt x="22412" y="3845"/>
                  </a:lnTo>
                  <a:lnTo>
                    <a:pt x="21943" y="3408"/>
                  </a:lnTo>
                  <a:lnTo>
                    <a:pt x="21474" y="3002"/>
                  </a:lnTo>
                  <a:lnTo>
                    <a:pt x="20974" y="2626"/>
                  </a:lnTo>
                  <a:lnTo>
                    <a:pt x="20474" y="2251"/>
                  </a:lnTo>
                  <a:lnTo>
                    <a:pt x="19942" y="1908"/>
                  </a:lnTo>
                  <a:lnTo>
                    <a:pt x="19380" y="1595"/>
                  </a:lnTo>
                  <a:lnTo>
                    <a:pt x="18817" y="1314"/>
                  </a:lnTo>
                  <a:lnTo>
                    <a:pt x="18223" y="1032"/>
                  </a:lnTo>
                  <a:lnTo>
                    <a:pt x="17629" y="813"/>
                  </a:lnTo>
                  <a:lnTo>
                    <a:pt x="17035" y="595"/>
                  </a:lnTo>
                  <a:lnTo>
                    <a:pt x="16410" y="407"/>
                  </a:lnTo>
                  <a:lnTo>
                    <a:pt x="15785" y="282"/>
                  </a:lnTo>
                  <a:lnTo>
                    <a:pt x="15129" y="157"/>
                  </a:lnTo>
                  <a:lnTo>
                    <a:pt x="14472" y="63"/>
                  </a:lnTo>
                  <a:lnTo>
                    <a:pt x="13816" y="32"/>
                  </a:lnTo>
                  <a:lnTo>
                    <a:pt x="13128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6"/>
            <p:cNvSpPr/>
            <p:nvPr/>
          </p:nvSpPr>
          <p:spPr>
            <a:xfrm>
              <a:off x="3715724" y="3400884"/>
              <a:ext cx="174165" cy="237451"/>
            </a:xfrm>
            <a:custGeom>
              <a:rect b="b" l="l" r="r" t="t"/>
              <a:pathLst>
                <a:path extrusionOk="0" h="3283" w="2408">
                  <a:moveTo>
                    <a:pt x="813" y="0"/>
                  </a:moveTo>
                  <a:lnTo>
                    <a:pt x="657" y="32"/>
                  </a:lnTo>
                  <a:lnTo>
                    <a:pt x="501" y="63"/>
                  </a:lnTo>
                  <a:lnTo>
                    <a:pt x="376" y="157"/>
                  </a:lnTo>
                  <a:lnTo>
                    <a:pt x="251" y="251"/>
                  </a:lnTo>
                  <a:lnTo>
                    <a:pt x="157" y="376"/>
                  </a:lnTo>
                  <a:lnTo>
                    <a:pt x="63" y="501"/>
                  </a:lnTo>
                  <a:lnTo>
                    <a:pt x="32" y="657"/>
                  </a:lnTo>
                  <a:lnTo>
                    <a:pt x="1" y="813"/>
                  </a:lnTo>
                  <a:lnTo>
                    <a:pt x="1" y="2470"/>
                  </a:lnTo>
                  <a:lnTo>
                    <a:pt x="32" y="2626"/>
                  </a:lnTo>
                  <a:lnTo>
                    <a:pt x="63" y="2782"/>
                  </a:lnTo>
                  <a:lnTo>
                    <a:pt x="157" y="2939"/>
                  </a:lnTo>
                  <a:lnTo>
                    <a:pt x="251" y="3032"/>
                  </a:lnTo>
                  <a:lnTo>
                    <a:pt x="376" y="3126"/>
                  </a:lnTo>
                  <a:lnTo>
                    <a:pt x="501" y="3220"/>
                  </a:lnTo>
                  <a:lnTo>
                    <a:pt x="657" y="3251"/>
                  </a:lnTo>
                  <a:lnTo>
                    <a:pt x="813" y="3282"/>
                  </a:lnTo>
                  <a:lnTo>
                    <a:pt x="1595" y="3282"/>
                  </a:lnTo>
                  <a:lnTo>
                    <a:pt x="1782" y="3251"/>
                  </a:lnTo>
                  <a:lnTo>
                    <a:pt x="1907" y="3220"/>
                  </a:lnTo>
                  <a:lnTo>
                    <a:pt x="2064" y="3126"/>
                  </a:lnTo>
                  <a:lnTo>
                    <a:pt x="2157" y="3032"/>
                  </a:lnTo>
                  <a:lnTo>
                    <a:pt x="2282" y="2939"/>
                  </a:lnTo>
                  <a:lnTo>
                    <a:pt x="2345" y="2782"/>
                  </a:lnTo>
                  <a:lnTo>
                    <a:pt x="2376" y="2626"/>
                  </a:lnTo>
                  <a:lnTo>
                    <a:pt x="2407" y="2470"/>
                  </a:lnTo>
                  <a:lnTo>
                    <a:pt x="2407" y="813"/>
                  </a:lnTo>
                  <a:lnTo>
                    <a:pt x="2376" y="657"/>
                  </a:lnTo>
                  <a:lnTo>
                    <a:pt x="2345" y="501"/>
                  </a:lnTo>
                  <a:lnTo>
                    <a:pt x="2282" y="376"/>
                  </a:lnTo>
                  <a:lnTo>
                    <a:pt x="2157" y="251"/>
                  </a:lnTo>
                  <a:lnTo>
                    <a:pt x="2064" y="157"/>
                  </a:lnTo>
                  <a:lnTo>
                    <a:pt x="1907" y="63"/>
                  </a:lnTo>
                  <a:lnTo>
                    <a:pt x="1782" y="32"/>
                  </a:lnTo>
                  <a:lnTo>
                    <a:pt x="15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6"/>
            <p:cNvSpPr/>
            <p:nvPr/>
          </p:nvSpPr>
          <p:spPr>
            <a:xfrm>
              <a:off x="3715724" y="3400884"/>
              <a:ext cx="174165" cy="237451"/>
            </a:xfrm>
            <a:custGeom>
              <a:rect b="b" l="l" r="r" t="t"/>
              <a:pathLst>
                <a:path extrusionOk="0" fill="none" h="3283" w="2408">
                  <a:moveTo>
                    <a:pt x="2407" y="2470"/>
                  </a:moveTo>
                  <a:lnTo>
                    <a:pt x="2407" y="2470"/>
                  </a:lnTo>
                  <a:lnTo>
                    <a:pt x="2376" y="2626"/>
                  </a:lnTo>
                  <a:lnTo>
                    <a:pt x="2345" y="2782"/>
                  </a:lnTo>
                  <a:lnTo>
                    <a:pt x="2282" y="2939"/>
                  </a:lnTo>
                  <a:lnTo>
                    <a:pt x="2157" y="3032"/>
                  </a:lnTo>
                  <a:lnTo>
                    <a:pt x="2064" y="3126"/>
                  </a:lnTo>
                  <a:lnTo>
                    <a:pt x="1907" y="3220"/>
                  </a:lnTo>
                  <a:lnTo>
                    <a:pt x="1782" y="3251"/>
                  </a:lnTo>
                  <a:lnTo>
                    <a:pt x="1595" y="3282"/>
                  </a:lnTo>
                  <a:lnTo>
                    <a:pt x="813" y="3282"/>
                  </a:lnTo>
                  <a:lnTo>
                    <a:pt x="813" y="3282"/>
                  </a:lnTo>
                  <a:lnTo>
                    <a:pt x="657" y="3251"/>
                  </a:lnTo>
                  <a:lnTo>
                    <a:pt x="501" y="3220"/>
                  </a:lnTo>
                  <a:lnTo>
                    <a:pt x="376" y="3126"/>
                  </a:lnTo>
                  <a:lnTo>
                    <a:pt x="251" y="3032"/>
                  </a:lnTo>
                  <a:lnTo>
                    <a:pt x="157" y="2939"/>
                  </a:lnTo>
                  <a:lnTo>
                    <a:pt x="63" y="2782"/>
                  </a:lnTo>
                  <a:lnTo>
                    <a:pt x="32" y="2626"/>
                  </a:lnTo>
                  <a:lnTo>
                    <a:pt x="1" y="2470"/>
                  </a:lnTo>
                  <a:lnTo>
                    <a:pt x="1" y="813"/>
                  </a:lnTo>
                  <a:lnTo>
                    <a:pt x="1" y="813"/>
                  </a:lnTo>
                  <a:lnTo>
                    <a:pt x="32" y="657"/>
                  </a:lnTo>
                  <a:lnTo>
                    <a:pt x="63" y="501"/>
                  </a:lnTo>
                  <a:lnTo>
                    <a:pt x="157" y="376"/>
                  </a:lnTo>
                  <a:lnTo>
                    <a:pt x="251" y="251"/>
                  </a:lnTo>
                  <a:lnTo>
                    <a:pt x="376" y="157"/>
                  </a:lnTo>
                  <a:lnTo>
                    <a:pt x="501" y="63"/>
                  </a:lnTo>
                  <a:lnTo>
                    <a:pt x="657" y="32"/>
                  </a:lnTo>
                  <a:lnTo>
                    <a:pt x="813" y="0"/>
                  </a:lnTo>
                  <a:lnTo>
                    <a:pt x="1595" y="0"/>
                  </a:lnTo>
                  <a:lnTo>
                    <a:pt x="1595" y="0"/>
                  </a:lnTo>
                  <a:lnTo>
                    <a:pt x="1782" y="32"/>
                  </a:lnTo>
                  <a:lnTo>
                    <a:pt x="1907" y="63"/>
                  </a:lnTo>
                  <a:lnTo>
                    <a:pt x="2064" y="157"/>
                  </a:lnTo>
                  <a:lnTo>
                    <a:pt x="2157" y="251"/>
                  </a:lnTo>
                  <a:lnTo>
                    <a:pt x="2282" y="376"/>
                  </a:lnTo>
                  <a:lnTo>
                    <a:pt x="2345" y="501"/>
                  </a:lnTo>
                  <a:lnTo>
                    <a:pt x="2376" y="657"/>
                  </a:lnTo>
                  <a:lnTo>
                    <a:pt x="2407" y="813"/>
                  </a:lnTo>
                  <a:lnTo>
                    <a:pt x="2407" y="247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6"/>
            <p:cNvSpPr/>
            <p:nvPr/>
          </p:nvSpPr>
          <p:spPr>
            <a:xfrm>
              <a:off x="5020284" y="3400884"/>
              <a:ext cx="171850" cy="237451"/>
            </a:xfrm>
            <a:custGeom>
              <a:rect b="b" l="l" r="r" t="t"/>
              <a:pathLst>
                <a:path extrusionOk="0" h="3283" w="2376">
                  <a:moveTo>
                    <a:pt x="782" y="0"/>
                  </a:moveTo>
                  <a:lnTo>
                    <a:pt x="625" y="32"/>
                  </a:lnTo>
                  <a:lnTo>
                    <a:pt x="469" y="63"/>
                  </a:lnTo>
                  <a:lnTo>
                    <a:pt x="344" y="157"/>
                  </a:lnTo>
                  <a:lnTo>
                    <a:pt x="219" y="251"/>
                  </a:lnTo>
                  <a:lnTo>
                    <a:pt x="125" y="376"/>
                  </a:lnTo>
                  <a:lnTo>
                    <a:pt x="63" y="501"/>
                  </a:lnTo>
                  <a:lnTo>
                    <a:pt x="0" y="657"/>
                  </a:lnTo>
                  <a:lnTo>
                    <a:pt x="0" y="813"/>
                  </a:lnTo>
                  <a:lnTo>
                    <a:pt x="0" y="2470"/>
                  </a:lnTo>
                  <a:lnTo>
                    <a:pt x="0" y="2626"/>
                  </a:lnTo>
                  <a:lnTo>
                    <a:pt x="63" y="2782"/>
                  </a:lnTo>
                  <a:lnTo>
                    <a:pt x="125" y="2939"/>
                  </a:lnTo>
                  <a:lnTo>
                    <a:pt x="219" y="3032"/>
                  </a:lnTo>
                  <a:lnTo>
                    <a:pt x="344" y="3126"/>
                  </a:lnTo>
                  <a:lnTo>
                    <a:pt x="469" y="3220"/>
                  </a:lnTo>
                  <a:lnTo>
                    <a:pt x="625" y="3251"/>
                  </a:lnTo>
                  <a:lnTo>
                    <a:pt x="782" y="3282"/>
                  </a:lnTo>
                  <a:lnTo>
                    <a:pt x="1594" y="3282"/>
                  </a:lnTo>
                  <a:lnTo>
                    <a:pt x="1750" y="3251"/>
                  </a:lnTo>
                  <a:lnTo>
                    <a:pt x="1907" y="3220"/>
                  </a:lnTo>
                  <a:lnTo>
                    <a:pt x="2032" y="3126"/>
                  </a:lnTo>
                  <a:lnTo>
                    <a:pt x="2157" y="3032"/>
                  </a:lnTo>
                  <a:lnTo>
                    <a:pt x="2251" y="2939"/>
                  </a:lnTo>
                  <a:lnTo>
                    <a:pt x="2313" y="2782"/>
                  </a:lnTo>
                  <a:lnTo>
                    <a:pt x="2376" y="2626"/>
                  </a:lnTo>
                  <a:lnTo>
                    <a:pt x="2376" y="2470"/>
                  </a:lnTo>
                  <a:lnTo>
                    <a:pt x="2376" y="813"/>
                  </a:lnTo>
                  <a:lnTo>
                    <a:pt x="2376" y="657"/>
                  </a:lnTo>
                  <a:lnTo>
                    <a:pt x="2313" y="501"/>
                  </a:lnTo>
                  <a:lnTo>
                    <a:pt x="2251" y="376"/>
                  </a:lnTo>
                  <a:lnTo>
                    <a:pt x="2157" y="251"/>
                  </a:lnTo>
                  <a:lnTo>
                    <a:pt x="2032" y="157"/>
                  </a:lnTo>
                  <a:lnTo>
                    <a:pt x="1907" y="63"/>
                  </a:lnTo>
                  <a:lnTo>
                    <a:pt x="1750" y="32"/>
                  </a:lnTo>
                  <a:lnTo>
                    <a:pt x="15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6"/>
            <p:cNvSpPr/>
            <p:nvPr/>
          </p:nvSpPr>
          <p:spPr>
            <a:xfrm>
              <a:off x="5020284" y="3400884"/>
              <a:ext cx="171850" cy="237451"/>
            </a:xfrm>
            <a:custGeom>
              <a:rect b="b" l="l" r="r" t="t"/>
              <a:pathLst>
                <a:path extrusionOk="0" fill="none" h="3283" w="2376">
                  <a:moveTo>
                    <a:pt x="2376" y="2470"/>
                  </a:moveTo>
                  <a:lnTo>
                    <a:pt x="2376" y="2470"/>
                  </a:lnTo>
                  <a:lnTo>
                    <a:pt x="2376" y="2626"/>
                  </a:lnTo>
                  <a:lnTo>
                    <a:pt x="2313" y="2782"/>
                  </a:lnTo>
                  <a:lnTo>
                    <a:pt x="2251" y="2939"/>
                  </a:lnTo>
                  <a:lnTo>
                    <a:pt x="2157" y="3032"/>
                  </a:lnTo>
                  <a:lnTo>
                    <a:pt x="2032" y="3126"/>
                  </a:lnTo>
                  <a:lnTo>
                    <a:pt x="1907" y="3220"/>
                  </a:lnTo>
                  <a:lnTo>
                    <a:pt x="1750" y="3251"/>
                  </a:lnTo>
                  <a:lnTo>
                    <a:pt x="1594" y="3282"/>
                  </a:lnTo>
                  <a:lnTo>
                    <a:pt x="782" y="3282"/>
                  </a:lnTo>
                  <a:lnTo>
                    <a:pt x="782" y="3282"/>
                  </a:lnTo>
                  <a:lnTo>
                    <a:pt x="625" y="3251"/>
                  </a:lnTo>
                  <a:lnTo>
                    <a:pt x="469" y="3220"/>
                  </a:lnTo>
                  <a:lnTo>
                    <a:pt x="344" y="3126"/>
                  </a:lnTo>
                  <a:lnTo>
                    <a:pt x="219" y="3032"/>
                  </a:lnTo>
                  <a:lnTo>
                    <a:pt x="125" y="2939"/>
                  </a:lnTo>
                  <a:lnTo>
                    <a:pt x="63" y="2782"/>
                  </a:lnTo>
                  <a:lnTo>
                    <a:pt x="0" y="2626"/>
                  </a:lnTo>
                  <a:lnTo>
                    <a:pt x="0" y="2470"/>
                  </a:lnTo>
                  <a:lnTo>
                    <a:pt x="0" y="813"/>
                  </a:lnTo>
                  <a:lnTo>
                    <a:pt x="0" y="813"/>
                  </a:lnTo>
                  <a:lnTo>
                    <a:pt x="0" y="657"/>
                  </a:lnTo>
                  <a:lnTo>
                    <a:pt x="63" y="501"/>
                  </a:lnTo>
                  <a:lnTo>
                    <a:pt x="125" y="376"/>
                  </a:lnTo>
                  <a:lnTo>
                    <a:pt x="219" y="251"/>
                  </a:lnTo>
                  <a:lnTo>
                    <a:pt x="344" y="157"/>
                  </a:lnTo>
                  <a:lnTo>
                    <a:pt x="469" y="63"/>
                  </a:lnTo>
                  <a:lnTo>
                    <a:pt x="625" y="32"/>
                  </a:lnTo>
                  <a:lnTo>
                    <a:pt x="782" y="0"/>
                  </a:lnTo>
                  <a:lnTo>
                    <a:pt x="1594" y="0"/>
                  </a:lnTo>
                  <a:lnTo>
                    <a:pt x="1594" y="0"/>
                  </a:lnTo>
                  <a:lnTo>
                    <a:pt x="1750" y="32"/>
                  </a:lnTo>
                  <a:lnTo>
                    <a:pt x="1907" y="63"/>
                  </a:lnTo>
                  <a:lnTo>
                    <a:pt x="2032" y="157"/>
                  </a:lnTo>
                  <a:lnTo>
                    <a:pt x="2157" y="251"/>
                  </a:lnTo>
                  <a:lnTo>
                    <a:pt x="2251" y="376"/>
                  </a:lnTo>
                  <a:lnTo>
                    <a:pt x="2313" y="501"/>
                  </a:lnTo>
                  <a:lnTo>
                    <a:pt x="2376" y="657"/>
                  </a:lnTo>
                  <a:lnTo>
                    <a:pt x="2376" y="813"/>
                  </a:lnTo>
                  <a:lnTo>
                    <a:pt x="2376" y="247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6"/>
            <p:cNvSpPr/>
            <p:nvPr/>
          </p:nvSpPr>
          <p:spPr>
            <a:xfrm>
              <a:off x="4258350" y="2245544"/>
              <a:ext cx="391147" cy="52076"/>
            </a:xfrm>
            <a:custGeom>
              <a:rect b="b" l="l" r="r" t="t"/>
              <a:pathLst>
                <a:path extrusionOk="0" h="720" w="5408">
                  <a:moveTo>
                    <a:pt x="688" y="1"/>
                  </a:moveTo>
                  <a:lnTo>
                    <a:pt x="563" y="63"/>
                  </a:lnTo>
                  <a:lnTo>
                    <a:pt x="469" y="126"/>
                  </a:lnTo>
                  <a:lnTo>
                    <a:pt x="344" y="188"/>
                  </a:lnTo>
                  <a:lnTo>
                    <a:pt x="63" y="501"/>
                  </a:lnTo>
                  <a:lnTo>
                    <a:pt x="0" y="595"/>
                  </a:lnTo>
                  <a:lnTo>
                    <a:pt x="0" y="657"/>
                  </a:lnTo>
                  <a:lnTo>
                    <a:pt x="63" y="689"/>
                  </a:lnTo>
                  <a:lnTo>
                    <a:pt x="157" y="720"/>
                  </a:lnTo>
                  <a:lnTo>
                    <a:pt x="5283" y="720"/>
                  </a:lnTo>
                  <a:lnTo>
                    <a:pt x="5345" y="689"/>
                  </a:lnTo>
                  <a:lnTo>
                    <a:pt x="5408" y="657"/>
                  </a:lnTo>
                  <a:lnTo>
                    <a:pt x="5408" y="595"/>
                  </a:lnTo>
                  <a:lnTo>
                    <a:pt x="5345" y="501"/>
                  </a:lnTo>
                  <a:lnTo>
                    <a:pt x="5064" y="188"/>
                  </a:lnTo>
                  <a:lnTo>
                    <a:pt x="4970" y="126"/>
                  </a:lnTo>
                  <a:lnTo>
                    <a:pt x="4845" y="63"/>
                  </a:lnTo>
                  <a:lnTo>
                    <a:pt x="4720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6"/>
            <p:cNvSpPr/>
            <p:nvPr/>
          </p:nvSpPr>
          <p:spPr>
            <a:xfrm>
              <a:off x="5067733" y="2629910"/>
              <a:ext cx="63359" cy="49834"/>
            </a:xfrm>
            <a:custGeom>
              <a:rect b="b" l="l" r="r" t="t"/>
              <a:pathLst>
                <a:path extrusionOk="0" h="689" w="876">
                  <a:moveTo>
                    <a:pt x="0" y="1"/>
                  </a:moveTo>
                  <a:lnTo>
                    <a:pt x="0" y="688"/>
                  </a:lnTo>
                  <a:lnTo>
                    <a:pt x="876" y="688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6"/>
            <p:cNvSpPr/>
            <p:nvPr/>
          </p:nvSpPr>
          <p:spPr>
            <a:xfrm>
              <a:off x="5112940" y="2584703"/>
              <a:ext cx="167366" cy="122161"/>
            </a:xfrm>
            <a:custGeom>
              <a:rect b="b" l="l" r="r" t="t"/>
              <a:pathLst>
                <a:path extrusionOk="0" h="1689" w="2314">
                  <a:moveTo>
                    <a:pt x="282" y="1"/>
                  </a:moveTo>
                  <a:lnTo>
                    <a:pt x="157" y="32"/>
                  </a:lnTo>
                  <a:lnTo>
                    <a:pt x="63" y="94"/>
                  </a:lnTo>
                  <a:lnTo>
                    <a:pt x="32" y="188"/>
                  </a:lnTo>
                  <a:lnTo>
                    <a:pt x="1" y="282"/>
                  </a:lnTo>
                  <a:lnTo>
                    <a:pt x="1" y="1407"/>
                  </a:lnTo>
                  <a:lnTo>
                    <a:pt x="32" y="1532"/>
                  </a:lnTo>
                  <a:lnTo>
                    <a:pt x="63" y="1595"/>
                  </a:lnTo>
                  <a:lnTo>
                    <a:pt x="157" y="1657"/>
                  </a:lnTo>
                  <a:lnTo>
                    <a:pt x="282" y="1688"/>
                  </a:lnTo>
                  <a:lnTo>
                    <a:pt x="2032" y="1688"/>
                  </a:lnTo>
                  <a:lnTo>
                    <a:pt x="2126" y="1657"/>
                  </a:lnTo>
                  <a:lnTo>
                    <a:pt x="2220" y="1595"/>
                  </a:lnTo>
                  <a:lnTo>
                    <a:pt x="2282" y="1532"/>
                  </a:lnTo>
                  <a:lnTo>
                    <a:pt x="2314" y="1407"/>
                  </a:lnTo>
                  <a:lnTo>
                    <a:pt x="2314" y="282"/>
                  </a:lnTo>
                  <a:lnTo>
                    <a:pt x="2282" y="188"/>
                  </a:lnTo>
                  <a:lnTo>
                    <a:pt x="2220" y="94"/>
                  </a:lnTo>
                  <a:lnTo>
                    <a:pt x="2126" y="32"/>
                  </a:lnTo>
                  <a:lnTo>
                    <a:pt x="2032" y="1"/>
                  </a:lnTo>
                  <a:close/>
                </a:path>
              </a:pathLst>
            </a:custGeom>
            <a:solidFill>
              <a:srgbClr val="E5E5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6"/>
            <p:cNvSpPr/>
            <p:nvPr/>
          </p:nvSpPr>
          <p:spPr>
            <a:xfrm>
              <a:off x="3776771" y="2629910"/>
              <a:ext cx="63359" cy="49834"/>
            </a:xfrm>
            <a:custGeom>
              <a:rect b="b" l="l" r="r" t="t"/>
              <a:pathLst>
                <a:path extrusionOk="0" h="689" w="876">
                  <a:moveTo>
                    <a:pt x="1" y="1"/>
                  </a:moveTo>
                  <a:lnTo>
                    <a:pt x="1" y="688"/>
                  </a:lnTo>
                  <a:lnTo>
                    <a:pt x="876" y="688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6"/>
            <p:cNvSpPr/>
            <p:nvPr/>
          </p:nvSpPr>
          <p:spPr>
            <a:xfrm>
              <a:off x="3627552" y="2584703"/>
              <a:ext cx="167366" cy="122161"/>
            </a:xfrm>
            <a:custGeom>
              <a:rect b="b" l="l" r="r" t="t"/>
              <a:pathLst>
                <a:path extrusionOk="0" h="1689" w="2314">
                  <a:moveTo>
                    <a:pt x="282" y="1"/>
                  </a:moveTo>
                  <a:lnTo>
                    <a:pt x="188" y="32"/>
                  </a:lnTo>
                  <a:lnTo>
                    <a:pt x="94" y="94"/>
                  </a:lnTo>
                  <a:lnTo>
                    <a:pt x="32" y="188"/>
                  </a:lnTo>
                  <a:lnTo>
                    <a:pt x="1" y="282"/>
                  </a:lnTo>
                  <a:lnTo>
                    <a:pt x="1" y="1407"/>
                  </a:lnTo>
                  <a:lnTo>
                    <a:pt x="32" y="1532"/>
                  </a:lnTo>
                  <a:lnTo>
                    <a:pt x="94" y="1595"/>
                  </a:lnTo>
                  <a:lnTo>
                    <a:pt x="188" y="1657"/>
                  </a:lnTo>
                  <a:lnTo>
                    <a:pt x="282" y="1688"/>
                  </a:lnTo>
                  <a:lnTo>
                    <a:pt x="2032" y="1688"/>
                  </a:lnTo>
                  <a:lnTo>
                    <a:pt x="2157" y="1657"/>
                  </a:lnTo>
                  <a:lnTo>
                    <a:pt x="2251" y="1595"/>
                  </a:lnTo>
                  <a:lnTo>
                    <a:pt x="2282" y="1532"/>
                  </a:lnTo>
                  <a:lnTo>
                    <a:pt x="2314" y="1407"/>
                  </a:lnTo>
                  <a:lnTo>
                    <a:pt x="2314" y="282"/>
                  </a:lnTo>
                  <a:lnTo>
                    <a:pt x="2282" y="188"/>
                  </a:lnTo>
                  <a:lnTo>
                    <a:pt x="2251" y="94"/>
                  </a:lnTo>
                  <a:lnTo>
                    <a:pt x="2157" y="32"/>
                  </a:lnTo>
                  <a:lnTo>
                    <a:pt x="2032" y="1"/>
                  </a:lnTo>
                  <a:close/>
                </a:path>
              </a:pathLst>
            </a:custGeom>
            <a:solidFill>
              <a:srgbClr val="E5E5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6"/>
            <p:cNvSpPr/>
            <p:nvPr/>
          </p:nvSpPr>
          <p:spPr>
            <a:xfrm>
              <a:off x="3672759" y="2286266"/>
              <a:ext cx="1564516" cy="1286489"/>
            </a:xfrm>
            <a:custGeom>
              <a:rect b="b" l="l" r="r" t="t"/>
              <a:pathLst>
                <a:path extrusionOk="0" h="17787" w="21631">
                  <a:moveTo>
                    <a:pt x="10816" y="1"/>
                  </a:moveTo>
                  <a:lnTo>
                    <a:pt x="8190" y="63"/>
                  </a:lnTo>
                  <a:lnTo>
                    <a:pt x="6221" y="126"/>
                  </a:lnTo>
                  <a:lnTo>
                    <a:pt x="5439" y="188"/>
                  </a:lnTo>
                  <a:lnTo>
                    <a:pt x="4908" y="219"/>
                  </a:lnTo>
                  <a:lnTo>
                    <a:pt x="4752" y="282"/>
                  </a:lnTo>
                  <a:lnTo>
                    <a:pt x="4596" y="344"/>
                  </a:lnTo>
                  <a:lnTo>
                    <a:pt x="4439" y="469"/>
                  </a:lnTo>
                  <a:lnTo>
                    <a:pt x="4283" y="594"/>
                  </a:lnTo>
                  <a:lnTo>
                    <a:pt x="4033" y="876"/>
                  </a:lnTo>
                  <a:lnTo>
                    <a:pt x="3783" y="1188"/>
                  </a:lnTo>
                  <a:lnTo>
                    <a:pt x="3595" y="1501"/>
                  </a:lnTo>
                  <a:lnTo>
                    <a:pt x="3470" y="1782"/>
                  </a:lnTo>
                  <a:lnTo>
                    <a:pt x="3345" y="2032"/>
                  </a:lnTo>
                  <a:lnTo>
                    <a:pt x="1751" y="5846"/>
                  </a:lnTo>
                  <a:lnTo>
                    <a:pt x="626" y="8565"/>
                  </a:lnTo>
                  <a:lnTo>
                    <a:pt x="32" y="9909"/>
                  </a:lnTo>
                  <a:lnTo>
                    <a:pt x="1" y="10034"/>
                  </a:lnTo>
                  <a:lnTo>
                    <a:pt x="1" y="10284"/>
                  </a:lnTo>
                  <a:lnTo>
                    <a:pt x="32" y="11003"/>
                  </a:lnTo>
                  <a:lnTo>
                    <a:pt x="157" y="13160"/>
                  </a:lnTo>
                  <a:lnTo>
                    <a:pt x="345" y="15379"/>
                  </a:lnTo>
                  <a:lnTo>
                    <a:pt x="438" y="16629"/>
                  </a:lnTo>
                  <a:lnTo>
                    <a:pt x="438" y="16848"/>
                  </a:lnTo>
                  <a:lnTo>
                    <a:pt x="532" y="17067"/>
                  </a:lnTo>
                  <a:lnTo>
                    <a:pt x="626" y="17255"/>
                  </a:lnTo>
                  <a:lnTo>
                    <a:pt x="720" y="17442"/>
                  </a:lnTo>
                  <a:lnTo>
                    <a:pt x="938" y="17692"/>
                  </a:lnTo>
                  <a:lnTo>
                    <a:pt x="1032" y="17786"/>
                  </a:lnTo>
                  <a:lnTo>
                    <a:pt x="5439" y="17786"/>
                  </a:lnTo>
                  <a:lnTo>
                    <a:pt x="5690" y="17692"/>
                  </a:lnTo>
                  <a:lnTo>
                    <a:pt x="5908" y="17630"/>
                  </a:lnTo>
                  <a:lnTo>
                    <a:pt x="6190" y="17598"/>
                  </a:lnTo>
                  <a:lnTo>
                    <a:pt x="15442" y="17598"/>
                  </a:lnTo>
                  <a:lnTo>
                    <a:pt x="15692" y="17630"/>
                  </a:lnTo>
                  <a:lnTo>
                    <a:pt x="15942" y="17692"/>
                  </a:lnTo>
                  <a:lnTo>
                    <a:pt x="16161" y="17786"/>
                  </a:lnTo>
                  <a:lnTo>
                    <a:pt x="20568" y="17786"/>
                  </a:lnTo>
                  <a:lnTo>
                    <a:pt x="20662" y="17692"/>
                  </a:lnTo>
                  <a:lnTo>
                    <a:pt x="20881" y="17442"/>
                  </a:lnTo>
                  <a:lnTo>
                    <a:pt x="21006" y="17255"/>
                  </a:lnTo>
                  <a:lnTo>
                    <a:pt x="21099" y="17067"/>
                  </a:lnTo>
                  <a:lnTo>
                    <a:pt x="21162" y="16848"/>
                  </a:lnTo>
                  <a:lnTo>
                    <a:pt x="21193" y="16629"/>
                  </a:lnTo>
                  <a:lnTo>
                    <a:pt x="21287" y="15379"/>
                  </a:lnTo>
                  <a:lnTo>
                    <a:pt x="21443" y="13160"/>
                  </a:lnTo>
                  <a:lnTo>
                    <a:pt x="21600" y="11003"/>
                  </a:lnTo>
                  <a:lnTo>
                    <a:pt x="21631" y="10284"/>
                  </a:lnTo>
                  <a:lnTo>
                    <a:pt x="21600" y="10034"/>
                  </a:lnTo>
                  <a:lnTo>
                    <a:pt x="21568" y="9909"/>
                  </a:lnTo>
                  <a:lnTo>
                    <a:pt x="21006" y="8565"/>
                  </a:lnTo>
                  <a:lnTo>
                    <a:pt x="19849" y="5846"/>
                  </a:lnTo>
                  <a:lnTo>
                    <a:pt x="18255" y="2032"/>
                  </a:lnTo>
                  <a:lnTo>
                    <a:pt x="18161" y="1782"/>
                  </a:lnTo>
                  <a:lnTo>
                    <a:pt x="18005" y="1501"/>
                  </a:lnTo>
                  <a:lnTo>
                    <a:pt x="17817" y="1188"/>
                  </a:lnTo>
                  <a:lnTo>
                    <a:pt x="17599" y="876"/>
                  </a:lnTo>
                  <a:lnTo>
                    <a:pt x="17317" y="594"/>
                  </a:lnTo>
                  <a:lnTo>
                    <a:pt x="17192" y="469"/>
                  </a:lnTo>
                  <a:lnTo>
                    <a:pt x="17036" y="344"/>
                  </a:lnTo>
                  <a:lnTo>
                    <a:pt x="16880" y="282"/>
                  </a:lnTo>
                  <a:lnTo>
                    <a:pt x="16692" y="219"/>
                  </a:lnTo>
                  <a:lnTo>
                    <a:pt x="16192" y="188"/>
                  </a:lnTo>
                  <a:lnTo>
                    <a:pt x="15379" y="126"/>
                  </a:lnTo>
                  <a:lnTo>
                    <a:pt x="13410" y="63"/>
                  </a:lnTo>
                  <a:lnTo>
                    <a:pt x="10816" y="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6"/>
            <p:cNvSpPr/>
            <p:nvPr/>
          </p:nvSpPr>
          <p:spPr>
            <a:xfrm>
              <a:off x="3672759" y="2286266"/>
              <a:ext cx="1564516" cy="1286489"/>
            </a:xfrm>
            <a:custGeom>
              <a:rect b="b" l="l" r="r" t="t"/>
              <a:pathLst>
                <a:path extrusionOk="0" fill="none" h="17787" w="21631">
                  <a:moveTo>
                    <a:pt x="21568" y="9909"/>
                  </a:moveTo>
                  <a:lnTo>
                    <a:pt x="21568" y="9909"/>
                  </a:lnTo>
                  <a:lnTo>
                    <a:pt x="21006" y="8565"/>
                  </a:lnTo>
                  <a:lnTo>
                    <a:pt x="19849" y="5846"/>
                  </a:lnTo>
                  <a:lnTo>
                    <a:pt x="18255" y="2032"/>
                  </a:lnTo>
                  <a:lnTo>
                    <a:pt x="18255" y="2032"/>
                  </a:lnTo>
                  <a:lnTo>
                    <a:pt x="18161" y="1782"/>
                  </a:lnTo>
                  <a:lnTo>
                    <a:pt x="18005" y="1501"/>
                  </a:lnTo>
                  <a:lnTo>
                    <a:pt x="17817" y="1188"/>
                  </a:lnTo>
                  <a:lnTo>
                    <a:pt x="17599" y="876"/>
                  </a:lnTo>
                  <a:lnTo>
                    <a:pt x="17317" y="594"/>
                  </a:lnTo>
                  <a:lnTo>
                    <a:pt x="17192" y="469"/>
                  </a:lnTo>
                  <a:lnTo>
                    <a:pt x="17036" y="344"/>
                  </a:lnTo>
                  <a:lnTo>
                    <a:pt x="16880" y="282"/>
                  </a:lnTo>
                  <a:lnTo>
                    <a:pt x="16692" y="219"/>
                  </a:lnTo>
                  <a:lnTo>
                    <a:pt x="16692" y="219"/>
                  </a:lnTo>
                  <a:lnTo>
                    <a:pt x="16192" y="188"/>
                  </a:lnTo>
                  <a:lnTo>
                    <a:pt x="15379" y="126"/>
                  </a:lnTo>
                  <a:lnTo>
                    <a:pt x="13410" y="63"/>
                  </a:lnTo>
                  <a:lnTo>
                    <a:pt x="10816" y="1"/>
                  </a:lnTo>
                  <a:lnTo>
                    <a:pt x="10816" y="1"/>
                  </a:lnTo>
                  <a:lnTo>
                    <a:pt x="8190" y="63"/>
                  </a:lnTo>
                  <a:lnTo>
                    <a:pt x="6221" y="126"/>
                  </a:lnTo>
                  <a:lnTo>
                    <a:pt x="5439" y="188"/>
                  </a:lnTo>
                  <a:lnTo>
                    <a:pt x="4908" y="219"/>
                  </a:lnTo>
                  <a:lnTo>
                    <a:pt x="4908" y="219"/>
                  </a:lnTo>
                  <a:lnTo>
                    <a:pt x="4752" y="282"/>
                  </a:lnTo>
                  <a:lnTo>
                    <a:pt x="4596" y="344"/>
                  </a:lnTo>
                  <a:lnTo>
                    <a:pt x="4439" y="469"/>
                  </a:lnTo>
                  <a:lnTo>
                    <a:pt x="4283" y="594"/>
                  </a:lnTo>
                  <a:lnTo>
                    <a:pt x="4033" y="876"/>
                  </a:lnTo>
                  <a:lnTo>
                    <a:pt x="3783" y="1188"/>
                  </a:lnTo>
                  <a:lnTo>
                    <a:pt x="3595" y="1501"/>
                  </a:lnTo>
                  <a:lnTo>
                    <a:pt x="3470" y="1782"/>
                  </a:lnTo>
                  <a:lnTo>
                    <a:pt x="3345" y="2032"/>
                  </a:lnTo>
                  <a:lnTo>
                    <a:pt x="3345" y="2032"/>
                  </a:lnTo>
                  <a:lnTo>
                    <a:pt x="1751" y="5846"/>
                  </a:lnTo>
                  <a:lnTo>
                    <a:pt x="626" y="8565"/>
                  </a:lnTo>
                  <a:lnTo>
                    <a:pt x="32" y="9909"/>
                  </a:lnTo>
                  <a:lnTo>
                    <a:pt x="32" y="9909"/>
                  </a:lnTo>
                  <a:lnTo>
                    <a:pt x="1" y="10034"/>
                  </a:lnTo>
                  <a:lnTo>
                    <a:pt x="1" y="10284"/>
                  </a:lnTo>
                  <a:lnTo>
                    <a:pt x="32" y="11003"/>
                  </a:lnTo>
                  <a:lnTo>
                    <a:pt x="157" y="13160"/>
                  </a:lnTo>
                  <a:lnTo>
                    <a:pt x="345" y="15379"/>
                  </a:lnTo>
                  <a:lnTo>
                    <a:pt x="438" y="16629"/>
                  </a:lnTo>
                  <a:lnTo>
                    <a:pt x="438" y="16629"/>
                  </a:lnTo>
                  <a:lnTo>
                    <a:pt x="438" y="16848"/>
                  </a:lnTo>
                  <a:lnTo>
                    <a:pt x="532" y="17067"/>
                  </a:lnTo>
                  <a:lnTo>
                    <a:pt x="626" y="17255"/>
                  </a:lnTo>
                  <a:lnTo>
                    <a:pt x="720" y="17442"/>
                  </a:lnTo>
                  <a:lnTo>
                    <a:pt x="938" y="17692"/>
                  </a:lnTo>
                  <a:lnTo>
                    <a:pt x="1032" y="17786"/>
                  </a:lnTo>
                  <a:lnTo>
                    <a:pt x="5439" y="17786"/>
                  </a:lnTo>
                  <a:lnTo>
                    <a:pt x="5439" y="17786"/>
                  </a:lnTo>
                  <a:lnTo>
                    <a:pt x="5690" y="17692"/>
                  </a:lnTo>
                  <a:lnTo>
                    <a:pt x="5908" y="17630"/>
                  </a:lnTo>
                  <a:lnTo>
                    <a:pt x="6190" y="17598"/>
                  </a:lnTo>
                  <a:lnTo>
                    <a:pt x="6190" y="17598"/>
                  </a:lnTo>
                  <a:lnTo>
                    <a:pt x="10816" y="17598"/>
                  </a:lnTo>
                  <a:lnTo>
                    <a:pt x="10816" y="17598"/>
                  </a:lnTo>
                  <a:lnTo>
                    <a:pt x="15442" y="17598"/>
                  </a:lnTo>
                  <a:lnTo>
                    <a:pt x="15442" y="17598"/>
                  </a:lnTo>
                  <a:lnTo>
                    <a:pt x="15692" y="17630"/>
                  </a:lnTo>
                  <a:lnTo>
                    <a:pt x="15942" y="17692"/>
                  </a:lnTo>
                  <a:lnTo>
                    <a:pt x="16161" y="17786"/>
                  </a:lnTo>
                  <a:lnTo>
                    <a:pt x="20568" y="17786"/>
                  </a:lnTo>
                  <a:lnTo>
                    <a:pt x="20568" y="17786"/>
                  </a:lnTo>
                  <a:lnTo>
                    <a:pt x="20662" y="17692"/>
                  </a:lnTo>
                  <a:lnTo>
                    <a:pt x="20881" y="17442"/>
                  </a:lnTo>
                  <a:lnTo>
                    <a:pt x="21006" y="17255"/>
                  </a:lnTo>
                  <a:lnTo>
                    <a:pt x="21099" y="17067"/>
                  </a:lnTo>
                  <a:lnTo>
                    <a:pt x="21162" y="16848"/>
                  </a:lnTo>
                  <a:lnTo>
                    <a:pt x="21193" y="16629"/>
                  </a:lnTo>
                  <a:lnTo>
                    <a:pt x="21193" y="16629"/>
                  </a:lnTo>
                  <a:lnTo>
                    <a:pt x="21287" y="15379"/>
                  </a:lnTo>
                  <a:lnTo>
                    <a:pt x="21443" y="13160"/>
                  </a:lnTo>
                  <a:lnTo>
                    <a:pt x="21600" y="11003"/>
                  </a:lnTo>
                  <a:lnTo>
                    <a:pt x="21631" y="10284"/>
                  </a:lnTo>
                  <a:lnTo>
                    <a:pt x="21600" y="10034"/>
                  </a:lnTo>
                  <a:lnTo>
                    <a:pt x="21568" y="990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6"/>
            <p:cNvSpPr/>
            <p:nvPr/>
          </p:nvSpPr>
          <p:spPr>
            <a:xfrm>
              <a:off x="3892066" y="2329230"/>
              <a:ext cx="1123680" cy="354983"/>
            </a:xfrm>
            <a:custGeom>
              <a:rect b="b" l="l" r="r" t="t"/>
              <a:pathLst>
                <a:path extrusionOk="0" h="4908" w="15536">
                  <a:moveTo>
                    <a:pt x="6033" y="0"/>
                  </a:moveTo>
                  <a:lnTo>
                    <a:pt x="4158" y="32"/>
                  </a:lnTo>
                  <a:lnTo>
                    <a:pt x="3314" y="94"/>
                  </a:lnTo>
                  <a:lnTo>
                    <a:pt x="2564" y="157"/>
                  </a:lnTo>
                  <a:lnTo>
                    <a:pt x="2032" y="219"/>
                  </a:lnTo>
                  <a:lnTo>
                    <a:pt x="1720" y="282"/>
                  </a:lnTo>
                  <a:lnTo>
                    <a:pt x="1626" y="376"/>
                  </a:lnTo>
                  <a:lnTo>
                    <a:pt x="1501" y="563"/>
                  </a:lnTo>
                  <a:lnTo>
                    <a:pt x="1251" y="1094"/>
                  </a:lnTo>
                  <a:lnTo>
                    <a:pt x="970" y="1845"/>
                  </a:lnTo>
                  <a:lnTo>
                    <a:pt x="688" y="2689"/>
                  </a:lnTo>
                  <a:lnTo>
                    <a:pt x="219" y="4220"/>
                  </a:lnTo>
                  <a:lnTo>
                    <a:pt x="1" y="4908"/>
                  </a:lnTo>
                  <a:lnTo>
                    <a:pt x="7784" y="4752"/>
                  </a:lnTo>
                  <a:lnTo>
                    <a:pt x="15536" y="4908"/>
                  </a:lnTo>
                  <a:lnTo>
                    <a:pt x="15348" y="4220"/>
                  </a:lnTo>
                  <a:lnTo>
                    <a:pt x="14879" y="2689"/>
                  </a:lnTo>
                  <a:lnTo>
                    <a:pt x="14598" y="1845"/>
                  </a:lnTo>
                  <a:lnTo>
                    <a:pt x="14317" y="1094"/>
                  </a:lnTo>
                  <a:lnTo>
                    <a:pt x="14035" y="563"/>
                  </a:lnTo>
                  <a:lnTo>
                    <a:pt x="13941" y="376"/>
                  </a:lnTo>
                  <a:lnTo>
                    <a:pt x="13848" y="282"/>
                  </a:lnTo>
                  <a:lnTo>
                    <a:pt x="13535" y="219"/>
                  </a:lnTo>
                  <a:lnTo>
                    <a:pt x="12972" y="157"/>
                  </a:lnTo>
                  <a:lnTo>
                    <a:pt x="12254" y="94"/>
                  </a:lnTo>
                  <a:lnTo>
                    <a:pt x="11378" y="32"/>
                  </a:lnTo>
                  <a:lnTo>
                    <a:pt x="9503" y="0"/>
                  </a:lnTo>
                  <a:lnTo>
                    <a:pt x="8596" y="0"/>
                  </a:lnTo>
                  <a:lnTo>
                    <a:pt x="7784" y="32"/>
                  </a:lnTo>
                  <a:lnTo>
                    <a:pt x="697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6"/>
            <p:cNvSpPr/>
            <p:nvPr/>
          </p:nvSpPr>
          <p:spPr>
            <a:xfrm>
              <a:off x="3892066" y="2329230"/>
              <a:ext cx="1123680" cy="354983"/>
            </a:xfrm>
            <a:custGeom>
              <a:rect b="b" l="l" r="r" t="t"/>
              <a:pathLst>
                <a:path extrusionOk="0" fill="none" h="4908" w="15536">
                  <a:moveTo>
                    <a:pt x="13848" y="282"/>
                  </a:moveTo>
                  <a:lnTo>
                    <a:pt x="13848" y="282"/>
                  </a:lnTo>
                  <a:lnTo>
                    <a:pt x="13535" y="219"/>
                  </a:lnTo>
                  <a:lnTo>
                    <a:pt x="12972" y="157"/>
                  </a:lnTo>
                  <a:lnTo>
                    <a:pt x="12254" y="94"/>
                  </a:lnTo>
                  <a:lnTo>
                    <a:pt x="11378" y="32"/>
                  </a:lnTo>
                  <a:lnTo>
                    <a:pt x="9503" y="0"/>
                  </a:lnTo>
                  <a:lnTo>
                    <a:pt x="8596" y="0"/>
                  </a:lnTo>
                  <a:lnTo>
                    <a:pt x="7784" y="32"/>
                  </a:lnTo>
                  <a:lnTo>
                    <a:pt x="7784" y="32"/>
                  </a:lnTo>
                  <a:lnTo>
                    <a:pt x="6971" y="0"/>
                  </a:lnTo>
                  <a:lnTo>
                    <a:pt x="6033" y="0"/>
                  </a:lnTo>
                  <a:lnTo>
                    <a:pt x="4158" y="32"/>
                  </a:lnTo>
                  <a:lnTo>
                    <a:pt x="3314" y="94"/>
                  </a:lnTo>
                  <a:lnTo>
                    <a:pt x="2564" y="157"/>
                  </a:lnTo>
                  <a:lnTo>
                    <a:pt x="2032" y="219"/>
                  </a:lnTo>
                  <a:lnTo>
                    <a:pt x="1720" y="282"/>
                  </a:lnTo>
                  <a:lnTo>
                    <a:pt x="1720" y="282"/>
                  </a:lnTo>
                  <a:lnTo>
                    <a:pt x="1626" y="376"/>
                  </a:lnTo>
                  <a:lnTo>
                    <a:pt x="1501" y="563"/>
                  </a:lnTo>
                  <a:lnTo>
                    <a:pt x="1251" y="1094"/>
                  </a:lnTo>
                  <a:lnTo>
                    <a:pt x="970" y="1845"/>
                  </a:lnTo>
                  <a:lnTo>
                    <a:pt x="688" y="2689"/>
                  </a:lnTo>
                  <a:lnTo>
                    <a:pt x="219" y="4220"/>
                  </a:lnTo>
                  <a:lnTo>
                    <a:pt x="1" y="4908"/>
                  </a:lnTo>
                  <a:lnTo>
                    <a:pt x="7784" y="4752"/>
                  </a:lnTo>
                  <a:lnTo>
                    <a:pt x="15536" y="4908"/>
                  </a:lnTo>
                  <a:lnTo>
                    <a:pt x="15536" y="4908"/>
                  </a:lnTo>
                  <a:lnTo>
                    <a:pt x="15348" y="4220"/>
                  </a:lnTo>
                  <a:lnTo>
                    <a:pt x="14879" y="2689"/>
                  </a:lnTo>
                  <a:lnTo>
                    <a:pt x="14598" y="1845"/>
                  </a:lnTo>
                  <a:lnTo>
                    <a:pt x="14317" y="1094"/>
                  </a:lnTo>
                  <a:lnTo>
                    <a:pt x="14035" y="563"/>
                  </a:lnTo>
                  <a:lnTo>
                    <a:pt x="13941" y="376"/>
                  </a:lnTo>
                  <a:lnTo>
                    <a:pt x="13848" y="28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6"/>
            <p:cNvSpPr/>
            <p:nvPr/>
          </p:nvSpPr>
          <p:spPr>
            <a:xfrm>
              <a:off x="3885267" y="2550780"/>
              <a:ext cx="1137278" cy="140243"/>
            </a:xfrm>
            <a:custGeom>
              <a:rect b="b" l="l" r="r" t="t"/>
              <a:pathLst>
                <a:path extrusionOk="0" h="1939" w="15724">
                  <a:moveTo>
                    <a:pt x="7878" y="1689"/>
                  </a:moveTo>
                  <a:lnTo>
                    <a:pt x="95" y="1845"/>
                  </a:lnTo>
                  <a:lnTo>
                    <a:pt x="15630" y="1845"/>
                  </a:lnTo>
                  <a:lnTo>
                    <a:pt x="7878" y="1689"/>
                  </a:lnTo>
                  <a:close/>
                  <a:moveTo>
                    <a:pt x="657" y="1"/>
                  </a:moveTo>
                  <a:lnTo>
                    <a:pt x="188" y="1345"/>
                  </a:lnTo>
                  <a:lnTo>
                    <a:pt x="1" y="1939"/>
                  </a:lnTo>
                  <a:lnTo>
                    <a:pt x="63" y="1939"/>
                  </a:lnTo>
                  <a:lnTo>
                    <a:pt x="95" y="1845"/>
                  </a:lnTo>
                  <a:lnTo>
                    <a:pt x="251" y="1282"/>
                  </a:lnTo>
                  <a:lnTo>
                    <a:pt x="657" y="1"/>
                  </a:lnTo>
                  <a:close/>
                  <a:moveTo>
                    <a:pt x="15192" y="376"/>
                  </a:moveTo>
                  <a:lnTo>
                    <a:pt x="15630" y="1845"/>
                  </a:lnTo>
                  <a:lnTo>
                    <a:pt x="15661" y="1939"/>
                  </a:lnTo>
                  <a:lnTo>
                    <a:pt x="15723" y="1939"/>
                  </a:lnTo>
                  <a:lnTo>
                    <a:pt x="15192" y="376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6"/>
            <p:cNvSpPr/>
            <p:nvPr/>
          </p:nvSpPr>
          <p:spPr>
            <a:xfrm>
              <a:off x="3892066" y="2672874"/>
              <a:ext cx="1123680" cy="11355"/>
            </a:xfrm>
            <a:custGeom>
              <a:rect b="b" l="l" r="r" t="t"/>
              <a:pathLst>
                <a:path extrusionOk="0" fill="none" h="157" w="15536">
                  <a:moveTo>
                    <a:pt x="7784" y="1"/>
                  </a:moveTo>
                  <a:lnTo>
                    <a:pt x="1" y="157"/>
                  </a:lnTo>
                  <a:lnTo>
                    <a:pt x="15536" y="157"/>
                  </a:lnTo>
                  <a:lnTo>
                    <a:pt x="778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6"/>
            <p:cNvSpPr/>
            <p:nvPr/>
          </p:nvSpPr>
          <p:spPr>
            <a:xfrm>
              <a:off x="4984046" y="2577904"/>
              <a:ext cx="38551" cy="113120"/>
            </a:xfrm>
            <a:custGeom>
              <a:rect b="b" l="l" r="r" t="t"/>
              <a:pathLst>
                <a:path extrusionOk="0" fill="none" h="1564" w="533">
                  <a:moveTo>
                    <a:pt x="1" y="1"/>
                  </a:moveTo>
                  <a:lnTo>
                    <a:pt x="1" y="1"/>
                  </a:lnTo>
                  <a:lnTo>
                    <a:pt x="439" y="1470"/>
                  </a:lnTo>
                  <a:lnTo>
                    <a:pt x="439" y="1470"/>
                  </a:lnTo>
                  <a:lnTo>
                    <a:pt x="470" y="1564"/>
                  </a:lnTo>
                  <a:lnTo>
                    <a:pt x="532" y="1564"/>
                  </a:lnTo>
                  <a:lnTo>
                    <a:pt x="532" y="1564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6"/>
            <p:cNvSpPr/>
            <p:nvPr/>
          </p:nvSpPr>
          <p:spPr>
            <a:xfrm>
              <a:off x="3885267" y="2550780"/>
              <a:ext cx="47591" cy="140243"/>
            </a:xfrm>
            <a:custGeom>
              <a:rect b="b" l="l" r="r" t="t"/>
              <a:pathLst>
                <a:path extrusionOk="0" fill="none" h="1939" w="658">
                  <a:moveTo>
                    <a:pt x="657" y="1"/>
                  </a:moveTo>
                  <a:lnTo>
                    <a:pt x="657" y="1"/>
                  </a:lnTo>
                  <a:lnTo>
                    <a:pt x="188" y="1345"/>
                  </a:lnTo>
                  <a:lnTo>
                    <a:pt x="1" y="1939"/>
                  </a:lnTo>
                  <a:lnTo>
                    <a:pt x="63" y="1939"/>
                  </a:lnTo>
                  <a:lnTo>
                    <a:pt x="95" y="1845"/>
                  </a:lnTo>
                  <a:lnTo>
                    <a:pt x="95" y="1845"/>
                  </a:lnTo>
                  <a:lnTo>
                    <a:pt x="251" y="1282"/>
                  </a:lnTo>
                  <a:lnTo>
                    <a:pt x="65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6"/>
            <p:cNvSpPr/>
            <p:nvPr/>
          </p:nvSpPr>
          <p:spPr>
            <a:xfrm>
              <a:off x="3892066" y="2351798"/>
              <a:ext cx="1123680" cy="332417"/>
            </a:xfrm>
            <a:custGeom>
              <a:rect b="b" l="l" r="r" t="t"/>
              <a:pathLst>
                <a:path extrusionOk="0" h="4596" w="15536">
                  <a:moveTo>
                    <a:pt x="6315" y="1"/>
                  </a:moveTo>
                  <a:lnTo>
                    <a:pt x="4846" y="32"/>
                  </a:lnTo>
                  <a:lnTo>
                    <a:pt x="3439" y="95"/>
                  </a:lnTo>
                  <a:lnTo>
                    <a:pt x="2314" y="189"/>
                  </a:lnTo>
                  <a:lnTo>
                    <a:pt x="1939" y="251"/>
                  </a:lnTo>
                  <a:lnTo>
                    <a:pt x="1720" y="314"/>
                  </a:lnTo>
                  <a:lnTo>
                    <a:pt x="1595" y="407"/>
                  </a:lnTo>
                  <a:lnTo>
                    <a:pt x="1470" y="564"/>
                  </a:lnTo>
                  <a:lnTo>
                    <a:pt x="1188" y="1158"/>
                  </a:lnTo>
                  <a:lnTo>
                    <a:pt x="876" y="1908"/>
                  </a:lnTo>
                  <a:lnTo>
                    <a:pt x="563" y="2752"/>
                  </a:lnTo>
                  <a:lnTo>
                    <a:pt x="157" y="4033"/>
                  </a:lnTo>
                  <a:lnTo>
                    <a:pt x="1" y="4596"/>
                  </a:lnTo>
                  <a:lnTo>
                    <a:pt x="7784" y="4440"/>
                  </a:lnTo>
                  <a:lnTo>
                    <a:pt x="15536" y="4596"/>
                  </a:lnTo>
                  <a:lnTo>
                    <a:pt x="15098" y="3127"/>
                  </a:lnTo>
                  <a:lnTo>
                    <a:pt x="14785" y="2189"/>
                  </a:lnTo>
                  <a:lnTo>
                    <a:pt x="14410" y="1314"/>
                  </a:lnTo>
                  <a:lnTo>
                    <a:pt x="14254" y="939"/>
                  </a:lnTo>
                  <a:lnTo>
                    <a:pt x="14098" y="626"/>
                  </a:lnTo>
                  <a:lnTo>
                    <a:pt x="13973" y="407"/>
                  </a:lnTo>
                  <a:lnTo>
                    <a:pt x="13848" y="314"/>
                  </a:lnTo>
                  <a:lnTo>
                    <a:pt x="13598" y="251"/>
                  </a:lnTo>
                  <a:lnTo>
                    <a:pt x="13223" y="189"/>
                  </a:lnTo>
                  <a:lnTo>
                    <a:pt x="12129" y="95"/>
                  </a:lnTo>
                  <a:lnTo>
                    <a:pt x="10722" y="32"/>
                  </a:lnTo>
                  <a:lnTo>
                    <a:pt x="9222" y="1"/>
                  </a:lnTo>
                  <a:lnTo>
                    <a:pt x="7784" y="32"/>
                  </a:lnTo>
                  <a:lnTo>
                    <a:pt x="6315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6"/>
            <p:cNvSpPr/>
            <p:nvPr/>
          </p:nvSpPr>
          <p:spPr>
            <a:xfrm>
              <a:off x="3892066" y="2351798"/>
              <a:ext cx="1123680" cy="332417"/>
            </a:xfrm>
            <a:custGeom>
              <a:rect b="b" l="l" r="r" t="t"/>
              <a:pathLst>
                <a:path extrusionOk="0" fill="none" h="4596" w="15536">
                  <a:moveTo>
                    <a:pt x="9222" y="1"/>
                  </a:moveTo>
                  <a:lnTo>
                    <a:pt x="9222" y="1"/>
                  </a:lnTo>
                  <a:lnTo>
                    <a:pt x="7784" y="32"/>
                  </a:lnTo>
                  <a:lnTo>
                    <a:pt x="7784" y="32"/>
                  </a:lnTo>
                  <a:lnTo>
                    <a:pt x="6315" y="1"/>
                  </a:lnTo>
                  <a:lnTo>
                    <a:pt x="6315" y="1"/>
                  </a:lnTo>
                  <a:lnTo>
                    <a:pt x="4846" y="32"/>
                  </a:lnTo>
                  <a:lnTo>
                    <a:pt x="3439" y="95"/>
                  </a:lnTo>
                  <a:lnTo>
                    <a:pt x="2314" y="189"/>
                  </a:lnTo>
                  <a:lnTo>
                    <a:pt x="1939" y="251"/>
                  </a:lnTo>
                  <a:lnTo>
                    <a:pt x="1720" y="314"/>
                  </a:lnTo>
                  <a:lnTo>
                    <a:pt x="1720" y="314"/>
                  </a:lnTo>
                  <a:lnTo>
                    <a:pt x="1595" y="407"/>
                  </a:lnTo>
                  <a:lnTo>
                    <a:pt x="1470" y="564"/>
                  </a:lnTo>
                  <a:lnTo>
                    <a:pt x="1188" y="1158"/>
                  </a:lnTo>
                  <a:lnTo>
                    <a:pt x="876" y="1908"/>
                  </a:lnTo>
                  <a:lnTo>
                    <a:pt x="563" y="2752"/>
                  </a:lnTo>
                  <a:lnTo>
                    <a:pt x="563" y="2752"/>
                  </a:lnTo>
                  <a:lnTo>
                    <a:pt x="157" y="4033"/>
                  </a:lnTo>
                  <a:lnTo>
                    <a:pt x="1" y="4596"/>
                  </a:lnTo>
                  <a:lnTo>
                    <a:pt x="1" y="4596"/>
                  </a:lnTo>
                  <a:lnTo>
                    <a:pt x="7784" y="4440"/>
                  </a:lnTo>
                  <a:lnTo>
                    <a:pt x="15536" y="4596"/>
                  </a:lnTo>
                  <a:lnTo>
                    <a:pt x="15536" y="4596"/>
                  </a:lnTo>
                  <a:lnTo>
                    <a:pt x="15098" y="3127"/>
                  </a:lnTo>
                  <a:lnTo>
                    <a:pt x="15098" y="3127"/>
                  </a:lnTo>
                  <a:lnTo>
                    <a:pt x="14785" y="2189"/>
                  </a:lnTo>
                  <a:lnTo>
                    <a:pt x="14410" y="1314"/>
                  </a:lnTo>
                  <a:lnTo>
                    <a:pt x="14254" y="939"/>
                  </a:lnTo>
                  <a:lnTo>
                    <a:pt x="14098" y="626"/>
                  </a:lnTo>
                  <a:lnTo>
                    <a:pt x="13973" y="407"/>
                  </a:lnTo>
                  <a:lnTo>
                    <a:pt x="13848" y="314"/>
                  </a:lnTo>
                  <a:lnTo>
                    <a:pt x="13848" y="314"/>
                  </a:lnTo>
                  <a:lnTo>
                    <a:pt x="13598" y="251"/>
                  </a:lnTo>
                  <a:lnTo>
                    <a:pt x="13223" y="189"/>
                  </a:lnTo>
                  <a:lnTo>
                    <a:pt x="12129" y="95"/>
                  </a:lnTo>
                  <a:lnTo>
                    <a:pt x="10722" y="32"/>
                  </a:lnTo>
                  <a:lnTo>
                    <a:pt x="922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6"/>
            <p:cNvSpPr/>
            <p:nvPr/>
          </p:nvSpPr>
          <p:spPr>
            <a:xfrm>
              <a:off x="3892066" y="2342756"/>
              <a:ext cx="1123680" cy="341458"/>
            </a:xfrm>
            <a:custGeom>
              <a:rect b="b" l="l" r="r" t="t"/>
              <a:pathLst>
                <a:path extrusionOk="0" h="4721" w="15536">
                  <a:moveTo>
                    <a:pt x="6033" y="1"/>
                  </a:moveTo>
                  <a:lnTo>
                    <a:pt x="4158" y="32"/>
                  </a:lnTo>
                  <a:lnTo>
                    <a:pt x="3314" y="95"/>
                  </a:lnTo>
                  <a:lnTo>
                    <a:pt x="2564" y="126"/>
                  </a:lnTo>
                  <a:lnTo>
                    <a:pt x="2032" y="189"/>
                  </a:lnTo>
                  <a:lnTo>
                    <a:pt x="1720" y="282"/>
                  </a:lnTo>
                  <a:lnTo>
                    <a:pt x="1626" y="376"/>
                  </a:lnTo>
                  <a:lnTo>
                    <a:pt x="1501" y="532"/>
                  </a:lnTo>
                  <a:lnTo>
                    <a:pt x="1251" y="1064"/>
                  </a:lnTo>
                  <a:lnTo>
                    <a:pt x="970" y="1783"/>
                  </a:lnTo>
                  <a:lnTo>
                    <a:pt x="688" y="2595"/>
                  </a:lnTo>
                  <a:lnTo>
                    <a:pt x="219" y="4064"/>
                  </a:lnTo>
                  <a:lnTo>
                    <a:pt x="1" y="4721"/>
                  </a:lnTo>
                  <a:lnTo>
                    <a:pt x="15536" y="4721"/>
                  </a:lnTo>
                  <a:lnTo>
                    <a:pt x="15348" y="4064"/>
                  </a:lnTo>
                  <a:lnTo>
                    <a:pt x="14879" y="2595"/>
                  </a:lnTo>
                  <a:lnTo>
                    <a:pt x="14598" y="1783"/>
                  </a:lnTo>
                  <a:lnTo>
                    <a:pt x="14317" y="1064"/>
                  </a:lnTo>
                  <a:lnTo>
                    <a:pt x="14035" y="532"/>
                  </a:lnTo>
                  <a:lnTo>
                    <a:pt x="13941" y="376"/>
                  </a:lnTo>
                  <a:lnTo>
                    <a:pt x="13848" y="282"/>
                  </a:lnTo>
                  <a:lnTo>
                    <a:pt x="13535" y="189"/>
                  </a:lnTo>
                  <a:lnTo>
                    <a:pt x="12972" y="126"/>
                  </a:lnTo>
                  <a:lnTo>
                    <a:pt x="12254" y="95"/>
                  </a:lnTo>
                  <a:lnTo>
                    <a:pt x="11378" y="32"/>
                  </a:lnTo>
                  <a:lnTo>
                    <a:pt x="9503" y="1"/>
                  </a:lnTo>
                  <a:lnTo>
                    <a:pt x="8596" y="1"/>
                  </a:lnTo>
                  <a:lnTo>
                    <a:pt x="7784" y="32"/>
                  </a:lnTo>
                  <a:lnTo>
                    <a:pt x="6971" y="1"/>
                  </a:lnTo>
                  <a:close/>
                </a:path>
              </a:pathLst>
            </a:custGeom>
            <a:solidFill>
              <a:srgbClr val="3634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6"/>
            <p:cNvSpPr/>
            <p:nvPr/>
          </p:nvSpPr>
          <p:spPr>
            <a:xfrm>
              <a:off x="4115931" y="2342756"/>
              <a:ext cx="422827" cy="341458"/>
            </a:xfrm>
            <a:custGeom>
              <a:rect b="b" l="l" r="r" t="t"/>
              <a:pathLst>
                <a:path extrusionOk="0" h="4721" w="5846">
                  <a:moveTo>
                    <a:pt x="1626" y="1"/>
                  </a:moveTo>
                  <a:lnTo>
                    <a:pt x="0" y="95"/>
                  </a:lnTo>
                  <a:lnTo>
                    <a:pt x="2407" y="4721"/>
                  </a:lnTo>
                  <a:lnTo>
                    <a:pt x="5845" y="4721"/>
                  </a:lnTo>
                  <a:lnTo>
                    <a:pt x="3407" y="1"/>
                  </a:lnTo>
                  <a:close/>
                </a:path>
              </a:pathLst>
            </a:custGeom>
            <a:solidFill>
              <a:srgbClr val="4342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6"/>
            <p:cNvSpPr/>
            <p:nvPr/>
          </p:nvSpPr>
          <p:spPr>
            <a:xfrm>
              <a:off x="4416610" y="2342756"/>
              <a:ext cx="248734" cy="341458"/>
            </a:xfrm>
            <a:custGeom>
              <a:rect b="b" l="l" r="r" t="t"/>
              <a:pathLst>
                <a:path extrusionOk="0" h="4721" w="3439">
                  <a:moveTo>
                    <a:pt x="0" y="1"/>
                  </a:moveTo>
                  <a:lnTo>
                    <a:pt x="2438" y="4721"/>
                  </a:lnTo>
                  <a:lnTo>
                    <a:pt x="3439" y="4721"/>
                  </a:lnTo>
                  <a:lnTo>
                    <a:pt x="1001" y="1"/>
                  </a:lnTo>
                  <a:lnTo>
                    <a:pt x="532" y="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342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6"/>
            <p:cNvSpPr/>
            <p:nvPr/>
          </p:nvSpPr>
          <p:spPr>
            <a:xfrm>
              <a:off x="4525107" y="2342756"/>
              <a:ext cx="251049" cy="341458"/>
            </a:xfrm>
            <a:custGeom>
              <a:rect b="b" l="l" r="r" t="t"/>
              <a:pathLst>
                <a:path extrusionOk="0" h="4721" w="3471">
                  <a:moveTo>
                    <a:pt x="1" y="1"/>
                  </a:moveTo>
                  <a:lnTo>
                    <a:pt x="2470" y="4721"/>
                  </a:lnTo>
                  <a:lnTo>
                    <a:pt x="3470" y="4721"/>
                  </a:lnTo>
                  <a:lnTo>
                    <a:pt x="1032" y="1"/>
                  </a:lnTo>
                  <a:close/>
                </a:path>
              </a:pathLst>
            </a:custGeom>
            <a:solidFill>
              <a:srgbClr val="4342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6"/>
            <p:cNvSpPr/>
            <p:nvPr/>
          </p:nvSpPr>
          <p:spPr>
            <a:xfrm>
              <a:off x="3684043" y="3229026"/>
              <a:ext cx="1541950" cy="343773"/>
            </a:xfrm>
            <a:custGeom>
              <a:rect b="b" l="l" r="r" t="t"/>
              <a:pathLst>
                <a:path extrusionOk="0" h="4753" w="21319">
                  <a:moveTo>
                    <a:pt x="21318" y="1"/>
                  </a:moveTo>
                  <a:lnTo>
                    <a:pt x="21068" y="63"/>
                  </a:lnTo>
                  <a:lnTo>
                    <a:pt x="20506" y="282"/>
                  </a:lnTo>
                  <a:lnTo>
                    <a:pt x="20193" y="407"/>
                  </a:lnTo>
                  <a:lnTo>
                    <a:pt x="19912" y="532"/>
                  </a:lnTo>
                  <a:lnTo>
                    <a:pt x="19662" y="689"/>
                  </a:lnTo>
                  <a:lnTo>
                    <a:pt x="19506" y="814"/>
                  </a:lnTo>
                  <a:lnTo>
                    <a:pt x="19037" y="1314"/>
                  </a:lnTo>
                  <a:lnTo>
                    <a:pt x="18818" y="1532"/>
                  </a:lnTo>
                  <a:lnTo>
                    <a:pt x="17036" y="2001"/>
                  </a:lnTo>
                  <a:lnTo>
                    <a:pt x="15755" y="2283"/>
                  </a:lnTo>
                  <a:lnTo>
                    <a:pt x="15098" y="2439"/>
                  </a:lnTo>
                  <a:lnTo>
                    <a:pt x="15067" y="2376"/>
                  </a:lnTo>
                  <a:lnTo>
                    <a:pt x="15067" y="2220"/>
                  </a:lnTo>
                  <a:lnTo>
                    <a:pt x="15067" y="2033"/>
                  </a:lnTo>
                  <a:lnTo>
                    <a:pt x="14973" y="2126"/>
                  </a:lnTo>
                  <a:lnTo>
                    <a:pt x="14786" y="2314"/>
                  </a:lnTo>
                  <a:lnTo>
                    <a:pt x="14629" y="2439"/>
                  </a:lnTo>
                  <a:lnTo>
                    <a:pt x="14442" y="2564"/>
                  </a:lnTo>
                  <a:lnTo>
                    <a:pt x="14192" y="2689"/>
                  </a:lnTo>
                  <a:lnTo>
                    <a:pt x="13910" y="2783"/>
                  </a:lnTo>
                  <a:lnTo>
                    <a:pt x="13285" y="2939"/>
                  </a:lnTo>
                  <a:lnTo>
                    <a:pt x="12691" y="3064"/>
                  </a:lnTo>
                  <a:lnTo>
                    <a:pt x="12129" y="3127"/>
                  </a:lnTo>
                  <a:lnTo>
                    <a:pt x="11629" y="3189"/>
                  </a:lnTo>
                  <a:lnTo>
                    <a:pt x="9659" y="3189"/>
                  </a:lnTo>
                  <a:lnTo>
                    <a:pt x="9159" y="3127"/>
                  </a:lnTo>
                  <a:lnTo>
                    <a:pt x="8628" y="3064"/>
                  </a:lnTo>
                  <a:lnTo>
                    <a:pt x="8034" y="2939"/>
                  </a:lnTo>
                  <a:lnTo>
                    <a:pt x="7409" y="2783"/>
                  </a:lnTo>
                  <a:lnTo>
                    <a:pt x="6534" y="2533"/>
                  </a:lnTo>
                  <a:lnTo>
                    <a:pt x="6252" y="2439"/>
                  </a:lnTo>
                  <a:lnTo>
                    <a:pt x="6221" y="2220"/>
                  </a:lnTo>
                  <a:lnTo>
                    <a:pt x="6221" y="2095"/>
                  </a:lnTo>
                  <a:lnTo>
                    <a:pt x="6190" y="2033"/>
                  </a:lnTo>
                  <a:lnTo>
                    <a:pt x="5534" y="1970"/>
                  </a:lnTo>
                  <a:lnTo>
                    <a:pt x="4252" y="1783"/>
                  </a:lnTo>
                  <a:lnTo>
                    <a:pt x="2470" y="1532"/>
                  </a:lnTo>
                  <a:lnTo>
                    <a:pt x="2251" y="1314"/>
                  </a:lnTo>
                  <a:lnTo>
                    <a:pt x="1814" y="814"/>
                  </a:lnTo>
                  <a:lnTo>
                    <a:pt x="1626" y="689"/>
                  </a:lnTo>
                  <a:lnTo>
                    <a:pt x="1376" y="532"/>
                  </a:lnTo>
                  <a:lnTo>
                    <a:pt x="1095" y="407"/>
                  </a:lnTo>
                  <a:lnTo>
                    <a:pt x="782" y="282"/>
                  </a:lnTo>
                  <a:lnTo>
                    <a:pt x="220" y="63"/>
                  </a:lnTo>
                  <a:lnTo>
                    <a:pt x="1" y="1"/>
                  </a:lnTo>
                  <a:lnTo>
                    <a:pt x="1" y="1"/>
                  </a:lnTo>
                  <a:lnTo>
                    <a:pt x="189" y="2283"/>
                  </a:lnTo>
                  <a:lnTo>
                    <a:pt x="282" y="3595"/>
                  </a:lnTo>
                  <a:lnTo>
                    <a:pt x="282" y="3814"/>
                  </a:lnTo>
                  <a:lnTo>
                    <a:pt x="376" y="4033"/>
                  </a:lnTo>
                  <a:lnTo>
                    <a:pt x="470" y="4221"/>
                  </a:lnTo>
                  <a:lnTo>
                    <a:pt x="564" y="4408"/>
                  </a:lnTo>
                  <a:lnTo>
                    <a:pt x="782" y="4658"/>
                  </a:lnTo>
                  <a:lnTo>
                    <a:pt x="876" y="4752"/>
                  </a:lnTo>
                  <a:lnTo>
                    <a:pt x="5283" y="4752"/>
                  </a:lnTo>
                  <a:lnTo>
                    <a:pt x="5534" y="4658"/>
                  </a:lnTo>
                  <a:lnTo>
                    <a:pt x="5752" y="4596"/>
                  </a:lnTo>
                  <a:lnTo>
                    <a:pt x="6034" y="4564"/>
                  </a:lnTo>
                  <a:lnTo>
                    <a:pt x="15286" y="4564"/>
                  </a:lnTo>
                  <a:lnTo>
                    <a:pt x="15536" y="4596"/>
                  </a:lnTo>
                  <a:lnTo>
                    <a:pt x="15786" y="4658"/>
                  </a:lnTo>
                  <a:lnTo>
                    <a:pt x="16005" y="4752"/>
                  </a:lnTo>
                  <a:lnTo>
                    <a:pt x="20412" y="4752"/>
                  </a:lnTo>
                  <a:lnTo>
                    <a:pt x="20506" y="4658"/>
                  </a:lnTo>
                  <a:lnTo>
                    <a:pt x="20725" y="4408"/>
                  </a:lnTo>
                  <a:lnTo>
                    <a:pt x="20850" y="4221"/>
                  </a:lnTo>
                  <a:lnTo>
                    <a:pt x="20943" y="4033"/>
                  </a:lnTo>
                  <a:lnTo>
                    <a:pt x="21006" y="3814"/>
                  </a:lnTo>
                  <a:lnTo>
                    <a:pt x="21037" y="3595"/>
                  </a:lnTo>
                  <a:lnTo>
                    <a:pt x="21131" y="2283"/>
                  </a:lnTo>
                  <a:lnTo>
                    <a:pt x="21318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6"/>
            <p:cNvSpPr/>
            <p:nvPr/>
          </p:nvSpPr>
          <p:spPr>
            <a:xfrm>
              <a:off x="3684043" y="3229026"/>
              <a:ext cx="1541950" cy="343773"/>
            </a:xfrm>
            <a:custGeom>
              <a:rect b="b" l="l" r="r" t="t"/>
              <a:pathLst>
                <a:path extrusionOk="0" fill="none" h="4753" w="21319">
                  <a:moveTo>
                    <a:pt x="19506" y="814"/>
                  </a:moveTo>
                  <a:lnTo>
                    <a:pt x="19506" y="814"/>
                  </a:lnTo>
                  <a:lnTo>
                    <a:pt x="19037" y="1314"/>
                  </a:lnTo>
                  <a:lnTo>
                    <a:pt x="18818" y="1532"/>
                  </a:lnTo>
                  <a:lnTo>
                    <a:pt x="18818" y="1532"/>
                  </a:lnTo>
                  <a:lnTo>
                    <a:pt x="17036" y="2001"/>
                  </a:lnTo>
                  <a:lnTo>
                    <a:pt x="15755" y="2283"/>
                  </a:lnTo>
                  <a:lnTo>
                    <a:pt x="15098" y="2439"/>
                  </a:lnTo>
                  <a:lnTo>
                    <a:pt x="15098" y="2439"/>
                  </a:lnTo>
                  <a:lnTo>
                    <a:pt x="15067" y="2376"/>
                  </a:lnTo>
                  <a:lnTo>
                    <a:pt x="15067" y="2220"/>
                  </a:lnTo>
                  <a:lnTo>
                    <a:pt x="15067" y="2033"/>
                  </a:lnTo>
                  <a:lnTo>
                    <a:pt x="15067" y="2033"/>
                  </a:lnTo>
                  <a:lnTo>
                    <a:pt x="14973" y="2126"/>
                  </a:lnTo>
                  <a:lnTo>
                    <a:pt x="14786" y="2314"/>
                  </a:lnTo>
                  <a:lnTo>
                    <a:pt x="14629" y="2439"/>
                  </a:lnTo>
                  <a:lnTo>
                    <a:pt x="14442" y="2564"/>
                  </a:lnTo>
                  <a:lnTo>
                    <a:pt x="14192" y="2689"/>
                  </a:lnTo>
                  <a:lnTo>
                    <a:pt x="13910" y="2783"/>
                  </a:lnTo>
                  <a:lnTo>
                    <a:pt x="13910" y="2783"/>
                  </a:lnTo>
                  <a:lnTo>
                    <a:pt x="13285" y="2939"/>
                  </a:lnTo>
                  <a:lnTo>
                    <a:pt x="12691" y="3064"/>
                  </a:lnTo>
                  <a:lnTo>
                    <a:pt x="12129" y="3127"/>
                  </a:lnTo>
                  <a:lnTo>
                    <a:pt x="11629" y="3189"/>
                  </a:lnTo>
                  <a:lnTo>
                    <a:pt x="10910" y="3189"/>
                  </a:lnTo>
                  <a:lnTo>
                    <a:pt x="10660" y="3189"/>
                  </a:lnTo>
                  <a:lnTo>
                    <a:pt x="10660" y="3189"/>
                  </a:lnTo>
                  <a:lnTo>
                    <a:pt x="10378" y="3189"/>
                  </a:lnTo>
                  <a:lnTo>
                    <a:pt x="9659" y="3189"/>
                  </a:lnTo>
                  <a:lnTo>
                    <a:pt x="9159" y="3127"/>
                  </a:lnTo>
                  <a:lnTo>
                    <a:pt x="8628" y="3064"/>
                  </a:lnTo>
                  <a:lnTo>
                    <a:pt x="8034" y="2939"/>
                  </a:lnTo>
                  <a:lnTo>
                    <a:pt x="7409" y="2783"/>
                  </a:lnTo>
                  <a:lnTo>
                    <a:pt x="7409" y="2783"/>
                  </a:lnTo>
                  <a:lnTo>
                    <a:pt x="6534" y="2533"/>
                  </a:lnTo>
                  <a:lnTo>
                    <a:pt x="6252" y="2439"/>
                  </a:lnTo>
                  <a:lnTo>
                    <a:pt x="6252" y="2439"/>
                  </a:lnTo>
                  <a:lnTo>
                    <a:pt x="6221" y="2220"/>
                  </a:lnTo>
                  <a:lnTo>
                    <a:pt x="6221" y="2095"/>
                  </a:lnTo>
                  <a:lnTo>
                    <a:pt x="6190" y="2033"/>
                  </a:lnTo>
                  <a:lnTo>
                    <a:pt x="6190" y="2033"/>
                  </a:lnTo>
                  <a:lnTo>
                    <a:pt x="5534" y="1970"/>
                  </a:lnTo>
                  <a:lnTo>
                    <a:pt x="4252" y="1783"/>
                  </a:lnTo>
                  <a:lnTo>
                    <a:pt x="2470" y="1532"/>
                  </a:lnTo>
                  <a:lnTo>
                    <a:pt x="2470" y="1532"/>
                  </a:lnTo>
                  <a:lnTo>
                    <a:pt x="2251" y="1314"/>
                  </a:lnTo>
                  <a:lnTo>
                    <a:pt x="1814" y="814"/>
                  </a:lnTo>
                  <a:lnTo>
                    <a:pt x="1814" y="814"/>
                  </a:lnTo>
                  <a:lnTo>
                    <a:pt x="1626" y="689"/>
                  </a:lnTo>
                  <a:lnTo>
                    <a:pt x="1376" y="532"/>
                  </a:lnTo>
                  <a:lnTo>
                    <a:pt x="1095" y="407"/>
                  </a:lnTo>
                  <a:lnTo>
                    <a:pt x="782" y="282"/>
                  </a:lnTo>
                  <a:lnTo>
                    <a:pt x="220" y="63"/>
                  </a:lnTo>
                  <a:lnTo>
                    <a:pt x="1" y="1"/>
                  </a:lnTo>
                  <a:lnTo>
                    <a:pt x="1" y="1"/>
                  </a:lnTo>
                  <a:lnTo>
                    <a:pt x="189" y="2283"/>
                  </a:lnTo>
                  <a:lnTo>
                    <a:pt x="282" y="3595"/>
                  </a:lnTo>
                  <a:lnTo>
                    <a:pt x="282" y="3595"/>
                  </a:lnTo>
                  <a:lnTo>
                    <a:pt x="282" y="3814"/>
                  </a:lnTo>
                  <a:lnTo>
                    <a:pt x="376" y="4033"/>
                  </a:lnTo>
                  <a:lnTo>
                    <a:pt x="470" y="4221"/>
                  </a:lnTo>
                  <a:lnTo>
                    <a:pt x="564" y="4408"/>
                  </a:lnTo>
                  <a:lnTo>
                    <a:pt x="782" y="4658"/>
                  </a:lnTo>
                  <a:lnTo>
                    <a:pt x="876" y="4752"/>
                  </a:lnTo>
                  <a:lnTo>
                    <a:pt x="5283" y="4752"/>
                  </a:lnTo>
                  <a:lnTo>
                    <a:pt x="5283" y="4752"/>
                  </a:lnTo>
                  <a:lnTo>
                    <a:pt x="5534" y="4658"/>
                  </a:lnTo>
                  <a:lnTo>
                    <a:pt x="5752" y="4596"/>
                  </a:lnTo>
                  <a:lnTo>
                    <a:pt x="6034" y="4564"/>
                  </a:lnTo>
                  <a:lnTo>
                    <a:pt x="6034" y="4564"/>
                  </a:lnTo>
                  <a:lnTo>
                    <a:pt x="10660" y="4564"/>
                  </a:lnTo>
                  <a:lnTo>
                    <a:pt x="10660" y="4564"/>
                  </a:lnTo>
                  <a:lnTo>
                    <a:pt x="15286" y="4564"/>
                  </a:lnTo>
                  <a:lnTo>
                    <a:pt x="15286" y="4564"/>
                  </a:lnTo>
                  <a:lnTo>
                    <a:pt x="15536" y="4596"/>
                  </a:lnTo>
                  <a:lnTo>
                    <a:pt x="15786" y="4658"/>
                  </a:lnTo>
                  <a:lnTo>
                    <a:pt x="16005" y="4752"/>
                  </a:lnTo>
                  <a:lnTo>
                    <a:pt x="20412" y="4752"/>
                  </a:lnTo>
                  <a:lnTo>
                    <a:pt x="20412" y="4752"/>
                  </a:lnTo>
                  <a:lnTo>
                    <a:pt x="20506" y="4658"/>
                  </a:lnTo>
                  <a:lnTo>
                    <a:pt x="20725" y="4408"/>
                  </a:lnTo>
                  <a:lnTo>
                    <a:pt x="20850" y="4221"/>
                  </a:lnTo>
                  <a:lnTo>
                    <a:pt x="20943" y="4033"/>
                  </a:lnTo>
                  <a:lnTo>
                    <a:pt x="21006" y="3814"/>
                  </a:lnTo>
                  <a:lnTo>
                    <a:pt x="21037" y="3595"/>
                  </a:lnTo>
                  <a:lnTo>
                    <a:pt x="21037" y="3595"/>
                  </a:lnTo>
                  <a:lnTo>
                    <a:pt x="21131" y="2283"/>
                  </a:lnTo>
                  <a:lnTo>
                    <a:pt x="21318" y="1"/>
                  </a:lnTo>
                  <a:lnTo>
                    <a:pt x="21318" y="1"/>
                  </a:lnTo>
                  <a:lnTo>
                    <a:pt x="21068" y="63"/>
                  </a:lnTo>
                  <a:lnTo>
                    <a:pt x="20506" y="282"/>
                  </a:lnTo>
                  <a:lnTo>
                    <a:pt x="20193" y="407"/>
                  </a:lnTo>
                  <a:lnTo>
                    <a:pt x="19912" y="532"/>
                  </a:lnTo>
                  <a:lnTo>
                    <a:pt x="19662" y="689"/>
                  </a:lnTo>
                  <a:lnTo>
                    <a:pt x="19506" y="81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6"/>
            <p:cNvSpPr/>
            <p:nvPr/>
          </p:nvSpPr>
          <p:spPr>
            <a:xfrm>
              <a:off x="4136256" y="3405369"/>
              <a:ext cx="72" cy="72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2E44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6"/>
            <p:cNvSpPr/>
            <p:nvPr/>
          </p:nvSpPr>
          <p:spPr>
            <a:xfrm>
              <a:off x="4136256" y="3405369"/>
              <a:ext cx="72" cy="72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6"/>
            <p:cNvSpPr/>
            <p:nvPr/>
          </p:nvSpPr>
          <p:spPr>
            <a:xfrm>
              <a:off x="3751889" y="3366961"/>
              <a:ext cx="237451" cy="128960"/>
            </a:xfrm>
            <a:custGeom>
              <a:rect b="b" l="l" r="r" t="t"/>
              <a:pathLst>
                <a:path extrusionOk="0" h="1783" w="3283">
                  <a:moveTo>
                    <a:pt x="251" y="63"/>
                  </a:moveTo>
                  <a:lnTo>
                    <a:pt x="2032" y="126"/>
                  </a:lnTo>
                  <a:lnTo>
                    <a:pt x="2220" y="94"/>
                  </a:lnTo>
                  <a:lnTo>
                    <a:pt x="2376" y="94"/>
                  </a:lnTo>
                  <a:lnTo>
                    <a:pt x="2533" y="157"/>
                  </a:lnTo>
                  <a:lnTo>
                    <a:pt x="2658" y="219"/>
                  </a:lnTo>
                  <a:lnTo>
                    <a:pt x="2720" y="282"/>
                  </a:lnTo>
                  <a:lnTo>
                    <a:pt x="2751" y="344"/>
                  </a:lnTo>
                  <a:lnTo>
                    <a:pt x="3126" y="1563"/>
                  </a:lnTo>
                  <a:lnTo>
                    <a:pt x="3001" y="1563"/>
                  </a:lnTo>
                  <a:lnTo>
                    <a:pt x="2626" y="1532"/>
                  </a:lnTo>
                  <a:lnTo>
                    <a:pt x="2095" y="1501"/>
                  </a:lnTo>
                  <a:lnTo>
                    <a:pt x="1532" y="1407"/>
                  </a:lnTo>
                  <a:lnTo>
                    <a:pt x="1282" y="1345"/>
                  </a:lnTo>
                  <a:lnTo>
                    <a:pt x="1095" y="1282"/>
                  </a:lnTo>
                  <a:lnTo>
                    <a:pt x="1063" y="1251"/>
                  </a:lnTo>
                  <a:lnTo>
                    <a:pt x="1032" y="1220"/>
                  </a:lnTo>
                  <a:lnTo>
                    <a:pt x="688" y="938"/>
                  </a:lnTo>
                  <a:lnTo>
                    <a:pt x="376" y="594"/>
                  </a:lnTo>
                  <a:lnTo>
                    <a:pt x="251" y="438"/>
                  </a:lnTo>
                  <a:lnTo>
                    <a:pt x="188" y="313"/>
                  </a:lnTo>
                  <a:lnTo>
                    <a:pt x="157" y="188"/>
                  </a:lnTo>
                  <a:lnTo>
                    <a:pt x="188" y="126"/>
                  </a:lnTo>
                  <a:lnTo>
                    <a:pt x="251" y="63"/>
                  </a:lnTo>
                  <a:close/>
                  <a:moveTo>
                    <a:pt x="94" y="1"/>
                  </a:moveTo>
                  <a:lnTo>
                    <a:pt x="32" y="32"/>
                  </a:lnTo>
                  <a:lnTo>
                    <a:pt x="1" y="94"/>
                  </a:lnTo>
                  <a:lnTo>
                    <a:pt x="1" y="251"/>
                  </a:lnTo>
                  <a:lnTo>
                    <a:pt x="94" y="407"/>
                  </a:lnTo>
                  <a:lnTo>
                    <a:pt x="219" y="594"/>
                  </a:lnTo>
                  <a:lnTo>
                    <a:pt x="376" y="782"/>
                  </a:lnTo>
                  <a:lnTo>
                    <a:pt x="532" y="970"/>
                  </a:lnTo>
                  <a:lnTo>
                    <a:pt x="907" y="1313"/>
                  </a:lnTo>
                  <a:lnTo>
                    <a:pt x="1032" y="1376"/>
                  </a:lnTo>
                  <a:lnTo>
                    <a:pt x="1157" y="1438"/>
                  </a:lnTo>
                  <a:lnTo>
                    <a:pt x="1470" y="1563"/>
                  </a:lnTo>
                  <a:lnTo>
                    <a:pt x="1876" y="1626"/>
                  </a:lnTo>
                  <a:lnTo>
                    <a:pt x="2282" y="1688"/>
                  </a:lnTo>
                  <a:lnTo>
                    <a:pt x="2970" y="1751"/>
                  </a:lnTo>
                  <a:lnTo>
                    <a:pt x="3283" y="1782"/>
                  </a:lnTo>
                  <a:lnTo>
                    <a:pt x="3126" y="1188"/>
                  </a:lnTo>
                  <a:lnTo>
                    <a:pt x="2876" y="313"/>
                  </a:lnTo>
                  <a:lnTo>
                    <a:pt x="2845" y="219"/>
                  </a:lnTo>
                  <a:lnTo>
                    <a:pt x="2783" y="157"/>
                  </a:lnTo>
                  <a:lnTo>
                    <a:pt x="2658" y="63"/>
                  </a:lnTo>
                  <a:lnTo>
                    <a:pt x="2470" y="32"/>
                  </a:lnTo>
                  <a:lnTo>
                    <a:pt x="2064" y="32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rgbClr val="0293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6"/>
            <p:cNvSpPr/>
            <p:nvPr/>
          </p:nvSpPr>
          <p:spPr>
            <a:xfrm>
              <a:off x="3763173" y="3371518"/>
              <a:ext cx="214885" cy="108564"/>
            </a:xfrm>
            <a:custGeom>
              <a:rect b="b" l="l" r="r" t="t"/>
              <a:pathLst>
                <a:path extrusionOk="0" fill="none" h="1501" w="2971">
                  <a:moveTo>
                    <a:pt x="907" y="1188"/>
                  </a:moveTo>
                  <a:lnTo>
                    <a:pt x="907" y="1188"/>
                  </a:lnTo>
                  <a:lnTo>
                    <a:pt x="876" y="1157"/>
                  </a:lnTo>
                  <a:lnTo>
                    <a:pt x="876" y="1157"/>
                  </a:lnTo>
                  <a:lnTo>
                    <a:pt x="532" y="875"/>
                  </a:lnTo>
                  <a:lnTo>
                    <a:pt x="220" y="531"/>
                  </a:lnTo>
                  <a:lnTo>
                    <a:pt x="95" y="375"/>
                  </a:lnTo>
                  <a:lnTo>
                    <a:pt x="32" y="250"/>
                  </a:lnTo>
                  <a:lnTo>
                    <a:pt x="1" y="125"/>
                  </a:lnTo>
                  <a:lnTo>
                    <a:pt x="32" y="63"/>
                  </a:lnTo>
                  <a:lnTo>
                    <a:pt x="95" y="0"/>
                  </a:lnTo>
                  <a:lnTo>
                    <a:pt x="1876" y="63"/>
                  </a:lnTo>
                  <a:lnTo>
                    <a:pt x="1876" y="63"/>
                  </a:lnTo>
                  <a:lnTo>
                    <a:pt x="2064" y="31"/>
                  </a:lnTo>
                  <a:lnTo>
                    <a:pt x="2064" y="31"/>
                  </a:lnTo>
                  <a:lnTo>
                    <a:pt x="2064" y="31"/>
                  </a:lnTo>
                  <a:lnTo>
                    <a:pt x="2064" y="31"/>
                  </a:lnTo>
                  <a:lnTo>
                    <a:pt x="2064" y="31"/>
                  </a:lnTo>
                  <a:lnTo>
                    <a:pt x="2064" y="31"/>
                  </a:lnTo>
                  <a:lnTo>
                    <a:pt x="2095" y="31"/>
                  </a:lnTo>
                  <a:lnTo>
                    <a:pt x="2095" y="31"/>
                  </a:lnTo>
                  <a:lnTo>
                    <a:pt x="2220" y="31"/>
                  </a:lnTo>
                  <a:lnTo>
                    <a:pt x="2377" y="94"/>
                  </a:lnTo>
                  <a:lnTo>
                    <a:pt x="2502" y="156"/>
                  </a:lnTo>
                  <a:lnTo>
                    <a:pt x="2564" y="219"/>
                  </a:lnTo>
                  <a:lnTo>
                    <a:pt x="2595" y="281"/>
                  </a:lnTo>
                  <a:lnTo>
                    <a:pt x="2595" y="281"/>
                  </a:lnTo>
                  <a:lnTo>
                    <a:pt x="2595" y="281"/>
                  </a:lnTo>
                  <a:lnTo>
                    <a:pt x="2595" y="281"/>
                  </a:lnTo>
                  <a:lnTo>
                    <a:pt x="2595" y="281"/>
                  </a:lnTo>
                  <a:lnTo>
                    <a:pt x="2595" y="281"/>
                  </a:lnTo>
                  <a:lnTo>
                    <a:pt x="2595" y="281"/>
                  </a:lnTo>
                  <a:lnTo>
                    <a:pt x="2595" y="281"/>
                  </a:lnTo>
                  <a:lnTo>
                    <a:pt x="2595" y="281"/>
                  </a:lnTo>
                  <a:lnTo>
                    <a:pt x="2595" y="281"/>
                  </a:lnTo>
                  <a:lnTo>
                    <a:pt x="2595" y="281"/>
                  </a:lnTo>
                  <a:lnTo>
                    <a:pt x="2970" y="1500"/>
                  </a:lnTo>
                  <a:lnTo>
                    <a:pt x="2970" y="1500"/>
                  </a:lnTo>
                  <a:lnTo>
                    <a:pt x="2970" y="1500"/>
                  </a:lnTo>
                  <a:lnTo>
                    <a:pt x="2970" y="1500"/>
                  </a:lnTo>
                  <a:lnTo>
                    <a:pt x="2970" y="1500"/>
                  </a:lnTo>
                  <a:lnTo>
                    <a:pt x="2908" y="1500"/>
                  </a:lnTo>
                  <a:lnTo>
                    <a:pt x="2908" y="1500"/>
                  </a:lnTo>
                  <a:lnTo>
                    <a:pt x="2908" y="1500"/>
                  </a:lnTo>
                  <a:lnTo>
                    <a:pt x="2908" y="1500"/>
                  </a:lnTo>
                  <a:lnTo>
                    <a:pt x="2908" y="1500"/>
                  </a:lnTo>
                  <a:lnTo>
                    <a:pt x="2908" y="1500"/>
                  </a:lnTo>
                  <a:lnTo>
                    <a:pt x="2845" y="1500"/>
                  </a:lnTo>
                  <a:lnTo>
                    <a:pt x="2845" y="1500"/>
                  </a:lnTo>
                  <a:lnTo>
                    <a:pt x="2470" y="1469"/>
                  </a:lnTo>
                  <a:lnTo>
                    <a:pt x="1939" y="1438"/>
                  </a:lnTo>
                  <a:lnTo>
                    <a:pt x="1376" y="1344"/>
                  </a:lnTo>
                  <a:lnTo>
                    <a:pt x="1126" y="1282"/>
                  </a:lnTo>
                  <a:lnTo>
                    <a:pt x="939" y="1219"/>
                  </a:lnTo>
                  <a:lnTo>
                    <a:pt x="939" y="1219"/>
                  </a:lnTo>
                  <a:lnTo>
                    <a:pt x="939" y="1219"/>
                  </a:lnTo>
                  <a:lnTo>
                    <a:pt x="939" y="1219"/>
                  </a:lnTo>
                  <a:lnTo>
                    <a:pt x="939" y="1219"/>
                  </a:lnTo>
                  <a:lnTo>
                    <a:pt x="939" y="1219"/>
                  </a:lnTo>
                  <a:lnTo>
                    <a:pt x="939" y="1219"/>
                  </a:lnTo>
                  <a:lnTo>
                    <a:pt x="939" y="1219"/>
                  </a:lnTo>
                  <a:lnTo>
                    <a:pt x="907" y="1188"/>
                  </a:lnTo>
                  <a:lnTo>
                    <a:pt x="907" y="1188"/>
                  </a:lnTo>
                  <a:lnTo>
                    <a:pt x="907" y="118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6"/>
            <p:cNvSpPr/>
            <p:nvPr/>
          </p:nvSpPr>
          <p:spPr>
            <a:xfrm>
              <a:off x="3751889" y="3366961"/>
              <a:ext cx="237451" cy="128960"/>
            </a:xfrm>
            <a:custGeom>
              <a:rect b="b" l="l" r="r" t="t"/>
              <a:pathLst>
                <a:path extrusionOk="0" fill="none" h="1783" w="3283">
                  <a:moveTo>
                    <a:pt x="94" y="1"/>
                  </a:moveTo>
                  <a:lnTo>
                    <a:pt x="94" y="1"/>
                  </a:lnTo>
                  <a:lnTo>
                    <a:pt x="32" y="32"/>
                  </a:lnTo>
                  <a:lnTo>
                    <a:pt x="1" y="94"/>
                  </a:lnTo>
                  <a:lnTo>
                    <a:pt x="1" y="251"/>
                  </a:lnTo>
                  <a:lnTo>
                    <a:pt x="94" y="407"/>
                  </a:lnTo>
                  <a:lnTo>
                    <a:pt x="219" y="594"/>
                  </a:lnTo>
                  <a:lnTo>
                    <a:pt x="376" y="782"/>
                  </a:lnTo>
                  <a:lnTo>
                    <a:pt x="532" y="970"/>
                  </a:lnTo>
                  <a:lnTo>
                    <a:pt x="907" y="1313"/>
                  </a:lnTo>
                  <a:lnTo>
                    <a:pt x="907" y="1313"/>
                  </a:lnTo>
                  <a:lnTo>
                    <a:pt x="1032" y="1376"/>
                  </a:lnTo>
                  <a:lnTo>
                    <a:pt x="1157" y="1438"/>
                  </a:lnTo>
                  <a:lnTo>
                    <a:pt x="1470" y="1563"/>
                  </a:lnTo>
                  <a:lnTo>
                    <a:pt x="1876" y="1626"/>
                  </a:lnTo>
                  <a:lnTo>
                    <a:pt x="2282" y="1688"/>
                  </a:lnTo>
                  <a:lnTo>
                    <a:pt x="2970" y="1751"/>
                  </a:lnTo>
                  <a:lnTo>
                    <a:pt x="3283" y="1782"/>
                  </a:lnTo>
                  <a:lnTo>
                    <a:pt x="3283" y="1782"/>
                  </a:lnTo>
                  <a:lnTo>
                    <a:pt x="3126" y="1188"/>
                  </a:lnTo>
                  <a:lnTo>
                    <a:pt x="2876" y="313"/>
                  </a:lnTo>
                  <a:lnTo>
                    <a:pt x="2876" y="313"/>
                  </a:lnTo>
                  <a:lnTo>
                    <a:pt x="2845" y="219"/>
                  </a:lnTo>
                  <a:lnTo>
                    <a:pt x="2783" y="157"/>
                  </a:lnTo>
                  <a:lnTo>
                    <a:pt x="2658" y="63"/>
                  </a:lnTo>
                  <a:lnTo>
                    <a:pt x="2470" y="32"/>
                  </a:lnTo>
                  <a:lnTo>
                    <a:pt x="2282" y="32"/>
                  </a:lnTo>
                  <a:lnTo>
                    <a:pt x="2282" y="32"/>
                  </a:lnTo>
                  <a:lnTo>
                    <a:pt x="2064" y="32"/>
                  </a:lnTo>
                  <a:lnTo>
                    <a:pt x="9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6"/>
            <p:cNvSpPr/>
            <p:nvPr/>
          </p:nvSpPr>
          <p:spPr>
            <a:xfrm>
              <a:off x="3763173" y="3371518"/>
              <a:ext cx="214885" cy="108564"/>
            </a:xfrm>
            <a:custGeom>
              <a:rect b="b" l="l" r="r" t="t"/>
              <a:pathLst>
                <a:path extrusionOk="0" h="1501" w="2971">
                  <a:moveTo>
                    <a:pt x="95" y="0"/>
                  </a:moveTo>
                  <a:lnTo>
                    <a:pt x="32" y="63"/>
                  </a:lnTo>
                  <a:lnTo>
                    <a:pt x="1" y="125"/>
                  </a:lnTo>
                  <a:lnTo>
                    <a:pt x="32" y="250"/>
                  </a:lnTo>
                  <a:lnTo>
                    <a:pt x="95" y="375"/>
                  </a:lnTo>
                  <a:lnTo>
                    <a:pt x="220" y="531"/>
                  </a:lnTo>
                  <a:lnTo>
                    <a:pt x="532" y="875"/>
                  </a:lnTo>
                  <a:lnTo>
                    <a:pt x="876" y="1157"/>
                  </a:lnTo>
                  <a:lnTo>
                    <a:pt x="970" y="1219"/>
                  </a:lnTo>
                  <a:lnTo>
                    <a:pt x="1095" y="1282"/>
                  </a:lnTo>
                  <a:lnTo>
                    <a:pt x="1376" y="1375"/>
                  </a:lnTo>
                  <a:lnTo>
                    <a:pt x="1720" y="1407"/>
                  </a:lnTo>
                  <a:lnTo>
                    <a:pt x="2064" y="1469"/>
                  </a:lnTo>
                  <a:lnTo>
                    <a:pt x="2689" y="1500"/>
                  </a:lnTo>
                  <a:lnTo>
                    <a:pt x="2970" y="1500"/>
                  </a:lnTo>
                  <a:lnTo>
                    <a:pt x="2595" y="281"/>
                  </a:lnTo>
                  <a:lnTo>
                    <a:pt x="2533" y="188"/>
                  </a:lnTo>
                  <a:lnTo>
                    <a:pt x="2439" y="94"/>
                  </a:lnTo>
                  <a:lnTo>
                    <a:pt x="2314" y="63"/>
                  </a:lnTo>
                  <a:lnTo>
                    <a:pt x="2189" y="31"/>
                  </a:lnTo>
                  <a:lnTo>
                    <a:pt x="1970" y="31"/>
                  </a:lnTo>
                  <a:lnTo>
                    <a:pt x="1876" y="63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3E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6"/>
            <p:cNvSpPr/>
            <p:nvPr/>
          </p:nvSpPr>
          <p:spPr>
            <a:xfrm>
              <a:off x="3763173" y="3371518"/>
              <a:ext cx="214885" cy="108564"/>
            </a:xfrm>
            <a:custGeom>
              <a:rect b="b" l="l" r="r" t="t"/>
              <a:pathLst>
                <a:path extrusionOk="0" fill="none" h="1501" w="2971">
                  <a:moveTo>
                    <a:pt x="95" y="0"/>
                  </a:moveTo>
                  <a:lnTo>
                    <a:pt x="1876" y="63"/>
                  </a:lnTo>
                  <a:lnTo>
                    <a:pt x="1876" y="63"/>
                  </a:lnTo>
                  <a:lnTo>
                    <a:pt x="1970" y="31"/>
                  </a:lnTo>
                  <a:lnTo>
                    <a:pt x="2189" y="31"/>
                  </a:lnTo>
                  <a:lnTo>
                    <a:pt x="2314" y="63"/>
                  </a:lnTo>
                  <a:lnTo>
                    <a:pt x="2439" y="94"/>
                  </a:lnTo>
                  <a:lnTo>
                    <a:pt x="2533" y="188"/>
                  </a:lnTo>
                  <a:lnTo>
                    <a:pt x="2595" y="281"/>
                  </a:lnTo>
                  <a:lnTo>
                    <a:pt x="2595" y="281"/>
                  </a:lnTo>
                  <a:lnTo>
                    <a:pt x="2970" y="1500"/>
                  </a:lnTo>
                  <a:lnTo>
                    <a:pt x="2970" y="1500"/>
                  </a:lnTo>
                  <a:lnTo>
                    <a:pt x="2689" y="1500"/>
                  </a:lnTo>
                  <a:lnTo>
                    <a:pt x="2064" y="1469"/>
                  </a:lnTo>
                  <a:lnTo>
                    <a:pt x="1720" y="1407"/>
                  </a:lnTo>
                  <a:lnTo>
                    <a:pt x="1376" y="1375"/>
                  </a:lnTo>
                  <a:lnTo>
                    <a:pt x="1095" y="1282"/>
                  </a:lnTo>
                  <a:lnTo>
                    <a:pt x="970" y="1219"/>
                  </a:lnTo>
                  <a:lnTo>
                    <a:pt x="876" y="1157"/>
                  </a:lnTo>
                  <a:lnTo>
                    <a:pt x="876" y="1157"/>
                  </a:lnTo>
                  <a:lnTo>
                    <a:pt x="532" y="875"/>
                  </a:lnTo>
                  <a:lnTo>
                    <a:pt x="220" y="531"/>
                  </a:lnTo>
                  <a:lnTo>
                    <a:pt x="95" y="375"/>
                  </a:lnTo>
                  <a:lnTo>
                    <a:pt x="32" y="250"/>
                  </a:lnTo>
                  <a:lnTo>
                    <a:pt x="1" y="125"/>
                  </a:lnTo>
                  <a:lnTo>
                    <a:pt x="32" y="63"/>
                  </a:lnTo>
                  <a:lnTo>
                    <a:pt x="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6"/>
            <p:cNvSpPr/>
            <p:nvPr/>
          </p:nvSpPr>
          <p:spPr>
            <a:xfrm>
              <a:off x="3828777" y="3373760"/>
              <a:ext cx="149284" cy="106321"/>
            </a:xfrm>
            <a:custGeom>
              <a:rect b="b" l="l" r="r" t="t"/>
              <a:pathLst>
                <a:path extrusionOk="0" h="1470" w="2064">
                  <a:moveTo>
                    <a:pt x="1938" y="1469"/>
                  </a:moveTo>
                  <a:lnTo>
                    <a:pt x="1938" y="1469"/>
                  </a:lnTo>
                  <a:lnTo>
                    <a:pt x="2001" y="1469"/>
                  </a:lnTo>
                  <a:lnTo>
                    <a:pt x="2001" y="1469"/>
                  </a:lnTo>
                  <a:lnTo>
                    <a:pt x="2001" y="1469"/>
                  </a:lnTo>
                  <a:lnTo>
                    <a:pt x="1938" y="1469"/>
                  </a:lnTo>
                  <a:close/>
                  <a:moveTo>
                    <a:pt x="2063" y="1469"/>
                  </a:moveTo>
                  <a:lnTo>
                    <a:pt x="2063" y="1469"/>
                  </a:lnTo>
                  <a:lnTo>
                    <a:pt x="2001" y="1469"/>
                  </a:lnTo>
                  <a:lnTo>
                    <a:pt x="2001" y="1469"/>
                  </a:lnTo>
                  <a:lnTo>
                    <a:pt x="2063" y="1469"/>
                  </a:lnTo>
                  <a:close/>
                  <a:moveTo>
                    <a:pt x="32" y="1188"/>
                  </a:moveTo>
                  <a:lnTo>
                    <a:pt x="32" y="1188"/>
                  </a:lnTo>
                  <a:lnTo>
                    <a:pt x="32" y="1188"/>
                  </a:lnTo>
                  <a:lnTo>
                    <a:pt x="32" y="1188"/>
                  </a:lnTo>
                  <a:lnTo>
                    <a:pt x="32" y="1188"/>
                  </a:lnTo>
                  <a:close/>
                  <a:moveTo>
                    <a:pt x="32" y="1188"/>
                  </a:moveTo>
                  <a:lnTo>
                    <a:pt x="32" y="1188"/>
                  </a:lnTo>
                  <a:lnTo>
                    <a:pt x="32" y="1188"/>
                  </a:lnTo>
                  <a:lnTo>
                    <a:pt x="32" y="1188"/>
                  </a:lnTo>
                  <a:lnTo>
                    <a:pt x="32" y="1188"/>
                  </a:lnTo>
                  <a:close/>
                  <a:moveTo>
                    <a:pt x="0" y="1157"/>
                  </a:moveTo>
                  <a:lnTo>
                    <a:pt x="0" y="1157"/>
                  </a:lnTo>
                  <a:lnTo>
                    <a:pt x="0" y="1157"/>
                  </a:lnTo>
                  <a:lnTo>
                    <a:pt x="0" y="1157"/>
                  </a:lnTo>
                  <a:lnTo>
                    <a:pt x="0" y="1157"/>
                  </a:lnTo>
                  <a:close/>
                  <a:moveTo>
                    <a:pt x="1688" y="250"/>
                  </a:moveTo>
                  <a:lnTo>
                    <a:pt x="1688" y="250"/>
                  </a:lnTo>
                  <a:lnTo>
                    <a:pt x="1688" y="250"/>
                  </a:lnTo>
                  <a:lnTo>
                    <a:pt x="1688" y="250"/>
                  </a:lnTo>
                  <a:lnTo>
                    <a:pt x="1688" y="250"/>
                  </a:lnTo>
                  <a:close/>
                  <a:moveTo>
                    <a:pt x="1688" y="250"/>
                  </a:moveTo>
                  <a:lnTo>
                    <a:pt x="1688" y="250"/>
                  </a:lnTo>
                  <a:lnTo>
                    <a:pt x="1688" y="250"/>
                  </a:lnTo>
                  <a:lnTo>
                    <a:pt x="1688" y="250"/>
                  </a:lnTo>
                  <a:lnTo>
                    <a:pt x="1688" y="250"/>
                  </a:lnTo>
                  <a:close/>
                  <a:moveTo>
                    <a:pt x="1157" y="0"/>
                  </a:moveTo>
                  <a:lnTo>
                    <a:pt x="1157" y="0"/>
                  </a:lnTo>
                  <a:lnTo>
                    <a:pt x="969" y="32"/>
                  </a:lnTo>
                  <a:lnTo>
                    <a:pt x="969" y="32"/>
                  </a:lnTo>
                  <a:lnTo>
                    <a:pt x="969" y="32"/>
                  </a:lnTo>
                  <a:lnTo>
                    <a:pt x="1157" y="0"/>
                  </a:lnTo>
                  <a:close/>
                  <a:moveTo>
                    <a:pt x="1157" y="0"/>
                  </a:moveTo>
                  <a:lnTo>
                    <a:pt x="1157" y="0"/>
                  </a:lnTo>
                  <a:lnTo>
                    <a:pt x="1157" y="0"/>
                  </a:lnTo>
                  <a:lnTo>
                    <a:pt x="1188" y="0"/>
                  </a:lnTo>
                  <a:lnTo>
                    <a:pt x="1188" y="0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028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6"/>
            <p:cNvSpPr/>
            <p:nvPr/>
          </p:nvSpPr>
          <p:spPr>
            <a:xfrm>
              <a:off x="3968954" y="3480014"/>
              <a:ext cx="4557" cy="72"/>
            </a:xfrm>
            <a:custGeom>
              <a:rect b="b" l="l" r="r" t="t"/>
              <a:pathLst>
                <a:path extrusionOk="0" fill="none" h="1" w="63">
                  <a:moveTo>
                    <a:pt x="0" y="0"/>
                  </a:moveTo>
                  <a:lnTo>
                    <a:pt x="0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6"/>
            <p:cNvSpPr/>
            <p:nvPr/>
          </p:nvSpPr>
          <p:spPr>
            <a:xfrm>
              <a:off x="3973439" y="3480014"/>
              <a:ext cx="4629" cy="72"/>
            </a:xfrm>
            <a:custGeom>
              <a:rect b="b" l="l" r="r" t="t"/>
              <a:pathLst>
                <a:path extrusionOk="0" fill="none" h="1" w="64">
                  <a:moveTo>
                    <a:pt x="63" y="0"/>
                  </a:moveTo>
                  <a:lnTo>
                    <a:pt x="63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6"/>
            <p:cNvSpPr/>
            <p:nvPr/>
          </p:nvSpPr>
          <p:spPr>
            <a:xfrm>
              <a:off x="3831019" y="3459689"/>
              <a:ext cx="72" cy="72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6"/>
            <p:cNvSpPr/>
            <p:nvPr/>
          </p:nvSpPr>
          <p:spPr>
            <a:xfrm>
              <a:off x="3831019" y="3459689"/>
              <a:ext cx="72" cy="72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6"/>
            <p:cNvSpPr/>
            <p:nvPr/>
          </p:nvSpPr>
          <p:spPr>
            <a:xfrm>
              <a:off x="3828777" y="3457375"/>
              <a:ext cx="72" cy="72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6"/>
            <p:cNvSpPr/>
            <p:nvPr/>
          </p:nvSpPr>
          <p:spPr>
            <a:xfrm>
              <a:off x="3950871" y="3391843"/>
              <a:ext cx="72" cy="72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6"/>
            <p:cNvSpPr/>
            <p:nvPr/>
          </p:nvSpPr>
          <p:spPr>
            <a:xfrm>
              <a:off x="3950871" y="3391843"/>
              <a:ext cx="72" cy="72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6"/>
            <p:cNvSpPr/>
            <p:nvPr/>
          </p:nvSpPr>
          <p:spPr>
            <a:xfrm>
              <a:off x="3898866" y="3373760"/>
              <a:ext cx="13598" cy="2314"/>
            </a:xfrm>
            <a:custGeom>
              <a:rect b="b" l="l" r="r" t="t"/>
              <a:pathLst>
                <a:path extrusionOk="0" fill="none" h="32" w="188">
                  <a:moveTo>
                    <a:pt x="188" y="0"/>
                  </a:moveTo>
                  <a:lnTo>
                    <a:pt x="188" y="0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8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6"/>
            <p:cNvSpPr/>
            <p:nvPr/>
          </p:nvSpPr>
          <p:spPr>
            <a:xfrm>
              <a:off x="3912391" y="3373760"/>
              <a:ext cx="2387" cy="72"/>
            </a:xfrm>
            <a:custGeom>
              <a:rect b="b" l="l" r="r" t="t"/>
              <a:pathLst>
                <a:path extrusionOk="0" fill="none" h="1" w="33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6"/>
            <p:cNvSpPr/>
            <p:nvPr/>
          </p:nvSpPr>
          <p:spPr>
            <a:xfrm>
              <a:off x="3817493" y="3373760"/>
              <a:ext cx="160567" cy="106321"/>
            </a:xfrm>
            <a:custGeom>
              <a:rect b="b" l="l" r="r" t="t"/>
              <a:pathLst>
                <a:path extrusionOk="0" h="1470" w="2220">
                  <a:moveTo>
                    <a:pt x="1313" y="0"/>
                  </a:moveTo>
                  <a:lnTo>
                    <a:pt x="1125" y="32"/>
                  </a:lnTo>
                  <a:lnTo>
                    <a:pt x="813" y="0"/>
                  </a:lnTo>
                  <a:lnTo>
                    <a:pt x="813" y="0"/>
                  </a:lnTo>
                  <a:lnTo>
                    <a:pt x="1000" y="32"/>
                  </a:lnTo>
                  <a:lnTo>
                    <a:pt x="1188" y="125"/>
                  </a:lnTo>
                  <a:lnTo>
                    <a:pt x="1344" y="250"/>
                  </a:lnTo>
                  <a:lnTo>
                    <a:pt x="1469" y="375"/>
                  </a:lnTo>
                  <a:lnTo>
                    <a:pt x="1532" y="532"/>
                  </a:lnTo>
                  <a:lnTo>
                    <a:pt x="1594" y="719"/>
                  </a:lnTo>
                  <a:lnTo>
                    <a:pt x="1594" y="876"/>
                  </a:lnTo>
                  <a:lnTo>
                    <a:pt x="1532" y="1001"/>
                  </a:lnTo>
                  <a:lnTo>
                    <a:pt x="1469" y="1094"/>
                  </a:lnTo>
                  <a:lnTo>
                    <a:pt x="1344" y="1126"/>
                  </a:lnTo>
                  <a:lnTo>
                    <a:pt x="1188" y="1157"/>
                  </a:lnTo>
                  <a:lnTo>
                    <a:pt x="657" y="1157"/>
                  </a:lnTo>
                  <a:lnTo>
                    <a:pt x="344" y="1094"/>
                  </a:lnTo>
                  <a:lnTo>
                    <a:pt x="0" y="1032"/>
                  </a:lnTo>
                  <a:lnTo>
                    <a:pt x="0" y="1032"/>
                  </a:lnTo>
                  <a:lnTo>
                    <a:pt x="125" y="1126"/>
                  </a:lnTo>
                  <a:lnTo>
                    <a:pt x="156" y="1157"/>
                  </a:lnTo>
                  <a:lnTo>
                    <a:pt x="188" y="1188"/>
                  </a:lnTo>
                  <a:lnTo>
                    <a:pt x="375" y="1251"/>
                  </a:lnTo>
                  <a:lnTo>
                    <a:pt x="625" y="1313"/>
                  </a:lnTo>
                  <a:lnTo>
                    <a:pt x="1188" y="1407"/>
                  </a:lnTo>
                  <a:lnTo>
                    <a:pt x="1719" y="1438"/>
                  </a:lnTo>
                  <a:lnTo>
                    <a:pt x="2094" y="1469"/>
                  </a:lnTo>
                  <a:lnTo>
                    <a:pt x="2219" y="1469"/>
                  </a:lnTo>
                  <a:lnTo>
                    <a:pt x="1844" y="250"/>
                  </a:lnTo>
                  <a:lnTo>
                    <a:pt x="1813" y="188"/>
                  </a:lnTo>
                  <a:lnTo>
                    <a:pt x="1751" y="125"/>
                  </a:lnTo>
                  <a:lnTo>
                    <a:pt x="1626" y="63"/>
                  </a:lnTo>
                  <a:lnTo>
                    <a:pt x="1469" y="0"/>
                  </a:lnTo>
                  <a:close/>
                </a:path>
              </a:pathLst>
            </a:custGeom>
            <a:solidFill>
              <a:srgbClr val="EFE2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6"/>
            <p:cNvSpPr/>
            <p:nvPr/>
          </p:nvSpPr>
          <p:spPr>
            <a:xfrm>
              <a:off x="3817493" y="3373760"/>
              <a:ext cx="160567" cy="106321"/>
            </a:xfrm>
            <a:custGeom>
              <a:rect b="b" l="l" r="r" t="t"/>
              <a:pathLst>
                <a:path extrusionOk="0" fill="none" h="1470" w="2220">
                  <a:moveTo>
                    <a:pt x="1313" y="0"/>
                  </a:moveTo>
                  <a:lnTo>
                    <a:pt x="1313" y="0"/>
                  </a:lnTo>
                  <a:lnTo>
                    <a:pt x="1313" y="0"/>
                  </a:lnTo>
                  <a:lnTo>
                    <a:pt x="1313" y="0"/>
                  </a:lnTo>
                  <a:lnTo>
                    <a:pt x="1125" y="32"/>
                  </a:lnTo>
                  <a:lnTo>
                    <a:pt x="1125" y="32"/>
                  </a:lnTo>
                  <a:lnTo>
                    <a:pt x="813" y="0"/>
                  </a:lnTo>
                  <a:lnTo>
                    <a:pt x="813" y="0"/>
                  </a:lnTo>
                  <a:lnTo>
                    <a:pt x="1000" y="32"/>
                  </a:lnTo>
                  <a:lnTo>
                    <a:pt x="1188" y="125"/>
                  </a:lnTo>
                  <a:lnTo>
                    <a:pt x="1344" y="250"/>
                  </a:lnTo>
                  <a:lnTo>
                    <a:pt x="1469" y="375"/>
                  </a:lnTo>
                  <a:lnTo>
                    <a:pt x="1532" y="532"/>
                  </a:lnTo>
                  <a:lnTo>
                    <a:pt x="1594" y="719"/>
                  </a:lnTo>
                  <a:lnTo>
                    <a:pt x="1594" y="876"/>
                  </a:lnTo>
                  <a:lnTo>
                    <a:pt x="1532" y="1001"/>
                  </a:lnTo>
                  <a:lnTo>
                    <a:pt x="1532" y="1001"/>
                  </a:lnTo>
                  <a:lnTo>
                    <a:pt x="1469" y="1094"/>
                  </a:lnTo>
                  <a:lnTo>
                    <a:pt x="1344" y="1126"/>
                  </a:lnTo>
                  <a:lnTo>
                    <a:pt x="1188" y="1157"/>
                  </a:lnTo>
                  <a:lnTo>
                    <a:pt x="1032" y="1157"/>
                  </a:lnTo>
                  <a:lnTo>
                    <a:pt x="1032" y="1157"/>
                  </a:lnTo>
                  <a:lnTo>
                    <a:pt x="657" y="1157"/>
                  </a:lnTo>
                  <a:lnTo>
                    <a:pt x="344" y="1094"/>
                  </a:lnTo>
                  <a:lnTo>
                    <a:pt x="0" y="1032"/>
                  </a:lnTo>
                  <a:lnTo>
                    <a:pt x="0" y="1032"/>
                  </a:lnTo>
                  <a:lnTo>
                    <a:pt x="125" y="1126"/>
                  </a:lnTo>
                  <a:lnTo>
                    <a:pt x="125" y="1126"/>
                  </a:lnTo>
                  <a:lnTo>
                    <a:pt x="156" y="1157"/>
                  </a:lnTo>
                  <a:lnTo>
                    <a:pt x="156" y="1157"/>
                  </a:lnTo>
                  <a:lnTo>
                    <a:pt x="156" y="1157"/>
                  </a:lnTo>
                  <a:lnTo>
                    <a:pt x="156" y="1157"/>
                  </a:lnTo>
                  <a:lnTo>
                    <a:pt x="188" y="1188"/>
                  </a:lnTo>
                  <a:lnTo>
                    <a:pt x="188" y="1188"/>
                  </a:lnTo>
                  <a:lnTo>
                    <a:pt x="188" y="1188"/>
                  </a:lnTo>
                  <a:lnTo>
                    <a:pt x="188" y="1188"/>
                  </a:lnTo>
                  <a:lnTo>
                    <a:pt x="188" y="1188"/>
                  </a:lnTo>
                  <a:lnTo>
                    <a:pt x="188" y="1188"/>
                  </a:lnTo>
                  <a:lnTo>
                    <a:pt x="188" y="1188"/>
                  </a:lnTo>
                  <a:lnTo>
                    <a:pt x="188" y="1188"/>
                  </a:lnTo>
                  <a:lnTo>
                    <a:pt x="375" y="1251"/>
                  </a:lnTo>
                  <a:lnTo>
                    <a:pt x="625" y="1313"/>
                  </a:lnTo>
                  <a:lnTo>
                    <a:pt x="1188" y="1407"/>
                  </a:lnTo>
                  <a:lnTo>
                    <a:pt x="1719" y="1438"/>
                  </a:lnTo>
                  <a:lnTo>
                    <a:pt x="2094" y="1469"/>
                  </a:lnTo>
                  <a:lnTo>
                    <a:pt x="2094" y="1469"/>
                  </a:lnTo>
                  <a:lnTo>
                    <a:pt x="2157" y="1469"/>
                  </a:lnTo>
                  <a:lnTo>
                    <a:pt x="2157" y="1469"/>
                  </a:lnTo>
                  <a:lnTo>
                    <a:pt x="2157" y="1469"/>
                  </a:lnTo>
                  <a:lnTo>
                    <a:pt x="2157" y="1469"/>
                  </a:lnTo>
                  <a:lnTo>
                    <a:pt x="2219" y="1469"/>
                  </a:lnTo>
                  <a:lnTo>
                    <a:pt x="2219" y="1469"/>
                  </a:lnTo>
                  <a:lnTo>
                    <a:pt x="2219" y="1469"/>
                  </a:lnTo>
                  <a:lnTo>
                    <a:pt x="1844" y="250"/>
                  </a:lnTo>
                  <a:lnTo>
                    <a:pt x="1844" y="250"/>
                  </a:lnTo>
                  <a:lnTo>
                    <a:pt x="1844" y="250"/>
                  </a:lnTo>
                  <a:lnTo>
                    <a:pt x="1844" y="250"/>
                  </a:lnTo>
                  <a:lnTo>
                    <a:pt x="1844" y="250"/>
                  </a:lnTo>
                  <a:lnTo>
                    <a:pt x="1844" y="250"/>
                  </a:lnTo>
                  <a:lnTo>
                    <a:pt x="1844" y="250"/>
                  </a:lnTo>
                  <a:lnTo>
                    <a:pt x="1844" y="250"/>
                  </a:lnTo>
                  <a:lnTo>
                    <a:pt x="1844" y="250"/>
                  </a:lnTo>
                  <a:lnTo>
                    <a:pt x="1844" y="250"/>
                  </a:lnTo>
                  <a:lnTo>
                    <a:pt x="1844" y="250"/>
                  </a:lnTo>
                  <a:lnTo>
                    <a:pt x="1813" y="188"/>
                  </a:lnTo>
                  <a:lnTo>
                    <a:pt x="1751" y="125"/>
                  </a:lnTo>
                  <a:lnTo>
                    <a:pt x="1626" y="63"/>
                  </a:lnTo>
                  <a:lnTo>
                    <a:pt x="1469" y="0"/>
                  </a:lnTo>
                  <a:lnTo>
                    <a:pt x="1344" y="0"/>
                  </a:lnTo>
                  <a:lnTo>
                    <a:pt x="1344" y="0"/>
                  </a:lnTo>
                  <a:lnTo>
                    <a:pt x="131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6"/>
            <p:cNvSpPr/>
            <p:nvPr/>
          </p:nvSpPr>
          <p:spPr>
            <a:xfrm>
              <a:off x="4923071" y="3366961"/>
              <a:ext cx="235137" cy="128960"/>
            </a:xfrm>
            <a:custGeom>
              <a:rect b="b" l="l" r="r" t="t"/>
              <a:pathLst>
                <a:path extrusionOk="0" h="1783" w="3251">
                  <a:moveTo>
                    <a:pt x="3032" y="63"/>
                  </a:moveTo>
                  <a:lnTo>
                    <a:pt x="3094" y="157"/>
                  </a:lnTo>
                  <a:lnTo>
                    <a:pt x="3094" y="282"/>
                  </a:lnTo>
                  <a:lnTo>
                    <a:pt x="3032" y="407"/>
                  </a:lnTo>
                  <a:lnTo>
                    <a:pt x="2938" y="532"/>
                  </a:lnTo>
                  <a:lnTo>
                    <a:pt x="2688" y="845"/>
                  </a:lnTo>
                  <a:lnTo>
                    <a:pt x="2376" y="1126"/>
                  </a:lnTo>
                  <a:lnTo>
                    <a:pt x="2344" y="1126"/>
                  </a:lnTo>
                  <a:lnTo>
                    <a:pt x="2219" y="1220"/>
                  </a:lnTo>
                  <a:lnTo>
                    <a:pt x="2219" y="1251"/>
                  </a:lnTo>
                  <a:lnTo>
                    <a:pt x="2188" y="1251"/>
                  </a:lnTo>
                  <a:lnTo>
                    <a:pt x="2157" y="1282"/>
                  </a:lnTo>
                  <a:lnTo>
                    <a:pt x="1969" y="1376"/>
                  </a:lnTo>
                  <a:lnTo>
                    <a:pt x="1719" y="1438"/>
                  </a:lnTo>
                  <a:lnTo>
                    <a:pt x="1188" y="1501"/>
                  </a:lnTo>
                  <a:lnTo>
                    <a:pt x="656" y="1532"/>
                  </a:lnTo>
                  <a:lnTo>
                    <a:pt x="250" y="1563"/>
                  </a:lnTo>
                  <a:lnTo>
                    <a:pt x="156" y="1563"/>
                  </a:lnTo>
                  <a:lnTo>
                    <a:pt x="500" y="344"/>
                  </a:lnTo>
                  <a:lnTo>
                    <a:pt x="563" y="282"/>
                  </a:lnTo>
                  <a:lnTo>
                    <a:pt x="594" y="219"/>
                  </a:lnTo>
                  <a:lnTo>
                    <a:pt x="719" y="157"/>
                  </a:lnTo>
                  <a:lnTo>
                    <a:pt x="875" y="94"/>
                  </a:lnTo>
                  <a:lnTo>
                    <a:pt x="1031" y="94"/>
                  </a:lnTo>
                  <a:lnTo>
                    <a:pt x="1250" y="126"/>
                  </a:lnTo>
                  <a:lnTo>
                    <a:pt x="3032" y="63"/>
                  </a:lnTo>
                  <a:close/>
                  <a:moveTo>
                    <a:pt x="3188" y="1"/>
                  </a:moveTo>
                  <a:lnTo>
                    <a:pt x="1188" y="32"/>
                  </a:lnTo>
                  <a:lnTo>
                    <a:pt x="813" y="32"/>
                  </a:lnTo>
                  <a:lnTo>
                    <a:pt x="625" y="63"/>
                  </a:lnTo>
                  <a:lnTo>
                    <a:pt x="469" y="157"/>
                  </a:lnTo>
                  <a:lnTo>
                    <a:pt x="406" y="219"/>
                  </a:lnTo>
                  <a:lnTo>
                    <a:pt x="375" y="313"/>
                  </a:lnTo>
                  <a:lnTo>
                    <a:pt x="156" y="1188"/>
                  </a:lnTo>
                  <a:lnTo>
                    <a:pt x="0" y="1782"/>
                  </a:lnTo>
                  <a:lnTo>
                    <a:pt x="281" y="1751"/>
                  </a:lnTo>
                  <a:lnTo>
                    <a:pt x="1000" y="1688"/>
                  </a:lnTo>
                  <a:lnTo>
                    <a:pt x="1407" y="1626"/>
                  </a:lnTo>
                  <a:lnTo>
                    <a:pt x="1782" y="1563"/>
                  </a:lnTo>
                  <a:lnTo>
                    <a:pt x="2126" y="1438"/>
                  </a:lnTo>
                  <a:lnTo>
                    <a:pt x="2251" y="1376"/>
                  </a:lnTo>
                  <a:lnTo>
                    <a:pt x="2344" y="1313"/>
                  </a:lnTo>
                  <a:lnTo>
                    <a:pt x="2719" y="970"/>
                  </a:lnTo>
                  <a:lnTo>
                    <a:pt x="2907" y="782"/>
                  </a:lnTo>
                  <a:lnTo>
                    <a:pt x="3063" y="594"/>
                  </a:lnTo>
                  <a:lnTo>
                    <a:pt x="3188" y="407"/>
                  </a:lnTo>
                  <a:lnTo>
                    <a:pt x="3251" y="251"/>
                  </a:lnTo>
                  <a:lnTo>
                    <a:pt x="3251" y="94"/>
                  </a:lnTo>
                  <a:lnTo>
                    <a:pt x="3251" y="32"/>
                  </a:lnTo>
                  <a:lnTo>
                    <a:pt x="3188" y="1"/>
                  </a:lnTo>
                  <a:close/>
                </a:path>
              </a:pathLst>
            </a:custGeom>
            <a:solidFill>
              <a:srgbClr val="0293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6"/>
            <p:cNvSpPr/>
            <p:nvPr/>
          </p:nvSpPr>
          <p:spPr>
            <a:xfrm>
              <a:off x="4934355" y="3371518"/>
              <a:ext cx="212571" cy="108564"/>
            </a:xfrm>
            <a:custGeom>
              <a:rect b="b" l="l" r="r" t="t"/>
              <a:pathLst>
                <a:path extrusionOk="0" fill="none" h="1501" w="2939">
                  <a:moveTo>
                    <a:pt x="1094" y="63"/>
                  </a:moveTo>
                  <a:lnTo>
                    <a:pt x="2876" y="0"/>
                  </a:lnTo>
                  <a:lnTo>
                    <a:pt x="2876" y="0"/>
                  </a:lnTo>
                  <a:lnTo>
                    <a:pt x="2938" y="94"/>
                  </a:lnTo>
                  <a:lnTo>
                    <a:pt x="2938" y="219"/>
                  </a:lnTo>
                  <a:lnTo>
                    <a:pt x="2876" y="344"/>
                  </a:lnTo>
                  <a:lnTo>
                    <a:pt x="2782" y="469"/>
                  </a:lnTo>
                  <a:lnTo>
                    <a:pt x="2532" y="782"/>
                  </a:lnTo>
                  <a:lnTo>
                    <a:pt x="2220" y="1063"/>
                  </a:lnTo>
                  <a:lnTo>
                    <a:pt x="2220" y="1063"/>
                  </a:lnTo>
                  <a:lnTo>
                    <a:pt x="2220" y="1063"/>
                  </a:lnTo>
                  <a:lnTo>
                    <a:pt x="2220" y="1063"/>
                  </a:lnTo>
                  <a:lnTo>
                    <a:pt x="2220" y="1063"/>
                  </a:lnTo>
                  <a:lnTo>
                    <a:pt x="2188" y="1063"/>
                  </a:lnTo>
                  <a:lnTo>
                    <a:pt x="2188" y="1063"/>
                  </a:lnTo>
                  <a:lnTo>
                    <a:pt x="2063" y="1157"/>
                  </a:lnTo>
                  <a:lnTo>
                    <a:pt x="2063" y="1157"/>
                  </a:lnTo>
                  <a:lnTo>
                    <a:pt x="2063" y="1157"/>
                  </a:lnTo>
                  <a:lnTo>
                    <a:pt x="2063" y="1157"/>
                  </a:lnTo>
                  <a:lnTo>
                    <a:pt x="2063" y="1157"/>
                  </a:lnTo>
                  <a:lnTo>
                    <a:pt x="2063" y="1157"/>
                  </a:lnTo>
                  <a:lnTo>
                    <a:pt x="2063" y="1188"/>
                  </a:lnTo>
                  <a:lnTo>
                    <a:pt x="2063" y="1188"/>
                  </a:lnTo>
                  <a:lnTo>
                    <a:pt x="2032" y="1188"/>
                  </a:lnTo>
                  <a:lnTo>
                    <a:pt x="2032" y="1188"/>
                  </a:lnTo>
                  <a:lnTo>
                    <a:pt x="2032" y="1188"/>
                  </a:lnTo>
                  <a:lnTo>
                    <a:pt x="2032" y="1188"/>
                  </a:lnTo>
                  <a:lnTo>
                    <a:pt x="2032" y="1188"/>
                  </a:lnTo>
                  <a:lnTo>
                    <a:pt x="2032" y="1188"/>
                  </a:lnTo>
                  <a:lnTo>
                    <a:pt x="2032" y="1188"/>
                  </a:lnTo>
                  <a:lnTo>
                    <a:pt x="2032" y="1188"/>
                  </a:lnTo>
                  <a:lnTo>
                    <a:pt x="2032" y="1188"/>
                  </a:lnTo>
                  <a:lnTo>
                    <a:pt x="2032" y="1188"/>
                  </a:lnTo>
                  <a:lnTo>
                    <a:pt x="2032" y="1188"/>
                  </a:lnTo>
                  <a:lnTo>
                    <a:pt x="2032" y="1188"/>
                  </a:lnTo>
                  <a:lnTo>
                    <a:pt x="2001" y="1219"/>
                  </a:lnTo>
                  <a:lnTo>
                    <a:pt x="2001" y="1219"/>
                  </a:lnTo>
                  <a:lnTo>
                    <a:pt x="2001" y="1219"/>
                  </a:lnTo>
                  <a:lnTo>
                    <a:pt x="2001" y="1219"/>
                  </a:lnTo>
                  <a:lnTo>
                    <a:pt x="2001" y="1219"/>
                  </a:lnTo>
                  <a:lnTo>
                    <a:pt x="2001" y="1219"/>
                  </a:lnTo>
                  <a:lnTo>
                    <a:pt x="1813" y="1313"/>
                  </a:lnTo>
                  <a:lnTo>
                    <a:pt x="1563" y="1375"/>
                  </a:lnTo>
                  <a:lnTo>
                    <a:pt x="1032" y="1438"/>
                  </a:lnTo>
                  <a:lnTo>
                    <a:pt x="500" y="1469"/>
                  </a:lnTo>
                  <a:lnTo>
                    <a:pt x="94" y="1500"/>
                  </a:lnTo>
                  <a:lnTo>
                    <a:pt x="94" y="1500"/>
                  </a:lnTo>
                  <a:lnTo>
                    <a:pt x="63" y="1500"/>
                  </a:lnTo>
                  <a:lnTo>
                    <a:pt x="63" y="1500"/>
                  </a:lnTo>
                  <a:lnTo>
                    <a:pt x="63" y="1500"/>
                  </a:lnTo>
                  <a:lnTo>
                    <a:pt x="63" y="1500"/>
                  </a:lnTo>
                  <a:lnTo>
                    <a:pt x="63" y="1500"/>
                  </a:lnTo>
                  <a:lnTo>
                    <a:pt x="63" y="1500"/>
                  </a:lnTo>
                  <a:lnTo>
                    <a:pt x="0" y="1500"/>
                  </a:lnTo>
                  <a:lnTo>
                    <a:pt x="0" y="1500"/>
                  </a:lnTo>
                  <a:lnTo>
                    <a:pt x="0" y="1500"/>
                  </a:lnTo>
                  <a:lnTo>
                    <a:pt x="0" y="1500"/>
                  </a:lnTo>
                  <a:lnTo>
                    <a:pt x="0" y="1500"/>
                  </a:lnTo>
                  <a:lnTo>
                    <a:pt x="344" y="281"/>
                  </a:lnTo>
                  <a:lnTo>
                    <a:pt x="344" y="281"/>
                  </a:lnTo>
                  <a:lnTo>
                    <a:pt x="344" y="281"/>
                  </a:lnTo>
                  <a:lnTo>
                    <a:pt x="344" y="281"/>
                  </a:lnTo>
                  <a:lnTo>
                    <a:pt x="407" y="219"/>
                  </a:lnTo>
                  <a:lnTo>
                    <a:pt x="438" y="156"/>
                  </a:lnTo>
                  <a:lnTo>
                    <a:pt x="563" y="94"/>
                  </a:lnTo>
                  <a:lnTo>
                    <a:pt x="719" y="31"/>
                  </a:lnTo>
                  <a:lnTo>
                    <a:pt x="875" y="31"/>
                  </a:lnTo>
                  <a:lnTo>
                    <a:pt x="875" y="31"/>
                  </a:lnTo>
                  <a:lnTo>
                    <a:pt x="875" y="31"/>
                  </a:lnTo>
                  <a:lnTo>
                    <a:pt x="875" y="31"/>
                  </a:lnTo>
                  <a:lnTo>
                    <a:pt x="875" y="31"/>
                  </a:lnTo>
                  <a:lnTo>
                    <a:pt x="875" y="31"/>
                  </a:lnTo>
                  <a:lnTo>
                    <a:pt x="875" y="31"/>
                  </a:lnTo>
                  <a:lnTo>
                    <a:pt x="875" y="31"/>
                  </a:lnTo>
                  <a:lnTo>
                    <a:pt x="1094" y="63"/>
                  </a:lnTo>
                  <a:lnTo>
                    <a:pt x="1094" y="6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6"/>
            <p:cNvSpPr/>
            <p:nvPr/>
          </p:nvSpPr>
          <p:spPr>
            <a:xfrm>
              <a:off x="4923071" y="3366961"/>
              <a:ext cx="235137" cy="128960"/>
            </a:xfrm>
            <a:custGeom>
              <a:rect b="b" l="l" r="r" t="t"/>
              <a:pathLst>
                <a:path extrusionOk="0" fill="none" h="1783" w="3251">
                  <a:moveTo>
                    <a:pt x="3188" y="1"/>
                  </a:moveTo>
                  <a:lnTo>
                    <a:pt x="1188" y="32"/>
                  </a:lnTo>
                  <a:lnTo>
                    <a:pt x="1188" y="32"/>
                  </a:lnTo>
                  <a:lnTo>
                    <a:pt x="969" y="32"/>
                  </a:lnTo>
                  <a:lnTo>
                    <a:pt x="969" y="32"/>
                  </a:lnTo>
                  <a:lnTo>
                    <a:pt x="813" y="32"/>
                  </a:lnTo>
                  <a:lnTo>
                    <a:pt x="625" y="63"/>
                  </a:lnTo>
                  <a:lnTo>
                    <a:pt x="469" y="157"/>
                  </a:lnTo>
                  <a:lnTo>
                    <a:pt x="406" y="219"/>
                  </a:lnTo>
                  <a:lnTo>
                    <a:pt x="375" y="313"/>
                  </a:lnTo>
                  <a:lnTo>
                    <a:pt x="375" y="313"/>
                  </a:lnTo>
                  <a:lnTo>
                    <a:pt x="156" y="1188"/>
                  </a:lnTo>
                  <a:lnTo>
                    <a:pt x="0" y="1782"/>
                  </a:lnTo>
                  <a:lnTo>
                    <a:pt x="0" y="1782"/>
                  </a:lnTo>
                  <a:lnTo>
                    <a:pt x="281" y="1751"/>
                  </a:lnTo>
                  <a:lnTo>
                    <a:pt x="1000" y="1688"/>
                  </a:lnTo>
                  <a:lnTo>
                    <a:pt x="1407" y="1626"/>
                  </a:lnTo>
                  <a:lnTo>
                    <a:pt x="1782" y="1563"/>
                  </a:lnTo>
                  <a:lnTo>
                    <a:pt x="2126" y="1438"/>
                  </a:lnTo>
                  <a:lnTo>
                    <a:pt x="2251" y="1376"/>
                  </a:lnTo>
                  <a:lnTo>
                    <a:pt x="2344" y="1313"/>
                  </a:lnTo>
                  <a:lnTo>
                    <a:pt x="2344" y="1313"/>
                  </a:lnTo>
                  <a:lnTo>
                    <a:pt x="2719" y="970"/>
                  </a:lnTo>
                  <a:lnTo>
                    <a:pt x="2907" y="782"/>
                  </a:lnTo>
                  <a:lnTo>
                    <a:pt x="3063" y="594"/>
                  </a:lnTo>
                  <a:lnTo>
                    <a:pt x="3188" y="407"/>
                  </a:lnTo>
                  <a:lnTo>
                    <a:pt x="3251" y="251"/>
                  </a:lnTo>
                  <a:lnTo>
                    <a:pt x="3251" y="94"/>
                  </a:lnTo>
                  <a:lnTo>
                    <a:pt x="3251" y="32"/>
                  </a:lnTo>
                  <a:lnTo>
                    <a:pt x="318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6"/>
            <p:cNvSpPr/>
            <p:nvPr/>
          </p:nvSpPr>
          <p:spPr>
            <a:xfrm>
              <a:off x="4934355" y="3371518"/>
              <a:ext cx="212571" cy="108564"/>
            </a:xfrm>
            <a:custGeom>
              <a:rect b="b" l="l" r="r" t="t"/>
              <a:pathLst>
                <a:path extrusionOk="0" h="1501" w="2939">
                  <a:moveTo>
                    <a:pt x="2876" y="0"/>
                  </a:moveTo>
                  <a:lnTo>
                    <a:pt x="1094" y="63"/>
                  </a:lnTo>
                  <a:lnTo>
                    <a:pt x="1001" y="31"/>
                  </a:lnTo>
                  <a:lnTo>
                    <a:pt x="750" y="31"/>
                  </a:lnTo>
                  <a:lnTo>
                    <a:pt x="625" y="63"/>
                  </a:lnTo>
                  <a:lnTo>
                    <a:pt x="500" y="94"/>
                  </a:lnTo>
                  <a:lnTo>
                    <a:pt x="407" y="188"/>
                  </a:lnTo>
                  <a:lnTo>
                    <a:pt x="344" y="281"/>
                  </a:lnTo>
                  <a:lnTo>
                    <a:pt x="0" y="1500"/>
                  </a:lnTo>
                  <a:lnTo>
                    <a:pt x="250" y="1500"/>
                  </a:lnTo>
                  <a:lnTo>
                    <a:pt x="875" y="1469"/>
                  </a:lnTo>
                  <a:lnTo>
                    <a:pt x="1219" y="1407"/>
                  </a:lnTo>
                  <a:lnTo>
                    <a:pt x="1563" y="1375"/>
                  </a:lnTo>
                  <a:lnTo>
                    <a:pt x="1876" y="1282"/>
                  </a:lnTo>
                  <a:lnTo>
                    <a:pt x="1970" y="1219"/>
                  </a:lnTo>
                  <a:lnTo>
                    <a:pt x="2063" y="1157"/>
                  </a:lnTo>
                  <a:lnTo>
                    <a:pt x="2407" y="875"/>
                  </a:lnTo>
                  <a:lnTo>
                    <a:pt x="2751" y="531"/>
                  </a:lnTo>
                  <a:lnTo>
                    <a:pt x="2845" y="375"/>
                  </a:lnTo>
                  <a:lnTo>
                    <a:pt x="2938" y="250"/>
                  </a:lnTo>
                  <a:lnTo>
                    <a:pt x="2938" y="125"/>
                  </a:lnTo>
                  <a:lnTo>
                    <a:pt x="2907" y="63"/>
                  </a:lnTo>
                  <a:lnTo>
                    <a:pt x="2876" y="0"/>
                  </a:lnTo>
                  <a:close/>
                </a:path>
              </a:pathLst>
            </a:custGeom>
            <a:solidFill>
              <a:srgbClr val="F3E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6"/>
            <p:cNvSpPr/>
            <p:nvPr/>
          </p:nvSpPr>
          <p:spPr>
            <a:xfrm>
              <a:off x="4934355" y="3371518"/>
              <a:ext cx="212571" cy="108564"/>
            </a:xfrm>
            <a:custGeom>
              <a:rect b="b" l="l" r="r" t="t"/>
              <a:pathLst>
                <a:path extrusionOk="0" fill="none" h="1501" w="2939">
                  <a:moveTo>
                    <a:pt x="2876" y="0"/>
                  </a:moveTo>
                  <a:lnTo>
                    <a:pt x="1094" y="63"/>
                  </a:lnTo>
                  <a:lnTo>
                    <a:pt x="1094" y="63"/>
                  </a:lnTo>
                  <a:lnTo>
                    <a:pt x="1001" y="31"/>
                  </a:lnTo>
                  <a:lnTo>
                    <a:pt x="750" y="31"/>
                  </a:lnTo>
                  <a:lnTo>
                    <a:pt x="625" y="63"/>
                  </a:lnTo>
                  <a:lnTo>
                    <a:pt x="500" y="94"/>
                  </a:lnTo>
                  <a:lnTo>
                    <a:pt x="407" y="188"/>
                  </a:lnTo>
                  <a:lnTo>
                    <a:pt x="344" y="281"/>
                  </a:lnTo>
                  <a:lnTo>
                    <a:pt x="344" y="281"/>
                  </a:lnTo>
                  <a:lnTo>
                    <a:pt x="0" y="1500"/>
                  </a:lnTo>
                  <a:lnTo>
                    <a:pt x="0" y="1500"/>
                  </a:lnTo>
                  <a:lnTo>
                    <a:pt x="250" y="1500"/>
                  </a:lnTo>
                  <a:lnTo>
                    <a:pt x="875" y="1469"/>
                  </a:lnTo>
                  <a:lnTo>
                    <a:pt x="1219" y="1407"/>
                  </a:lnTo>
                  <a:lnTo>
                    <a:pt x="1563" y="1375"/>
                  </a:lnTo>
                  <a:lnTo>
                    <a:pt x="1876" y="1282"/>
                  </a:lnTo>
                  <a:lnTo>
                    <a:pt x="1970" y="1219"/>
                  </a:lnTo>
                  <a:lnTo>
                    <a:pt x="2063" y="1157"/>
                  </a:lnTo>
                  <a:lnTo>
                    <a:pt x="2063" y="1157"/>
                  </a:lnTo>
                  <a:lnTo>
                    <a:pt x="2407" y="875"/>
                  </a:lnTo>
                  <a:lnTo>
                    <a:pt x="2751" y="531"/>
                  </a:lnTo>
                  <a:lnTo>
                    <a:pt x="2845" y="375"/>
                  </a:lnTo>
                  <a:lnTo>
                    <a:pt x="2938" y="250"/>
                  </a:lnTo>
                  <a:lnTo>
                    <a:pt x="2938" y="125"/>
                  </a:lnTo>
                  <a:lnTo>
                    <a:pt x="2907" y="63"/>
                  </a:lnTo>
                  <a:lnTo>
                    <a:pt x="287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6"/>
            <p:cNvSpPr/>
            <p:nvPr/>
          </p:nvSpPr>
          <p:spPr>
            <a:xfrm>
              <a:off x="4934355" y="3373760"/>
              <a:ext cx="160567" cy="106321"/>
            </a:xfrm>
            <a:custGeom>
              <a:rect b="b" l="l" r="r" t="t"/>
              <a:pathLst>
                <a:path extrusionOk="0" h="1470" w="2220">
                  <a:moveTo>
                    <a:pt x="94" y="1469"/>
                  </a:moveTo>
                  <a:lnTo>
                    <a:pt x="94" y="1469"/>
                  </a:lnTo>
                  <a:lnTo>
                    <a:pt x="63" y="1469"/>
                  </a:lnTo>
                  <a:lnTo>
                    <a:pt x="63" y="1469"/>
                  </a:lnTo>
                  <a:lnTo>
                    <a:pt x="63" y="1469"/>
                  </a:lnTo>
                  <a:lnTo>
                    <a:pt x="94" y="1469"/>
                  </a:lnTo>
                  <a:close/>
                  <a:moveTo>
                    <a:pt x="0" y="1469"/>
                  </a:moveTo>
                  <a:lnTo>
                    <a:pt x="0" y="1469"/>
                  </a:lnTo>
                  <a:lnTo>
                    <a:pt x="63" y="1469"/>
                  </a:lnTo>
                  <a:lnTo>
                    <a:pt x="63" y="1469"/>
                  </a:lnTo>
                  <a:lnTo>
                    <a:pt x="0" y="1469"/>
                  </a:lnTo>
                  <a:close/>
                  <a:moveTo>
                    <a:pt x="2001" y="1188"/>
                  </a:moveTo>
                  <a:lnTo>
                    <a:pt x="2001" y="1188"/>
                  </a:lnTo>
                  <a:lnTo>
                    <a:pt x="2001" y="1188"/>
                  </a:lnTo>
                  <a:lnTo>
                    <a:pt x="2001" y="1188"/>
                  </a:lnTo>
                  <a:lnTo>
                    <a:pt x="2001" y="1188"/>
                  </a:lnTo>
                  <a:close/>
                  <a:moveTo>
                    <a:pt x="2032" y="1157"/>
                  </a:moveTo>
                  <a:lnTo>
                    <a:pt x="2032" y="1157"/>
                  </a:lnTo>
                  <a:lnTo>
                    <a:pt x="2001" y="1188"/>
                  </a:lnTo>
                  <a:lnTo>
                    <a:pt x="2001" y="1188"/>
                  </a:lnTo>
                  <a:lnTo>
                    <a:pt x="2032" y="1157"/>
                  </a:lnTo>
                  <a:close/>
                  <a:moveTo>
                    <a:pt x="2032" y="1157"/>
                  </a:moveTo>
                  <a:lnTo>
                    <a:pt x="2032" y="1157"/>
                  </a:lnTo>
                  <a:lnTo>
                    <a:pt x="2032" y="1157"/>
                  </a:lnTo>
                  <a:lnTo>
                    <a:pt x="2032" y="1157"/>
                  </a:lnTo>
                  <a:lnTo>
                    <a:pt x="2032" y="1157"/>
                  </a:lnTo>
                  <a:close/>
                  <a:moveTo>
                    <a:pt x="2032" y="1157"/>
                  </a:moveTo>
                  <a:lnTo>
                    <a:pt x="2032" y="1157"/>
                  </a:lnTo>
                  <a:lnTo>
                    <a:pt x="2032" y="1157"/>
                  </a:lnTo>
                  <a:lnTo>
                    <a:pt x="2032" y="1157"/>
                  </a:lnTo>
                  <a:lnTo>
                    <a:pt x="2032" y="1157"/>
                  </a:lnTo>
                  <a:close/>
                  <a:moveTo>
                    <a:pt x="2063" y="1157"/>
                  </a:moveTo>
                  <a:lnTo>
                    <a:pt x="2063" y="1157"/>
                  </a:lnTo>
                  <a:lnTo>
                    <a:pt x="2032" y="1157"/>
                  </a:lnTo>
                  <a:lnTo>
                    <a:pt x="2032" y="1157"/>
                  </a:lnTo>
                  <a:lnTo>
                    <a:pt x="2063" y="1157"/>
                  </a:lnTo>
                  <a:close/>
                  <a:moveTo>
                    <a:pt x="2063" y="1126"/>
                  </a:moveTo>
                  <a:lnTo>
                    <a:pt x="2063" y="1126"/>
                  </a:lnTo>
                  <a:lnTo>
                    <a:pt x="2063" y="1126"/>
                  </a:lnTo>
                  <a:lnTo>
                    <a:pt x="2063" y="1126"/>
                  </a:lnTo>
                  <a:lnTo>
                    <a:pt x="2063" y="1126"/>
                  </a:lnTo>
                  <a:close/>
                  <a:moveTo>
                    <a:pt x="2220" y="1032"/>
                  </a:moveTo>
                  <a:lnTo>
                    <a:pt x="2220" y="1032"/>
                  </a:lnTo>
                  <a:lnTo>
                    <a:pt x="2220" y="1032"/>
                  </a:lnTo>
                  <a:lnTo>
                    <a:pt x="2188" y="1032"/>
                  </a:lnTo>
                  <a:lnTo>
                    <a:pt x="2188" y="1032"/>
                  </a:lnTo>
                  <a:lnTo>
                    <a:pt x="2220" y="1032"/>
                  </a:lnTo>
                  <a:close/>
                  <a:moveTo>
                    <a:pt x="344" y="250"/>
                  </a:moveTo>
                  <a:lnTo>
                    <a:pt x="344" y="250"/>
                  </a:lnTo>
                  <a:lnTo>
                    <a:pt x="344" y="250"/>
                  </a:lnTo>
                  <a:lnTo>
                    <a:pt x="344" y="250"/>
                  </a:lnTo>
                  <a:lnTo>
                    <a:pt x="0" y="1469"/>
                  </a:lnTo>
                  <a:lnTo>
                    <a:pt x="0" y="1469"/>
                  </a:lnTo>
                  <a:lnTo>
                    <a:pt x="0" y="1469"/>
                  </a:lnTo>
                  <a:lnTo>
                    <a:pt x="344" y="250"/>
                  </a:lnTo>
                  <a:lnTo>
                    <a:pt x="344" y="250"/>
                  </a:lnTo>
                  <a:lnTo>
                    <a:pt x="344" y="250"/>
                  </a:lnTo>
                  <a:close/>
                  <a:moveTo>
                    <a:pt x="875" y="0"/>
                  </a:moveTo>
                  <a:lnTo>
                    <a:pt x="875" y="0"/>
                  </a:lnTo>
                  <a:lnTo>
                    <a:pt x="1094" y="32"/>
                  </a:lnTo>
                  <a:lnTo>
                    <a:pt x="1094" y="32"/>
                  </a:lnTo>
                  <a:lnTo>
                    <a:pt x="1094" y="32"/>
                  </a:lnTo>
                  <a:lnTo>
                    <a:pt x="875" y="0"/>
                  </a:lnTo>
                  <a:close/>
                  <a:moveTo>
                    <a:pt x="875" y="0"/>
                  </a:moveTo>
                  <a:lnTo>
                    <a:pt x="875" y="0"/>
                  </a:lnTo>
                  <a:lnTo>
                    <a:pt x="875" y="0"/>
                  </a:lnTo>
                  <a:lnTo>
                    <a:pt x="875" y="0"/>
                  </a:lnTo>
                  <a:lnTo>
                    <a:pt x="875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28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6"/>
            <p:cNvSpPr/>
            <p:nvPr/>
          </p:nvSpPr>
          <p:spPr>
            <a:xfrm>
              <a:off x="4938839" y="3480014"/>
              <a:ext cx="2387" cy="72"/>
            </a:xfrm>
            <a:custGeom>
              <a:rect b="b" l="l" r="r" t="t"/>
              <a:pathLst>
                <a:path extrusionOk="0" fill="none" h="1" w="33">
                  <a:moveTo>
                    <a:pt x="32" y="0"/>
                  </a:moveTo>
                  <a:lnTo>
                    <a:pt x="3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6"/>
            <p:cNvSpPr/>
            <p:nvPr/>
          </p:nvSpPr>
          <p:spPr>
            <a:xfrm>
              <a:off x="4934355" y="3480014"/>
              <a:ext cx="4557" cy="72"/>
            </a:xfrm>
            <a:custGeom>
              <a:rect b="b" l="l" r="r" t="t"/>
              <a:pathLst>
                <a:path extrusionOk="0" fill="none" h="1" w="63">
                  <a:moveTo>
                    <a:pt x="0" y="0"/>
                  </a:moveTo>
                  <a:lnTo>
                    <a:pt x="0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6"/>
            <p:cNvSpPr/>
            <p:nvPr/>
          </p:nvSpPr>
          <p:spPr>
            <a:xfrm>
              <a:off x="5079017" y="3459689"/>
              <a:ext cx="72" cy="72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6"/>
            <p:cNvSpPr/>
            <p:nvPr/>
          </p:nvSpPr>
          <p:spPr>
            <a:xfrm>
              <a:off x="5079017" y="3457375"/>
              <a:ext cx="2387" cy="2387"/>
            </a:xfrm>
            <a:custGeom>
              <a:rect b="b" l="l" r="r" t="t"/>
              <a:pathLst>
                <a:path extrusionOk="0" fill="none" h="33" w="33">
                  <a:moveTo>
                    <a:pt x="32" y="1"/>
                  </a:moveTo>
                  <a:lnTo>
                    <a:pt x="32" y="1"/>
                  </a:lnTo>
                  <a:lnTo>
                    <a:pt x="1" y="32"/>
                  </a:lnTo>
                  <a:lnTo>
                    <a:pt x="1" y="32"/>
                  </a:lnTo>
                  <a:lnTo>
                    <a:pt x="3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6"/>
            <p:cNvSpPr/>
            <p:nvPr/>
          </p:nvSpPr>
          <p:spPr>
            <a:xfrm>
              <a:off x="5081331" y="3457375"/>
              <a:ext cx="72" cy="72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6"/>
            <p:cNvSpPr/>
            <p:nvPr/>
          </p:nvSpPr>
          <p:spPr>
            <a:xfrm>
              <a:off x="5081331" y="3457375"/>
              <a:ext cx="72" cy="72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6"/>
            <p:cNvSpPr/>
            <p:nvPr/>
          </p:nvSpPr>
          <p:spPr>
            <a:xfrm>
              <a:off x="5081331" y="3457375"/>
              <a:ext cx="2314" cy="72"/>
            </a:xfrm>
            <a:custGeom>
              <a:rect b="b" l="l" r="r" t="t"/>
              <a:pathLst>
                <a:path extrusionOk="0" fill="none" h="1" w="32">
                  <a:moveTo>
                    <a:pt x="31" y="1"/>
                  </a:moveTo>
                  <a:lnTo>
                    <a:pt x="3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3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6"/>
            <p:cNvSpPr/>
            <p:nvPr/>
          </p:nvSpPr>
          <p:spPr>
            <a:xfrm>
              <a:off x="5083573" y="3455132"/>
              <a:ext cx="72" cy="72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6"/>
            <p:cNvSpPr/>
            <p:nvPr/>
          </p:nvSpPr>
          <p:spPr>
            <a:xfrm>
              <a:off x="5092615" y="3448333"/>
              <a:ext cx="2314" cy="72"/>
            </a:xfrm>
            <a:custGeom>
              <a:rect b="b" l="l" r="r" t="t"/>
              <a:pathLst>
                <a:path extrusionOk="0" fill="none" h="1" w="32">
                  <a:moveTo>
                    <a:pt x="32" y="1"/>
                  </a:moveTo>
                  <a:lnTo>
                    <a:pt x="32" y="1"/>
                  </a:lnTo>
                  <a:lnTo>
                    <a:pt x="32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3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6"/>
            <p:cNvSpPr/>
            <p:nvPr/>
          </p:nvSpPr>
          <p:spPr>
            <a:xfrm>
              <a:off x="4934355" y="3391843"/>
              <a:ext cx="24953" cy="88240"/>
            </a:xfrm>
            <a:custGeom>
              <a:rect b="b" l="l" r="r" t="t"/>
              <a:pathLst>
                <a:path extrusionOk="0" fill="none" h="1220" w="345">
                  <a:moveTo>
                    <a:pt x="344" y="0"/>
                  </a:moveTo>
                  <a:lnTo>
                    <a:pt x="344" y="0"/>
                  </a:lnTo>
                  <a:lnTo>
                    <a:pt x="344" y="0"/>
                  </a:lnTo>
                  <a:lnTo>
                    <a:pt x="344" y="0"/>
                  </a:lnTo>
                  <a:lnTo>
                    <a:pt x="0" y="1219"/>
                  </a:lnTo>
                  <a:lnTo>
                    <a:pt x="0" y="1219"/>
                  </a:lnTo>
                  <a:lnTo>
                    <a:pt x="0" y="1219"/>
                  </a:lnTo>
                  <a:lnTo>
                    <a:pt x="344" y="0"/>
                  </a:lnTo>
                  <a:lnTo>
                    <a:pt x="344" y="0"/>
                  </a:lnTo>
                  <a:lnTo>
                    <a:pt x="34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6"/>
            <p:cNvSpPr/>
            <p:nvPr/>
          </p:nvSpPr>
          <p:spPr>
            <a:xfrm>
              <a:off x="4997644" y="3373760"/>
              <a:ext cx="15912" cy="2314"/>
            </a:xfrm>
            <a:custGeom>
              <a:rect b="b" l="l" r="r" t="t"/>
              <a:pathLst>
                <a:path extrusionOk="0" fill="none" h="32" w="220">
                  <a:moveTo>
                    <a:pt x="0" y="0"/>
                  </a:moveTo>
                  <a:lnTo>
                    <a:pt x="0" y="0"/>
                  </a:lnTo>
                  <a:lnTo>
                    <a:pt x="219" y="32"/>
                  </a:lnTo>
                  <a:lnTo>
                    <a:pt x="219" y="32"/>
                  </a:lnTo>
                  <a:lnTo>
                    <a:pt x="219" y="3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6"/>
            <p:cNvSpPr/>
            <p:nvPr/>
          </p:nvSpPr>
          <p:spPr>
            <a:xfrm>
              <a:off x="4997644" y="3373760"/>
              <a:ext cx="72" cy="72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6"/>
            <p:cNvSpPr/>
            <p:nvPr/>
          </p:nvSpPr>
          <p:spPr>
            <a:xfrm>
              <a:off x="4934355" y="3373760"/>
              <a:ext cx="160567" cy="106321"/>
            </a:xfrm>
            <a:custGeom>
              <a:rect b="b" l="l" r="r" t="t"/>
              <a:pathLst>
                <a:path extrusionOk="0" h="1470" w="2220">
                  <a:moveTo>
                    <a:pt x="2188" y="1032"/>
                  </a:moveTo>
                  <a:lnTo>
                    <a:pt x="2178" y="1039"/>
                  </a:lnTo>
                  <a:lnTo>
                    <a:pt x="2178" y="1039"/>
                  </a:lnTo>
                  <a:lnTo>
                    <a:pt x="2220" y="1032"/>
                  </a:lnTo>
                  <a:close/>
                  <a:moveTo>
                    <a:pt x="719" y="0"/>
                  </a:moveTo>
                  <a:lnTo>
                    <a:pt x="563" y="63"/>
                  </a:lnTo>
                  <a:lnTo>
                    <a:pt x="438" y="125"/>
                  </a:lnTo>
                  <a:lnTo>
                    <a:pt x="407" y="188"/>
                  </a:lnTo>
                  <a:lnTo>
                    <a:pt x="344" y="250"/>
                  </a:lnTo>
                  <a:lnTo>
                    <a:pt x="0" y="1469"/>
                  </a:lnTo>
                  <a:lnTo>
                    <a:pt x="94" y="1469"/>
                  </a:lnTo>
                  <a:lnTo>
                    <a:pt x="500" y="1438"/>
                  </a:lnTo>
                  <a:lnTo>
                    <a:pt x="1032" y="1407"/>
                  </a:lnTo>
                  <a:lnTo>
                    <a:pt x="1563" y="1344"/>
                  </a:lnTo>
                  <a:lnTo>
                    <a:pt x="1813" y="1282"/>
                  </a:lnTo>
                  <a:lnTo>
                    <a:pt x="2001" y="1188"/>
                  </a:lnTo>
                  <a:lnTo>
                    <a:pt x="2032" y="1157"/>
                  </a:lnTo>
                  <a:lnTo>
                    <a:pt x="2063" y="1157"/>
                  </a:lnTo>
                  <a:lnTo>
                    <a:pt x="2063" y="1126"/>
                  </a:lnTo>
                  <a:lnTo>
                    <a:pt x="2178" y="1039"/>
                  </a:lnTo>
                  <a:lnTo>
                    <a:pt x="2178" y="1039"/>
                  </a:lnTo>
                  <a:lnTo>
                    <a:pt x="1876" y="1094"/>
                  </a:lnTo>
                  <a:lnTo>
                    <a:pt x="1532" y="1157"/>
                  </a:lnTo>
                  <a:lnTo>
                    <a:pt x="1032" y="1157"/>
                  </a:lnTo>
                  <a:lnTo>
                    <a:pt x="875" y="1126"/>
                  </a:lnTo>
                  <a:lnTo>
                    <a:pt x="750" y="1094"/>
                  </a:lnTo>
                  <a:lnTo>
                    <a:pt x="657" y="1001"/>
                  </a:lnTo>
                  <a:lnTo>
                    <a:pt x="625" y="876"/>
                  </a:lnTo>
                  <a:lnTo>
                    <a:pt x="625" y="719"/>
                  </a:lnTo>
                  <a:lnTo>
                    <a:pt x="657" y="532"/>
                  </a:lnTo>
                  <a:lnTo>
                    <a:pt x="750" y="375"/>
                  </a:lnTo>
                  <a:lnTo>
                    <a:pt x="875" y="250"/>
                  </a:lnTo>
                  <a:lnTo>
                    <a:pt x="1032" y="125"/>
                  </a:lnTo>
                  <a:lnTo>
                    <a:pt x="1219" y="32"/>
                  </a:lnTo>
                  <a:lnTo>
                    <a:pt x="1407" y="0"/>
                  </a:lnTo>
                  <a:lnTo>
                    <a:pt x="1407" y="0"/>
                  </a:lnTo>
                  <a:lnTo>
                    <a:pt x="1094" y="3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EFE2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6"/>
            <p:cNvSpPr/>
            <p:nvPr/>
          </p:nvSpPr>
          <p:spPr>
            <a:xfrm>
              <a:off x="4934355" y="3373760"/>
              <a:ext cx="160567" cy="106321"/>
            </a:xfrm>
            <a:custGeom>
              <a:rect b="b" l="l" r="r" t="t"/>
              <a:pathLst>
                <a:path extrusionOk="0" fill="none" h="1470" w="2220">
                  <a:moveTo>
                    <a:pt x="875" y="0"/>
                  </a:moveTo>
                  <a:lnTo>
                    <a:pt x="875" y="0"/>
                  </a:lnTo>
                  <a:lnTo>
                    <a:pt x="875" y="0"/>
                  </a:lnTo>
                  <a:lnTo>
                    <a:pt x="875" y="0"/>
                  </a:lnTo>
                  <a:lnTo>
                    <a:pt x="719" y="0"/>
                  </a:lnTo>
                  <a:lnTo>
                    <a:pt x="563" y="63"/>
                  </a:lnTo>
                  <a:lnTo>
                    <a:pt x="438" y="125"/>
                  </a:lnTo>
                  <a:lnTo>
                    <a:pt x="407" y="188"/>
                  </a:lnTo>
                  <a:lnTo>
                    <a:pt x="344" y="250"/>
                  </a:lnTo>
                  <a:lnTo>
                    <a:pt x="344" y="250"/>
                  </a:lnTo>
                  <a:lnTo>
                    <a:pt x="344" y="250"/>
                  </a:lnTo>
                  <a:lnTo>
                    <a:pt x="344" y="250"/>
                  </a:lnTo>
                  <a:lnTo>
                    <a:pt x="0" y="1469"/>
                  </a:lnTo>
                  <a:lnTo>
                    <a:pt x="0" y="1469"/>
                  </a:lnTo>
                  <a:lnTo>
                    <a:pt x="0" y="1469"/>
                  </a:lnTo>
                  <a:lnTo>
                    <a:pt x="63" y="1469"/>
                  </a:lnTo>
                  <a:lnTo>
                    <a:pt x="63" y="1469"/>
                  </a:lnTo>
                  <a:lnTo>
                    <a:pt x="63" y="1469"/>
                  </a:lnTo>
                  <a:lnTo>
                    <a:pt x="63" y="1469"/>
                  </a:lnTo>
                  <a:lnTo>
                    <a:pt x="94" y="1469"/>
                  </a:lnTo>
                  <a:lnTo>
                    <a:pt x="94" y="1469"/>
                  </a:lnTo>
                  <a:lnTo>
                    <a:pt x="500" y="1438"/>
                  </a:lnTo>
                  <a:lnTo>
                    <a:pt x="1032" y="1407"/>
                  </a:lnTo>
                  <a:lnTo>
                    <a:pt x="1563" y="1344"/>
                  </a:lnTo>
                  <a:lnTo>
                    <a:pt x="1813" y="1282"/>
                  </a:lnTo>
                  <a:lnTo>
                    <a:pt x="2001" y="1188"/>
                  </a:lnTo>
                  <a:lnTo>
                    <a:pt x="2001" y="1188"/>
                  </a:lnTo>
                  <a:lnTo>
                    <a:pt x="2001" y="1188"/>
                  </a:lnTo>
                  <a:lnTo>
                    <a:pt x="2001" y="1188"/>
                  </a:lnTo>
                  <a:lnTo>
                    <a:pt x="2001" y="1188"/>
                  </a:lnTo>
                  <a:lnTo>
                    <a:pt x="2001" y="1188"/>
                  </a:lnTo>
                  <a:lnTo>
                    <a:pt x="2032" y="1157"/>
                  </a:lnTo>
                  <a:lnTo>
                    <a:pt x="2032" y="1157"/>
                  </a:lnTo>
                  <a:lnTo>
                    <a:pt x="2032" y="1157"/>
                  </a:lnTo>
                  <a:lnTo>
                    <a:pt x="2032" y="1157"/>
                  </a:lnTo>
                  <a:lnTo>
                    <a:pt x="2032" y="1157"/>
                  </a:lnTo>
                  <a:lnTo>
                    <a:pt x="2032" y="1157"/>
                  </a:lnTo>
                  <a:lnTo>
                    <a:pt x="2032" y="1157"/>
                  </a:lnTo>
                  <a:lnTo>
                    <a:pt x="2032" y="1157"/>
                  </a:lnTo>
                  <a:lnTo>
                    <a:pt x="2032" y="1157"/>
                  </a:lnTo>
                  <a:lnTo>
                    <a:pt x="2032" y="1157"/>
                  </a:lnTo>
                  <a:lnTo>
                    <a:pt x="2032" y="1157"/>
                  </a:lnTo>
                  <a:lnTo>
                    <a:pt x="2032" y="1157"/>
                  </a:lnTo>
                  <a:lnTo>
                    <a:pt x="2063" y="1157"/>
                  </a:lnTo>
                  <a:lnTo>
                    <a:pt x="2063" y="1157"/>
                  </a:lnTo>
                  <a:lnTo>
                    <a:pt x="2063" y="1126"/>
                  </a:lnTo>
                  <a:lnTo>
                    <a:pt x="2063" y="1126"/>
                  </a:lnTo>
                  <a:lnTo>
                    <a:pt x="2063" y="1126"/>
                  </a:lnTo>
                  <a:lnTo>
                    <a:pt x="2063" y="1126"/>
                  </a:lnTo>
                  <a:lnTo>
                    <a:pt x="2063" y="1126"/>
                  </a:lnTo>
                  <a:lnTo>
                    <a:pt x="2063" y="1126"/>
                  </a:lnTo>
                  <a:lnTo>
                    <a:pt x="2188" y="1032"/>
                  </a:lnTo>
                  <a:lnTo>
                    <a:pt x="2188" y="1032"/>
                  </a:lnTo>
                  <a:lnTo>
                    <a:pt x="2220" y="1032"/>
                  </a:lnTo>
                  <a:lnTo>
                    <a:pt x="2220" y="1032"/>
                  </a:lnTo>
                  <a:lnTo>
                    <a:pt x="1876" y="1094"/>
                  </a:lnTo>
                  <a:lnTo>
                    <a:pt x="1532" y="1157"/>
                  </a:lnTo>
                  <a:lnTo>
                    <a:pt x="1188" y="1157"/>
                  </a:lnTo>
                  <a:lnTo>
                    <a:pt x="1188" y="1157"/>
                  </a:lnTo>
                  <a:lnTo>
                    <a:pt x="1032" y="1157"/>
                  </a:lnTo>
                  <a:lnTo>
                    <a:pt x="875" y="1126"/>
                  </a:lnTo>
                  <a:lnTo>
                    <a:pt x="750" y="1094"/>
                  </a:lnTo>
                  <a:lnTo>
                    <a:pt x="657" y="1001"/>
                  </a:lnTo>
                  <a:lnTo>
                    <a:pt x="657" y="1001"/>
                  </a:lnTo>
                  <a:lnTo>
                    <a:pt x="625" y="876"/>
                  </a:lnTo>
                  <a:lnTo>
                    <a:pt x="625" y="719"/>
                  </a:lnTo>
                  <a:lnTo>
                    <a:pt x="657" y="532"/>
                  </a:lnTo>
                  <a:lnTo>
                    <a:pt x="750" y="375"/>
                  </a:lnTo>
                  <a:lnTo>
                    <a:pt x="875" y="250"/>
                  </a:lnTo>
                  <a:lnTo>
                    <a:pt x="1032" y="125"/>
                  </a:lnTo>
                  <a:lnTo>
                    <a:pt x="1219" y="32"/>
                  </a:lnTo>
                  <a:lnTo>
                    <a:pt x="1407" y="0"/>
                  </a:lnTo>
                  <a:lnTo>
                    <a:pt x="1094" y="32"/>
                  </a:lnTo>
                  <a:lnTo>
                    <a:pt x="1094" y="32"/>
                  </a:lnTo>
                  <a:lnTo>
                    <a:pt x="875" y="0"/>
                  </a:lnTo>
                  <a:lnTo>
                    <a:pt x="875" y="0"/>
                  </a:lnTo>
                  <a:lnTo>
                    <a:pt x="87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6"/>
            <p:cNvSpPr/>
            <p:nvPr/>
          </p:nvSpPr>
          <p:spPr>
            <a:xfrm>
              <a:off x="4054883" y="3287831"/>
              <a:ext cx="798134" cy="190004"/>
            </a:xfrm>
            <a:custGeom>
              <a:rect b="b" l="l" r="r" t="t"/>
              <a:pathLst>
                <a:path extrusionOk="0" h="2627" w="11035">
                  <a:moveTo>
                    <a:pt x="0" y="1"/>
                  </a:moveTo>
                  <a:lnTo>
                    <a:pt x="281" y="719"/>
                  </a:lnTo>
                  <a:lnTo>
                    <a:pt x="719" y="1782"/>
                  </a:lnTo>
                  <a:lnTo>
                    <a:pt x="813" y="1970"/>
                  </a:lnTo>
                  <a:lnTo>
                    <a:pt x="938" y="2126"/>
                  </a:lnTo>
                  <a:lnTo>
                    <a:pt x="1188" y="2376"/>
                  </a:lnTo>
                  <a:lnTo>
                    <a:pt x="1407" y="2564"/>
                  </a:lnTo>
                  <a:lnTo>
                    <a:pt x="1501" y="2626"/>
                  </a:lnTo>
                  <a:lnTo>
                    <a:pt x="9534" y="2626"/>
                  </a:lnTo>
                  <a:lnTo>
                    <a:pt x="9627" y="2564"/>
                  </a:lnTo>
                  <a:lnTo>
                    <a:pt x="9846" y="2376"/>
                  </a:lnTo>
                  <a:lnTo>
                    <a:pt x="10128" y="2126"/>
                  </a:lnTo>
                  <a:lnTo>
                    <a:pt x="10221" y="1970"/>
                  </a:lnTo>
                  <a:lnTo>
                    <a:pt x="10346" y="1782"/>
                  </a:lnTo>
                  <a:lnTo>
                    <a:pt x="10784" y="719"/>
                  </a:lnTo>
                  <a:lnTo>
                    <a:pt x="11034" y="1"/>
                  </a:lnTo>
                  <a:lnTo>
                    <a:pt x="5533" y="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342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6"/>
            <p:cNvSpPr/>
            <p:nvPr/>
          </p:nvSpPr>
          <p:spPr>
            <a:xfrm>
              <a:off x="4269634" y="3310471"/>
              <a:ext cx="368581" cy="90482"/>
            </a:xfrm>
            <a:custGeom>
              <a:rect b="b" l="l" r="r" t="t"/>
              <a:pathLst>
                <a:path extrusionOk="0" h="1251" w="5096">
                  <a:moveTo>
                    <a:pt x="1" y="0"/>
                  </a:moveTo>
                  <a:lnTo>
                    <a:pt x="1" y="1250"/>
                  </a:lnTo>
                  <a:lnTo>
                    <a:pt x="5096" y="1250"/>
                  </a:lnTo>
                  <a:lnTo>
                    <a:pt x="50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3731564" y="2684158"/>
              <a:ext cx="1442427" cy="490670"/>
            </a:xfrm>
            <a:custGeom>
              <a:rect b="b" l="l" r="r" t="t"/>
              <a:pathLst>
                <a:path extrusionOk="0" h="6784" w="19943">
                  <a:moveTo>
                    <a:pt x="2220" y="1"/>
                  </a:moveTo>
                  <a:lnTo>
                    <a:pt x="1094" y="2939"/>
                  </a:lnTo>
                  <a:lnTo>
                    <a:pt x="594" y="4127"/>
                  </a:lnTo>
                  <a:lnTo>
                    <a:pt x="250" y="4971"/>
                  </a:lnTo>
                  <a:lnTo>
                    <a:pt x="94" y="5252"/>
                  </a:lnTo>
                  <a:lnTo>
                    <a:pt x="0" y="5377"/>
                  </a:lnTo>
                  <a:lnTo>
                    <a:pt x="32" y="5408"/>
                  </a:lnTo>
                  <a:lnTo>
                    <a:pt x="63" y="5408"/>
                  </a:lnTo>
                  <a:lnTo>
                    <a:pt x="250" y="5471"/>
                  </a:lnTo>
                  <a:lnTo>
                    <a:pt x="1001" y="5658"/>
                  </a:lnTo>
                  <a:lnTo>
                    <a:pt x="3376" y="6127"/>
                  </a:lnTo>
                  <a:lnTo>
                    <a:pt x="6877" y="6784"/>
                  </a:lnTo>
                  <a:lnTo>
                    <a:pt x="9190" y="6784"/>
                  </a:lnTo>
                  <a:lnTo>
                    <a:pt x="11222" y="6752"/>
                  </a:lnTo>
                  <a:lnTo>
                    <a:pt x="13066" y="6690"/>
                  </a:lnTo>
                  <a:lnTo>
                    <a:pt x="13941" y="6627"/>
                  </a:lnTo>
                  <a:lnTo>
                    <a:pt x="15004" y="6440"/>
                  </a:lnTo>
                  <a:lnTo>
                    <a:pt x="16129" y="6252"/>
                  </a:lnTo>
                  <a:lnTo>
                    <a:pt x="17286" y="6002"/>
                  </a:lnTo>
                  <a:lnTo>
                    <a:pt x="19161" y="5565"/>
                  </a:lnTo>
                  <a:lnTo>
                    <a:pt x="19943" y="5377"/>
                  </a:lnTo>
                  <a:lnTo>
                    <a:pt x="19192" y="3033"/>
                  </a:lnTo>
                  <a:lnTo>
                    <a:pt x="17755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3731564" y="2684158"/>
              <a:ext cx="1442427" cy="490670"/>
            </a:xfrm>
            <a:custGeom>
              <a:rect b="b" l="l" r="r" t="t"/>
              <a:pathLst>
                <a:path extrusionOk="0" fill="none" h="6784" w="19943">
                  <a:moveTo>
                    <a:pt x="17755" y="1"/>
                  </a:moveTo>
                  <a:lnTo>
                    <a:pt x="19192" y="3033"/>
                  </a:lnTo>
                  <a:lnTo>
                    <a:pt x="19943" y="5377"/>
                  </a:lnTo>
                  <a:lnTo>
                    <a:pt x="19943" y="5377"/>
                  </a:lnTo>
                  <a:lnTo>
                    <a:pt x="19161" y="5565"/>
                  </a:lnTo>
                  <a:lnTo>
                    <a:pt x="17286" y="6002"/>
                  </a:lnTo>
                  <a:lnTo>
                    <a:pt x="16129" y="6252"/>
                  </a:lnTo>
                  <a:lnTo>
                    <a:pt x="15004" y="6440"/>
                  </a:lnTo>
                  <a:lnTo>
                    <a:pt x="13941" y="6627"/>
                  </a:lnTo>
                  <a:lnTo>
                    <a:pt x="13066" y="6690"/>
                  </a:lnTo>
                  <a:lnTo>
                    <a:pt x="13066" y="6690"/>
                  </a:lnTo>
                  <a:lnTo>
                    <a:pt x="11222" y="6752"/>
                  </a:lnTo>
                  <a:lnTo>
                    <a:pt x="9190" y="6784"/>
                  </a:lnTo>
                  <a:lnTo>
                    <a:pt x="6877" y="6784"/>
                  </a:lnTo>
                  <a:lnTo>
                    <a:pt x="6877" y="6784"/>
                  </a:lnTo>
                  <a:lnTo>
                    <a:pt x="3376" y="6127"/>
                  </a:lnTo>
                  <a:lnTo>
                    <a:pt x="1001" y="5658"/>
                  </a:lnTo>
                  <a:lnTo>
                    <a:pt x="250" y="5471"/>
                  </a:lnTo>
                  <a:lnTo>
                    <a:pt x="63" y="5408"/>
                  </a:lnTo>
                  <a:lnTo>
                    <a:pt x="32" y="5408"/>
                  </a:lnTo>
                  <a:lnTo>
                    <a:pt x="0" y="5377"/>
                  </a:lnTo>
                  <a:lnTo>
                    <a:pt x="0" y="5377"/>
                  </a:lnTo>
                  <a:lnTo>
                    <a:pt x="94" y="5252"/>
                  </a:lnTo>
                  <a:lnTo>
                    <a:pt x="250" y="4971"/>
                  </a:lnTo>
                  <a:lnTo>
                    <a:pt x="594" y="4127"/>
                  </a:lnTo>
                  <a:lnTo>
                    <a:pt x="1094" y="2939"/>
                  </a:lnTo>
                  <a:lnTo>
                    <a:pt x="2220" y="1"/>
                  </a:lnTo>
                  <a:lnTo>
                    <a:pt x="1775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4163380" y="3240382"/>
              <a:ext cx="581079" cy="22639"/>
            </a:xfrm>
            <a:custGeom>
              <a:rect b="b" l="l" r="r" t="t"/>
              <a:pathLst>
                <a:path extrusionOk="0" h="313" w="8034">
                  <a:moveTo>
                    <a:pt x="1" y="0"/>
                  </a:moveTo>
                  <a:lnTo>
                    <a:pt x="376" y="156"/>
                  </a:lnTo>
                  <a:lnTo>
                    <a:pt x="719" y="250"/>
                  </a:lnTo>
                  <a:lnTo>
                    <a:pt x="1063" y="313"/>
                  </a:lnTo>
                  <a:lnTo>
                    <a:pt x="6690" y="313"/>
                  </a:lnTo>
                  <a:lnTo>
                    <a:pt x="6971" y="281"/>
                  </a:lnTo>
                  <a:lnTo>
                    <a:pt x="7471" y="156"/>
                  </a:lnTo>
                  <a:lnTo>
                    <a:pt x="8034" y="0"/>
                  </a:lnTo>
                  <a:close/>
                </a:path>
              </a:pathLst>
            </a:custGeom>
            <a:solidFill>
              <a:srgbClr val="D4D4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6"/>
            <p:cNvSpPr/>
            <p:nvPr/>
          </p:nvSpPr>
          <p:spPr>
            <a:xfrm>
              <a:off x="4251551" y="3201902"/>
              <a:ext cx="406987" cy="15912"/>
            </a:xfrm>
            <a:custGeom>
              <a:rect b="b" l="l" r="r" t="t"/>
              <a:pathLst>
                <a:path extrusionOk="0" h="220" w="5627">
                  <a:moveTo>
                    <a:pt x="1" y="1"/>
                  </a:moveTo>
                  <a:lnTo>
                    <a:pt x="251" y="126"/>
                  </a:lnTo>
                  <a:lnTo>
                    <a:pt x="501" y="188"/>
                  </a:lnTo>
                  <a:lnTo>
                    <a:pt x="719" y="220"/>
                  </a:lnTo>
                  <a:lnTo>
                    <a:pt x="4502" y="220"/>
                  </a:lnTo>
                  <a:lnTo>
                    <a:pt x="4877" y="188"/>
                  </a:lnTo>
                  <a:lnTo>
                    <a:pt x="5221" y="126"/>
                  </a:lnTo>
                  <a:lnTo>
                    <a:pt x="5627" y="1"/>
                  </a:lnTo>
                  <a:close/>
                </a:path>
              </a:pathLst>
            </a:custGeom>
            <a:solidFill>
              <a:srgbClr val="D4D4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4072966" y="3021075"/>
              <a:ext cx="761898" cy="101765"/>
            </a:xfrm>
            <a:custGeom>
              <a:rect b="b" l="l" r="r" t="t"/>
              <a:pathLst>
                <a:path extrusionOk="0" h="1407" w="10534">
                  <a:moveTo>
                    <a:pt x="0" y="0"/>
                  </a:moveTo>
                  <a:lnTo>
                    <a:pt x="282" y="407"/>
                  </a:lnTo>
                  <a:lnTo>
                    <a:pt x="688" y="969"/>
                  </a:lnTo>
                  <a:lnTo>
                    <a:pt x="782" y="1063"/>
                  </a:lnTo>
                  <a:lnTo>
                    <a:pt x="907" y="1157"/>
                  </a:lnTo>
                  <a:lnTo>
                    <a:pt x="1157" y="1282"/>
                  </a:lnTo>
                  <a:lnTo>
                    <a:pt x="1438" y="1407"/>
                  </a:lnTo>
                  <a:lnTo>
                    <a:pt x="9096" y="1407"/>
                  </a:lnTo>
                  <a:lnTo>
                    <a:pt x="9409" y="1282"/>
                  </a:lnTo>
                  <a:lnTo>
                    <a:pt x="9659" y="1157"/>
                  </a:lnTo>
                  <a:lnTo>
                    <a:pt x="9753" y="1063"/>
                  </a:lnTo>
                  <a:lnTo>
                    <a:pt x="9846" y="969"/>
                  </a:lnTo>
                  <a:lnTo>
                    <a:pt x="10284" y="407"/>
                  </a:lnTo>
                  <a:lnTo>
                    <a:pt x="10534" y="0"/>
                  </a:lnTo>
                  <a:lnTo>
                    <a:pt x="5283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4807703" y="2702241"/>
              <a:ext cx="178721" cy="294011"/>
            </a:xfrm>
            <a:custGeom>
              <a:rect b="b" l="l" r="r" t="t"/>
              <a:pathLst>
                <a:path extrusionOk="0" h="4065" w="2471">
                  <a:moveTo>
                    <a:pt x="2470" y="1"/>
                  </a:moveTo>
                  <a:lnTo>
                    <a:pt x="2376" y="95"/>
                  </a:lnTo>
                  <a:lnTo>
                    <a:pt x="1" y="4064"/>
                  </a:lnTo>
                  <a:lnTo>
                    <a:pt x="470" y="4064"/>
                  </a:lnTo>
                  <a:lnTo>
                    <a:pt x="2470" y="1"/>
                  </a:lnTo>
                  <a:close/>
                </a:path>
              </a:pathLst>
            </a:custGeom>
            <a:solidFill>
              <a:srgbClr val="68DE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4807703" y="2702241"/>
              <a:ext cx="178721" cy="294011"/>
            </a:xfrm>
            <a:custGeom>
              <a:rect b="b" l="l" r="r" t="t"/>
              <a:pathLst>
                <a:path extrusionOk="0" fill="none" h="4065" w="2471">
                  <a:moveTo>
                    <a:pt x="2470" y="1"/>
                  </a:moveTo>
                  <a:lnTo>
                    <a:pt x="2376" y="95"/>
                  </a:lnTo>
                  <a:lnTo>
                    <a:pt x="1" y="4064"/>
                  </a:lnTo>
                  <a:lnTo>
                    <a:pt x="470" y="4064"/>
                  </a:lnTo>
                  <a:lnTo>
                    <a:pt x="247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3921433" y="2702241"/>
              <a:ext cx="178721" cy="294011"/>
            </a:xfrm>
            <a:custGeom>
              <a:rect b="b" l="l" r="r" t="t"/>
              <a:pathLst>
                <a:path extrusionOk="0" h="4065" w="2471">
                  <a:moveTo>
                    <a:pt x="1" y="1"/>
                  </a:moveTo>
                  <a:lnTo>
                    <a:pt x="2001" y="4064"/>
                  </a:lnTo>
                  <a:lnTo>
                    <a:pt x="2470" y="4064"/>
                  </a:lnTo>
                  <a:lnTo>
                    <a:pt x="95" y="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8DE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3921433" y="2702241"/>
              <a:ext cx="178721" cy="294011"/>
            </a:xfrm>
            <a:custGeom>
              <a:rect b="b" l="l" r="r" t="t"/>
              <a:pathLst>
                <a:path extrusionOk="0" fill="none" h="4065" w="2471">
                  <a:moveTo>
                    <a:pt x="1" y="1"/>
                  </a:moveTo>
                  <a:lnTo>
                    <a:pt x="2001" y="4064"/>
                  </a:lnTo>
                  <a:lnTo>
                    <a:pt x="2470" y="4064"/>
                  </a:lnTo>
                  <a:lnTo>
                    <a:pt x="95" y="95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3717966" y="2896738"/>
              <a:ext cx="282656" cy="235137"/>
            </a:xfrm>
            <a:custGeom>
              <a:rect b="b" l="l" r="r" t="t"/>
              <a:pathLst>
                <a:path extrusionOk="0" h="3251" w="3908">
                  <a:moveTo>
                    <a:pt x="1282" y="0"/>
                  </a:moveTo>
                  <a:lnTo>
                    <a:pt x="1032" y="63"/>
                  </a:lnTo>
                  <a:lnTo>
                    <a:pt x="751" y="94"/>
                  </a:lnTo>
                  <a:lnTo>
                    <a:pt x="595" y="125"/>
                  </a:lnTo>
                  <a:lnTo>
                    <a:pt x="438" y="219"/>
                  </a:lnTo>
                  <a:lnTo>
                    <a:pt x="313" y="344"/>
                  </a:lnTo>
                  <a:lnTo>
                    <a:pt x="188" y="500"/>
                  </a:lnTo>
                  <a:lnTo>
                    <a:pt x="95" y="656"/>
                  </a:lnTo>
                  <a:lnTo>
                    <a:pt x="32" y="813"/>
                  </a:lnTo>
                  <a:lnTo>
                    <a:pt x="1" y="969"/>
                  </a:lnTo>
                  <a:lnTo>
                    <a:pt x="1" y="1094"/>
                  </a:lnTo>
                  <a:lnTo>
                    <a:pt x="126" y="1907"/>
                  </a:lnTo>
                  <a:lnTo>
                    <a:pt x="188" y="2438"/>
                  </a:lnTo>
                  <a:lnTo>
                    <a:pt x="313" y="2282"/>
                  </a:lnTo>
                  <a:lnTo>
                    <a:pt x="220" y="1782"/>
                  </a:lnTo>
                  <a:lnTo>
                    <a:pt x="126" y="1032"/>
                  </a:lnTo>
                  <a:lnTo>
                    <a:pt x="95" y="969"/>
                  </a:lnTo>
                  <a:lnTo>
                    <a:pt x="126" y="813"/>
                  </a:lnTo>
                  <a:lnTo>
                    <a:pt x="157" y="688"/>
                  </a:lnTo>
                  <a:lnTo>
                    <a:pt x="220" y="563"/>
                  </a:lnTo>
                  <a:lnTo>
                    <a:pt x="313" y="406"/>
                  </a:lnTo>
                  <a:lnTo>
                    <a:pt x="438" y="313"/>
                  </a:lnTo>
                  <a:lnTo>
                    <a:pt x="563" y="188"/>
                  </a:lnTo>
                  <a:lnTo>
                    <a:pt x="688" y="125"/>
                  </a:lnTo>
                  <a:lnTo>
                    <a:pt x="814" y="94"/>
                  </a:lnTo>
                  <a:lnTo>
                    <a:pt x="1095" y="63"/>
                  </a:lnTo>
                  <a:lnTo>
                    <a:pt x="1282" y="0"/>
                  </a:lnTo>
                  <a:close/>
                  <a:moveTo>
                    <a:pt x="1407" y="2751"/>
                  </a:moveTo>
                  <a:lnTo>
                    <a:pt x="2814" y="3095"/>
                  </a:lnTo>
                  <a:lnTo>
                    <a:pt x="3408" y="3220"/>
                  </a:lnTo>
                  <a:lnTo>
                    <a:pt x="3814" y="3251"/>
                  </a:lnTo>
                  <a:lnTo>
                    <a:pt x="3908" y="3251"/>
                  </a:lnTo>
                  <a:lnTo>
                    <a:pt x="1407" y="275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3819736" y="3095648"/>
              <a:ext cx="180891" cy="36236"/>
            </a:xfrm>
            <a:custGeom>
              <a:rect b="b" l="l" r="r" t="t"/>
              <a:pathLst>
                <a:path extrusionOk="0" fill="none" h="501" w="2501">
                  <a:moveTo>
                    <a:pt x="0" y="1"/>
                  </a:moveTo>
                  <a:lnTo>
                    <a:pt x="0" y="1"/>
                  </a:lnTo>
                  <a:lnTo>
                    <a:pt x="1407" y="345"/>
                  </a:lnTo>
                  <a:lnTo>
                    <a:pt x="2001" y="470"/>
                  </a:lnTo>
                  <a:lnTo>
                    <a:pt x="2407" y="501"/>
                  </a:lnTo>
                  <a:lnTo>
                    <a:pt x="2407" y="501"/>
                  </a:lnTo>
                  <a:lnTo>
                    <a:pt x="2470" y="501"/>
                  </a:lnTo>
                  <a:lnTo>
                    <a:pt x="2470" y="501"/>
                  </a:lnTo>
                  <a:lnTo>
                    <a:pt x="2501" y="501"/>
                  </a:lnTo>
                  <a:lnTo>
                    <a:pt x="2501" y="50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3717966" y="2896738"/>
              <a:ext cx="92796" cy="176407"/>
            </a:xfrm>
            <a:custGeom>
              <a:rect b="b" l="l" r="r" t="t"/>
              <a:pathLst>
                <a:path extrusionOk="0" fill="none" h="2439" w="1283">
                  <a:moveTo>
                    <a:pt x="1282" y="0"/>
                  </a:moveTo>
                  <a:lnTo>
                    <a:pt x="1282" y="0"/>
                  </a:lnTo>
                  <a:lnTo>
                    <a:pt x="1032" y="63"/>
                  </a:lnTo>
                  <a:lnTo>
                    <a:pt x="751" y="94"/>
                  </a:lnTo>
                  <a:lnTo>
                    <a:pt x="751" y="94"/>
                  </a:lnTo>
                  <a:lnTo>
                    <a:pt x="595" y="125"/>
                  </a:lnTo>
                  <a:lnTo>
                    <a:pt x="438" y="219"/>
                  </a:lnTo>
                  <a:lnTo>
                    <a:pt x="313" y="344"/>
                  </a:lnTo>
                  <a:lnTo>
                    <a:pt x="188" y="500"/>
                  </a:lnTo>
                  <a:lnTo>
                    <a:pt x="95" y="656"/>
                  </a:lnTo>
                  <a:lnTo>
                    <a:pt x="32" y="813"/>
                  </a:lnTo>
                  <a:lnTo>
                    <a:pt x="1" y="969"/>
                  </a:lnTo>
                  <a:lnTo>
                    <a:pt x="1" y="1094"/>
                  </a:lnTo>
                  <a:lnTo>
                    <a:pt x="1" y="1094"/>
                  </a:lnTo>
                  <a:lnTo>
                    <a:pt x="126" y="1907"/>
                  </a:lnTo>
                  <a:lnTo>
                    <a:pt x="188" y="2438"/>
                  </a:lnTo>
                  <a:lnTo>
                    <a:pt x="188" y="2438"/>
                  </a:lnTo>
                  <a:lnTo>
                    <a:pt x="188" y="2438"/>
                  </a:lnTo>
                  <a:lnTo>
                    <a:pt x="313" y="2282"/>
                  </a:lnTo>
                  <a:lnTo>
                    <a:pt x="313" y="2282"/>
                  </a:lnTo>
                  <a:lnTo>
                    <a:pt x="220" y="1782"/>
                  </a:lnTo>
                  <a:lnTo>
                    <a:pt x="126" y="1032"/>
                  </a:lnTo>
                  <a:lnTo>
                    <a:pt x="126" y="1032"/>
                  </a:lnTo>
                  <a:lnTo>
                    <a:pt x="95" y="969"/>
                  </a:lnTo>
                  <a:lnTo>
                    <a:pt x="95" y="969"/>
                  </a:lnTo>
                  <a:lnTo>
                    <a:pt x="126" y="813"/>
                  </a:lnTo>
                  <a:lnTo>
                    <a:pt x="157" y="688"/>
                  </a:lnTo>
                  <a:lnTo>
                    <a:pt x="220" y="563"/>
                  </a:lnTo>
                  <a:lnTo>
                    <a:pt x="313" y="406"/>
                  </a:lnTo>
                  <a:lnTo>
                    <a:pt x="438" y="313"/>
                  </a:lnTo>
                  <a:lnTo>
                    <a:pt x="563" y="188"/>
                  </a:lnTo>
                  <a:lnTo>
                    <a:pt x="688" y="125"/>
                  </a:lnTo>
                  <a:lnTo>
                    <a:pt x="814" y="94"/>
                  </a:lnTo>
                  <a:lnTo>
                    <a:pt x="814" y="94"/>
                  </a:lnTo>
                  <a:lnTo>
                    <a:pt x="814" y="94"/>
                  </a:lnTo>
                  <a:lnTo>
                    <a:pt x="1095" y="63"/>
                  </a:lnTo>
                  <a:lnTo>
                    <a:pt x="1095" y="63"/>
                  </a:lnTo>
                  <a:lnTo>
                    <a:pt x="1282" y="0"/>
                  </a:lnTo>
                  <a:lnTo>
                    <a:pt x="1282" y="0"/>
                  </a:lnTo>
                  <a:lnTo>
                    <a:pt x="128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3731564" y="2887697"/>
              <a:ext cx="307537" cy="244178"/>
            </a:xfrm>
            <a:custGeom>
              <a:rect b="b" l="l" r="r" t="t"/>
              <a:pathLst>
                <a:path extrusionOk="0" h="3376" w="4252">
                  <a:moveTo>
                    <a:pt x="1563" y="0"/>
                  </a:moveTo>
                  <a:lnTo>
                    <a:pt x="1344" y="31"/>
                  </a:lnTo>
                  <a:lnTo>
                    <a:pt x="1094" y="125"/>
                  </a:lnTo>
                  <a:lnTo>
                    <a:pt x="1126" y="125"/>
                  </a:lnTo>
                  <a:lnTo>
                    <a:pt x="1188" y="94"/>
                  </a:lnTo>
                  <a:lnTo>
                    <a:pt x="1407" y="31"/>
                  </a:lnTo>
                  <a:lnTo>
                    <a:pt x="1688" y="31"/>
                  </a:lnTo>
                  <a:lnTo>
                    <a:pt x="1563" y="0"/>
                  </a:lnTo>
                  <a:close/>
                  <a:moveTo>
                    <a:pt x="1688" y="31"/>
                  </a:moveTo>
                  <a:lnTo>
                    <a:pt x="2001" y="188"/>
                  </a:lnTo>
                  <a:lnTo>
                    <a:pt x="2501" y="531"/>
                  </a:lnTo>
                  <a:lnTo>
                    <a:pt x="3095" y="938"/>
                  </a:lnTo>
                  <a:lnTo>
                    <a:pt x="3626" y="1313"/>
                  </a:lnTo>
                  <a:lnTo>
                    <a:pt x="3939" y="1594"/>
                  </a:lnTo>
                  <a:lnTo>
                    <a:pt x="4001" y="1719"/>
                  </a:lnTo>
                  <a:lnTo>
                    <a:pt x="4033" y="1844"/>
                  </a:lnTo>
                  <a:lnTo>
                    <a:pt x="4064" y="2251"/>
                  </a:lnTo>
                  <a:lnTo>
                    <a:pt x="4033" y="2719"/>
                  </a:lnTo>
                  <a:lnTo>
                    <a:pt x="4001" y="2938"/>
                  </a:lnTo>
                  <a:lnTo>
                    <a:pt x="4001" y="2969"/>
                  </a:lnTo>
                  <a:lnTo>
                    <a:pt x="3970" y="3032"/>
                  </a:lnTo>
                  <a:lnTo>
                    <a:pt x="3814" y="3126"/>
                  </a:lnTo>
                  <a:lnTo>
                    <a:pt x="3564" y="3188"/>
                  </a:lnTo>
                  <a:lnTo>
                    <a:pt x="3501" y="3188"/>
                  </a:lnTo>
                  <a:lnTo>
                    <a:pt x="3189" y="3157"/>
                  </a:lnTo>
                  <a:lnTo>
                    <a:pt x="2720" y="3063"/>
                  </a:lnTo>
                  <a:lnTo>
                    <a:pt x="1594" y="2813"/>
                  </a:lnTo>
                  <a:lnTo>
                    <a:pt x="125" y="2407"/>
                  </a:lnTo>
                  <a:lnTo>
                    <a:pt x="0" y="2563"/>
                  </a:lnTo>
                  <a:lnTo>
                    <a:pt x="1219" y="2876"/>
                  </a:lnTo>
                  <a:lnTo>
                    <a:pt x="3720" y="3376"/>
                  </a:lnTo>
                  <a:lnTo>
                    <a:pt x="3876" y="3345"/>
                  </a:lnTo>
                  <a:lnTo>
                    <a:pt x="3970" y="3313"/>
                  </a:lnTo>
                  <a:lnTo>
                    <a:pt x="4126" y="3220"/>
                  </a:lnTo>
                  <a:lnTo>
                    <a:pt x="4189" y="3157"/>
                  </a:lnTo>
                  <a:lnTo>
                    <a:pt x="4189" y="3126"/>
                  </a:lnTo>
                  <a:lnTo>
                    <a:pt x="4220" y="2938"/>
                  </a:lnTo>
                  <a:lnTo>
                    <a:pt x="4251" y="2501"/>
                  </a:lnTo>
                  <a:lnTo>
                    <a:pt x="4251" y="2282"/>
                  </a:lnTo>
                  <a:lnTo>
                    <a:pt x="4220" y="2032"/>
                  </a:lnTo>
                  <a:lnTo>
                    <a:pt x="4189" y="1813"/>
                  </a:lnTo>
                  <a:lnTo>
                    <a:pt x="4095" y="1688"/>
                  </a:lnTo>
                  <a:lnTo>
                    <a:pt x="3939" y="1532"/>
                  </a:lnTo>
                  <a:lnTo>
                    <a:pt x="3657" y="1313"/>
                  </a:lnTo>
                  <a:lnTo>
                    <a:pt x="2907" y="781"/>
                  </a:lnTo>
                  <a:lnTo>
                    <a:pt x="2157" y="281"/>
                  </a:lnTo>
                  <a:lnTo>
                    <a:pt x="1876" y="94"/>
                  </a:lnTo>
                  <a:lnTo>
                    <a:pt x="1688" y="31"/>
                  </a:lnTo>
                  <a:close/>
                </a:path>
              </a:pathLst>
            </a:custGeom>
            <a:solidFill>
              <a:srgbClr val="00BC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3731564" y="2887697"/>
              <a:ext cx="307537" cy="244178"/>
            </a:xfrm>
            <a:custGeom>
              <a:rect b="b" l="l" r="r" t="t"/>
              <a:pathLst>
                <a:path extrusionOk="0" fill="none" h="3376" w="4252">
                  <a:moveTo>
                    <a:pt x="1563" y="0"/>
                  </a:moveTo>
                  <a:lnTo>
                    <a:pt x="1563" y="0"/>
                  </a:lnTo>
                  <a:lnTo>
                    <a:pt x="1344" y="31"/>
                  </a:lnTo>
                  <a:lnTo>
                    <a:pt x="1094" y="125"/>
                  </a:lnTo>
                  <a:lnTo>
                    <a:pt x="1094" y="125"/>
                  </a:lnTo>
                  <a:lnTo>
                    <a:pt x="1094" y="125"/>
                  </a:lnTo>
                  <a:lnTo>
                    <a:pt x="1094" y="125"/>
                  </a:lnTo>
                  <a:lnTo>
                    <a:pt x="1094" y="125"/>
                  </a:lnTo>
                  <a:lnTo>
                    <a:pt x="1126" y="125"/>
                  </a:lnTo>
                  <a:lnTo>
                    <a:pt x="1126" y="125"/>
                  </a:lnTo>
                  <a:lnTo>
                    <a:pt x="1188" y="94"/>
                  </a:lnTo>
                  <a:lnTo>
                    <a:pt x="1188" y="94"/>
                  </a:lnTo>
                  <a:lnTo>
                    <a:pt x="1188" y="94"/>
                  </a:lnTo>
                  <a:lnTo>
                    <a:pt x="1188" y="94"/>
                  </a:lnTo>
                  <a:lnTo>
                    <a:pt x="1188" y="94"/>
                  </a:lnTo>
                  <a:lnTo>
                    <a:pt x="1188" y="94"/>
                  </a:lnTo>
                  <a:lnTo>
                    <a:pt x="1407" y="31"/>
                  </a:lnTo>
                  <a:lnTo>
                    <a:pt x="1563" y="31"/>
                  </a:lnTo>
                  <a:lnTo>
                    <a:pt x="1563" y="31"/>
                  </a:lnTo>
                  <a:lnTo>
                    <a:pt x="1688" y="31"/>
                  </a:lnTo>
                  <a:lnTo>
                    <a:pt x="1688" y="31"/>
                  </a:lnTo>
                  <a:lnTo>
                    <a:pt x="2001" y="188"/>
                  </a:lnTo>
                  <a:lnTo>
                    <a:pt x="2501" y="531"/>
                  </a:lnTo>
                  <a:lnTo>
                    <a:pt x="3095" y="938"/>
                  </a:lnTo>
                  <a:lnTo>
                    <a:pt x="3626" y="1313"/>
                  </a:lnTo>
                  <a:lnTo>
                    <a:pt x="3626" y="1313"/>
                  </a:lnTo>
                  <a:lnTo>
                    <a:pt x="3626" y="1313"/>
                  </a:lnTo>
                  <a:lnTo>
                    <a:pt x="3626" y="1313"/>
                  </a:lnTo>
                  <a:lnTo>
                    <a:pt x="3626" y="1313"/>
                  </a:lnTo>
                  <a:lnTo>
                    <a:pt x="3626" y="1313"/>
                  </a:lnTo>
                  <a:lnTo>
                    <a:pt x="3939" y="1594"/>
                  </a:lnTo>
                  <a:lnTo>
                    <a:pt x="3939" y="1594"/>
                  </a:lnTo>
                  <a:lnTo>
                    <a:pt x="4001" y="1719"/>
                  </a:lnTo>
                  <a:lnTo>
                    <a:pt x="4033" y="1844"/>
                  </a:lnTo>
                  <a:lnTo>
                    <a:pt x="4064" y="2251"/>
                  </a:lnTo>
                  <a:lnTo>
                    <a:pt x="4064" y="2251"/>
                  </a:lnTo>
                  <a:lnTo>
                    <a:pt x="4033" y="2719"/>
                  </a:lnTo>
                  <a:lnTo>
                    <a:pt x="4001" y="2938"/>
                  </a:lnTo>
                  <a:lnTo>
                    <a:pt x="4001" y="2938"/>
                  </a:lnTo>
                  <a:lnTo>
                    <a:pt x="4001" y="2969"/>
                  </a:lnTo>
                  <a:lnTo>
                    <a:pt x="3970" y="3032"/>
                  </a:lnTo>
                  <a:lnTo>
                    <a:pt x="3814" y="3126"/>
                  </a:lnTo>
                  <a:lnTo>
                    <a:pt x="3564" y="3188"/>
                  </a:lnTo>
                  <a:lnTo>
                    <a:pt x="3564" y="3188"/>
                  </a:lnTo>
                  <a:lnTo>
                    <a:pt x="3501" y="3188"/>
                  </a:lnTo>
                  <a:lnTo>
                    <a:pt x="3501" y="3188"/>
                  </a:lnTo>
                  <a:lnTo>
                    <a:pt x="3189" y="3157"/>
                  </a:lnTo>
                  <a:lnTo>
                    <a:pt x="2720" y="3063"/>
                  </a:lnTo>
                  <a:lnTo>
                    <a:pt x="1594" y="2813"/>
                  </a:lnTo>
                  <a:lnTo>
                    <a:pt x="125" y="2407"/>
                  </a:lnTo>
                  <a:lnTo>
                    <a:pt x="125" y="2407"/>
                  </a:lnTo>
                  <a:lnTo>
                    <a:pt x="125" y="2407"/>
                  </a:lnTo>
                  <a:lnTo>
                    <a:pt x="125" y="2407"/>
                  </a:lnTo>
                  <a:lnTo>
                    <a:pt x="0" y="2563"/>
                  </a:lnTo>
                  <a:lnTo>
                    <a:pt x="0" y="2563"/>
                  </a:lnTo>
                  <a:lnTo>
                    <a:pt x="1219" y="2876"/>
                  </a:lnTo>
                  <a:lnTo>
                    <a:pt x="1219" y="2876"/>
                  </a:lnTo>
                  <a:lnTo>
                    <a:pt x="3720" y="3376"/>
                  </a:lnTo>
                  <a:lnTo>
                    <a:pt x="3720" y="3376"/>
                  </a:lnTo>
                  <a:lnTo>
                    <a:pt x="3876" y="3345"/>
                  </a:lnTo>
                  <a:lnTo>
                    <a:pt x="3970" y="3313"/>
                  </a:lnTo>
                  <a:lnTo>
                    <a:pt x="4126" y="3220"/>
                  </a:lnTo>
                  <a:lnTo>
                    <a:pt x="4189" y="3157"/>
                  </a:lnTo>
                  <a:lnTo>
                    <a:pt x="4189" y="3126"/>
                  </a:lnTo>
                  <a:lnTo>
                    <a:pt x="4189" y="3126"/>
                  </a:lnTo>
                  <a:lnTo>
                    <a:pt x="4220" y="2938"/>
                  </a:lnTo>
                  <a:lnTo>
                    <a:pt x="4251" y="2501"/>
                  </a:lnTo>
                  <a:lnTo>
                    <a:pt x="4251" y="2282"/>
                  </a:lnTo>
                  <a:lnTo>
                    <a:pt x="4220" y="2032"/>
                  </a:lnTo>
                  <a:lnTo>
                    <a:pt x="4189" y="1813"/>
                  </a:lnTo>
                  <a:lnTo>
                    <a:pt x="4095" y="1688"/>
                  </a:lnTo>
                  <a:lnTo>
                    <a:pt x="4095" y="1688"/>
                  </a:lnTo>
                  <a:lnTo>
                    <a:pt x="3939" y="1532"/>
                  </a:lnTo>
                  <a:lnTo>
                    <a:pt x="3657" y="1313"/>
                  </a:lnTo>
                  <a:lnTo>
                    <a:pt x="2907" y="781"/>
                  </a:lnTo>
                  <a:lnTo>
                    <a:pt x="2157" y="281"/>
                  </a:lnTo>
                  <a:lnTo>
                    <a:pt x="1876" y="94"/>
                  </a:lnTo>
                  <a:lnTo>
                    <a:pt x="1688" y="31"/>
                  </a:lnTo>
                  <a:lnTo>
                    <a:pt x="1688" y="31"/>
                  </a:lnTo>
                  <a:lnTo>
                    <a:pt x="156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3724765" y="2889939"/>
              <a:ext cx="300738" cy="228410"/>
            </a:xfrm>
            <a:custGeom>
              <a:rect b="b" l="l" r="r" t="t"/>
              <a:pathLst>
                <a:path extrusionOk="0" h="3158" w="4158">
                  <a:moveTo>
                    <a:pt x="1563" y="0"/>
                  </a:moveTo>
                  <a:lnTo>
                    <a:pt x="1313" y="63"/>
                  </a:lnTo>
                  <a:lnTo>
                    <a:pt x="1032" y="125"/>
                  </a:lnTo>
                  <a:lnTo>
                    <a:pt x="720" y="188"/>
                  </a:lnTo>
                  <a:lnTo>
                    <a:pt x="594" y="219"/>
                  </a:lnTo>
                  <a:lnTo>
                    <a:pt x="438" y="313"/>
                  </a:lnTo>
                  <a:lnTo>
                    <a:pt x="313" y="438"/>
                  </a:lnTo>
                  <a:lnTo>
                    <a:pt x="188" y="563"/>
                  </a:lnTo>
                  <a:lnTo>
                    <a:pt x="94" y="719"/>
                  </a:lnTo>
                  <a:lnTo>
                    <a:pt x="32" y="844"/>
                  </a:lnTo>
                  <a:lnTo>
                    <a:pt x="1" y="1001"/>
                  </a:lnTo>
                  <a:lnTo>
                    <a:pt x="32" y="1126"/>
                  </a:lnTo>
                  <a:lnTo>
                    <a:pt x="126" y="1876"/>
                  </a:lnTo>
                  <a:lnTo>
                    <a:pt x="219" y="2376"/>
                  </a:lnTo>
                  <a:lnTo>
                    <a:pt x="1751" y="2782"/>
                  </a:lnTo>
                  <a:lnTo>
                    <a:pt x="2939" y="3063"/>
                  </a:lnTo>
                  <a:lnTo>
                    <a:pt x="3376" y="3126"/>
                  </a:lnTo>
                  <a:lnTo>
                    <a:pt x="3658" y="3157"/>
                  </a:lnTo>
                  <a:lnTo>
                    <a:pt x="3908" y="3095"/>
                  </a:lnTo>
                  <a:lnTo>
                    <a:pt x="4064" y="3001"/>
                  </a:lnTo>
                  <a:lnTo>
                    <a:pt x="4095" y="2938"/>
                  </a:lnTo>
                  <a:lnTo>
                    <a:pt x="4095" y="2907"/>
                  </a:lnTo>
                  <a:lnTo>
                    <a:pt x="4127" y="2720"/>
                  </a:lnTo>
                  <a:lnTo>
                    <a:pt x="4158" y="2345"/>
                  </a:lnTo>
                  <a:lnTo>
                    <a:pt x="4158" y="2095"/>
                  </a:lnTo>
                  <a:lnTo>
                    <a:pt x="4158" y="1876"/>
                  </a:lnTo>
                  <a:lnTo>
                    <a:pt x="4095" y="1688"/>
                  </a:lnTo>
                  <a:lnTo>
                    <a:pt x="4033" y="1563"/>
                  </a:lnTo>
                  <a:lnTo>
                    <a:pt x="3877" y="1407"/>
                  </a:lnTo>
                  <a:lnTo>
                    <a:pt x="3595" y="1219"/>
                  </a:lnTo>
                  <a:lnTo>
                    <a:pt x="2908" y="719"/>
                  </a:lnTo>
                  <a:lnTo>
                    <a:pt x="2220" y="250"/>
                  </a:lnTo>
                  <a:lnTo>
                    <a:pt x="1939" y="94"/>
                  </a:lnTo>
                  <a:lnTo>
                    <a:pt x="1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3724765" y="2889939"/>
              <a:ext cx="300738" cy="228410"/>
            </a:xfrm>
            <a:custGeom>
              <a:rect b="b" l="l" r="r" t="t"/>
              <a:pathLst>
                <a:path extrusionOk="0" fill="none" h="3158" w="4158">
                  <a:moveTo>
                    <a:pt x="4095" y="2907"/>
                  </a:moveTo>
                  <a:lnTo>
                    <a:pt x="4095" y="2907"/>
                  </a:lnTo>
                  <a:lnTo>
                    <a:pt x="4127" y="2720"/>
                  </a:lnTo>
                  <a:lnTo>
                    <a:pt x="4158" y="2345"/>
                  </a:lnTo>
                  <a:lnTo>
                    <a:pt x="4158" y="2095"/>
                  </a:lnTo>
                  <a:lnTo>
                    <a:pt x="4158" y="1876"/>
                  </a:lnTo>
                  <a:lnTo>
                    <a:pt x="4095" y="1688"/>
                  </a:lnTo>
                  <a:lnTo>
                    <a:pt x="4033" y="1563"/>
                  </a:lnTo>
                  <a:lnTo>
                    <a:pt x="4033" y="1563"/>
                  </a:lnTo>
                  <a:lnTo>
                    <a:pt x="3877" y="1407"/>
                  </a:lnTo>
                  <a:lnTo>
                    <a:pt x="3595" y="1219"/>
                  </a:lnTo>
                  <a:lnTo>
                    <a:pt x="2908" y="719"/>
                  </a:lnTo>
                  <a:lnTo>
                    <a:pt x="2220" y="250"/>
                  </a:lnTo>
                  <a:lnTo>
                    <a:pt x="1939" y="94"/>
                  </a:lnTo>
                  <a:lnTo>
                    <a:pt x="1782" y="0"/>
                  </a:lnTo>
                  <a:lnTo>
                    <a:pt x="1782" y="0"/>
                  </a:lnTo>
                  <a:lnTo>
                    <a:pt x="1688" y="0"/>
                  </a:lnTo>
                  <a:lnTo>
                    <a:pt x="1563" y="0"/>
                  </a:lnTo>
                  <a:lnTo>
                    <a:pt x="1313" y="63"/>
                  </a:lnTo>
                  <a:lnTo>
                    <a:pt x="1032" y="125"/>
                  </a:lnTo>
                  <a:lnTo>
                    <a:pt x="720" y="188"/>
                  </a:lnTo>
                  <a:lnTo>
                    <a:pt x="720" y="188"/>
                  </a:lnTo>
                  <a:lnTo>
                    <a:pt x="594" y="219"/>
                  </a:lnTo>
                  <a:lnTo>
                    <a:pt x="438" y="313"/>
                  </a:lnTo>
                  <a:lnTo>
                    <a:pt x="313" y="438"/>
                  </a:lnTo>
                  <a:lnTo>
                    <a:pt x="188" y="563"/>
                  </a:lnTo>
                  <a:lnTo>
                    <a:pt x="94" y="719"/>
                  </a:lnTo>
                  <a:lnTo>
                    <a:pt x="32" y="844"/>
                  </a:lnTo>
                  <a:lnTo>
                    <a:pt x="1" y="1001"/>
                  </a:lnTo>
                  <a:lnTo>
                    <a:pt x="32" y="1126"/>
                  </a:lnTo>
                  <a:lnTo>
                    <a:pt x="32" y="1126"/>
                  </a:lnTo>
                  <a:lnTo>
                    <a:pt x="126" y="1876"/>
                  </a:lnTo>
                  <a:lnTo>
                    <a:pt x="219" y="2376"/>
                  </a:lnTo>
                  <a:lnTo>
                    <a:pt x="219" y="2376"/>
                  </a:lnTo>
                  <a:lnTo>
                    <a:pt x="1751" y="2782"/>
                  </a:lnTo>
                  <a:lnTo>
                    <a:pt x="2939" y="3063"/>
                  </a:lnTo>
                  <a:lnTo>
                    <a:pt x="3376" y="3126"/>
                  </a:lnTo>
                  <a:lnTo>
                    <a:pt x="3658" y="3157"/>
                  </a:lnTo>
                  <a:lnTo>
                    <a:pt x="3658" y="3157"/>
                  </a:lnTo>
                  <a:lnTo>
                    <a:pt x="3908" y="3095"/>
                  </a:lnTo>
                  <a:lnTo>
                    <a:pt x="4064" y="3001"/>
                  </a:lnTo>
                  <a:lnTo>
                    <a:pt x="4095" y="2938"/>
                  </a:lnTo>
                  <a:lnTo>
                    <a:pt x="4095" y="290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3812936" y="2894424"/>
              <a:ext cx="4629" cy="2387"/>
            </a:xfrm>
            <a:custGeom>
              <a:rect b="b" l="l" r="r" t="t"/>
              <a:pathLst>
                <a:path extrusionOk="0" h="33" w="64">
                  <a:moveTo>
                    <a:pt x="63" y="1"/>
                  </a:moveTo>
                  <a:lnTo>
                    <a:pt x="63" y="1"/>
                  </a:lnTo>
                  <a:lnTo>
                    <a:pt x="1" y="32"/>
                  </a:lnTo>
                  <a:lnTo>
                    <a:pt x="1" y="32"/>
                  </a:lnTo>
                  <a:lnTo>
                    <a:pt x="63" y="1"/>
                  </a:lnTo>
                  <a:lnTo>
                    <a:pt x="63" y="1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00A9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3812936" y="2894424"/>
              <a:ext cx="4629" cy="2387"/>
            </a:xfrm>
            <a:custGeom>
              <a:rect b="b" l="l" r="r" t="t"/>
              <a:pathLst>
                <a:path extrusionOk="0" fill="none" h="33" w="64">
                  <a:moveTo>
                    <a:pt x="63" y="1"/>
                  </a:moveTo>
                  <a:lnTo>
                    <a:pt x="63" y="1"/>
                  </a:lnTo>
                  <a:lnTo>
                    <a:pt x="1" y="32"/>
                  </a:lnTo>
                  <a:lnTo>
                    <a:pt x="1" y="32"/>
                  </a:lnTo>
                  <a:lnTo>
                    <a:pt x="63" y="1"/>
                  </a:lnTo>
                  <a:lnTo>
                    <a:pt x="63" y="1"/>
                  </a:lnTo>
                  <a:lnTo>
                    <a:pt x="6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3797096" y="2896738"/>
              <a:ext cx="13670" cy="4557"/>
            </a:xfrm>
            <a:custGeom>
              <a:rect b="b" l="l" r="r" t="t"/>
              <a:pathLst>
                <a:path extrusionOk="0" h="63" w="189">
                  <a:moveTo>
                    <a:pt x="188" y="0"/>
                  </a:moveTo>
                  <a:lnTo>
                    <a:pt x="188" y="0"/>
                  </a:lnTo>
                  <a:lnTo>
                    <a:pt x="188" y="0"/>
                  </a:lnTo>
                  <a:lnTo>
                    <a:pt x="1" y="63"/>
                  </a:lnTo>
                  <a:lnTo>
                    <a:pt x="1" y="63"/>
                  </a:lnTo>
                  <a:lnTo>
                    <a:pt x="188" y="0"/>
                  </a:lnTo>
                  <a:lnTo>
                    <a:pt x="188" y="0"/>
                  </a:lnTo>
                  <a:lnTo>
                    <a:pt x="188" y="0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D9D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6"/>
            <p:cNvSpPr/>
            <p:nvPr/>
          </p:nvSpPr>
          <p:spPr>
            <a:xfrm>
              <a:off x="3797096" y="2896738"/>
              <a:ext cx="13670" cy="4557"/>
            </a:xfrm>
            <a:custGeom>
              <a:rect b="b" l="l" r="r" t="t"/>
              <a:pathLst>
                <a:path extrusionOk="0" fill="none" h="63" w="189">
                  <a:moveTo>
                    <a:pt x="188" y="0"/>
                  </a:moveTo>
                  <a:lnTo>
                    <a:pt x="188" y="0"/>
                  </a:lnTo>
                  <a:lnTo>
                    <a:pt x="188" y="0"/>
                  </a:lnTo>
                  <a:lnTo>
                    <a:pt x="1" y="63"/>
                  </a:lnTo>
                  <a:lnTo>
                    <a:pt x="1" y="63"/>
                  </a:lnTo>
                  <a:lnTo>
                    <a:pt x="188" y="0"/>
                  </a:lnTo>
                  <a:lnTo>
                    <a:pt x="188" y="0"/>
                  </a:lnTo>
                  <a:lnTo>
                    <a:pt x="188" y="0"/>
                  </a:lnTo>
                  <a:lnTo>
                    <a:pt x="18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6"/>
            <p:cNvSpPr/>
            <p:nvPr/>
          </p:nvSpPr>
          <p:spPr>
            <a:xfrm>
              <a:off x="3810694" y="2896738"/>
              <a:ext cx="72" cy="72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9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3810694" y="2896738"/>
              <a:ext cx="72" cy="72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3993836" y="2982595"/>
              <a:ext cx="31679" cy="67916"/>
            </a:xfrm>
            <a:custGeom>
              <a:rect b="b" l="l" r="r" t="t"/>
              <a:pathLst>
                <a:path extrusionOk="0" h="939" w="438">
                  <a:moveTo>
                    <a:pt x="0" y="1"/>
                  </a:moveTo>
                  <a:lnTo>
                    <a:pt x="0" y="1"/>
                  </a:lnTo>
                  <a:lnTo>
                    <a:pt x="313" y="282"/>
                  </a:lnTo>
                  <a:lnTo>
                    <a:pt x="313" y="282"/>
                  </a:lnTo>
                  <a:lnTo>
                    <a:pt x="375" y="407"/>
                  </a:lnTo>
                  <a:lnTo>
                    <a:pt x="407" y="532"/>
                  </a:lnTo>
                  <a:lnTo>
                    <a:pt x="438" y="939"/>
                  </a:lnTo>
                  <a:lnTo>
                    <a:pt x="438" y="939"/>
                  </a:lnTo>
                  <a:lnTo>
                    <a:pt x="407" y="532"/>
                  </a:lnTo>
                  <a:lnTo>
                    <a:pt x="375" y="407"/>
                  </a:lnTo>
                  <a:lnTo>
                    <a:pt x="313" y="282"/>
                  </a:lnTo>
                  <a:lnTo>
                    <a:pt x="313" y="282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A9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3993836" y="2982595"/>
              <a:ext cx="31679" cy="67916"/>
            </a:xfrm>
            <a:custGeom>
              <a:rect b="b" l="l" r="r" t="t"/>
              <a:pathLst>
                <a:path extrusionOk="0" fill="none" h="939" w="438">
                  <a:moveTo>
                    <a:pt x="0" y="1"/>
                  </a:moveTo>
                  <a:lnTo>
                    <a:pt x="0" y="1"/>
                  </a:lnTo>
                  <a:lnTo>
                    <a:pt x="313" y="282"/>
                  </a:lnTo>
                  <a:lnTo>
                    <a:pt x="313" y="282"/>
                  </a:lnTo>
                  <a:lnTo>
                    <a:pt x="375" y="407"/>
                  </a:lnTo>
                  <a:lnTo>
                    <a:pt x="407" y="532"/>
                  </a:lnTo>
                  <a:lnTo>
                    <a:pt x="438" y="939"/>
                  </a:lnTo>
                  <a:lnTo>
                    <a:pt x="438" y="939"/>
                  </a:lnTo>
                  <a:lnTo>
                    <a:pt x="407" y="532"/>
                  </a:lnTo>
                  <a:lnTo>
                    <a:pt x="375" y="407"/>
                  </a:lnTo>
                  <a:lnTo>
                    <a:pt x="313" y="282"/>
                  </a:lnTo>
                  <a:lnTo>
                    <a:pt x="313" y="28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3993836" y="2982595"/>
              <a:ext cx="72" cy="72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3724765" y="2894424"/>
              <a:ext cx="300738" cy="223926"/>
            </a:xfrm>
            <a:custGeom>
              <a:rect b="b" l="l" r="r" t="t"/>
              <a:pathLst>
                <a:path extrusionOk="0" h="3096" w="4158">
                  <a:moveTo>
                    <a:pt x="1282" y="1"/>
                  </a:moveTo>
                  <a:lnTo>
                    <a:pt x="1188" y="32"/>
                  </a:lnTo>
                  <a:lnTo>
                    <a:pt x="1220" y="32"/>
                  </a:lnTo>
                  <a:lnTo>
                    <a:pt x="1282" y="1"/>
                  </a:lnTo>
                  <a:close/>
                  <a:moveTo>
                    <a:pt x="1001" y="95"/>
                  </a:moveTo>
                  <a:lnTo>
                    <a:pt x="720" y="126"/>
                  </a:lnTo>
                  <a:lnTo>
                    <a:pt x="594" y="157"/>
                  </a:lnTo>
                  <a:lnTo>
                    <a:pt x="469" y="220"/>
                  </a:lnTo>
                  <a:lnTo>
                    <a:pt x="344" y="345"/>
                  </a:lnTo>
                  <a:lnTo>
                    <a:pt x="219" y="438"/>
                  </a:lnTo>
                  <a:lnTo>
                    <a:pt x="126" y="595"/>
                  </a:lnTo>
                  <a:lnTo>
                    <a:pt x="63" y="720"/>
                  </a:lnTo>
                  <a:lnTo>
                    <a:pt x="32" y="845"/>
                  </a:lnTo>
                  <a:lnTo>
                    <a:pt x="1" y="1001"/>
                  </a:lnTo>
                  <a:lnTo>
                    <a:pt x="32" y="1064"/>
                  </a:lnTo>
                  <a:lnTo>
                    <a:pt x="126" y="1814"/>
                  </a:lnTo>
                  <a:lnTo>
                    <a:pt x="219" y="2314"/>
                  </a:lnTo>
                  <a:lnTo>
                    <a:pt x="1688" y="2720"/>
                  </a:lnTo>
                  <a:lnTo>
                    <a:pt x="2814" y="2970"/>
                  </a:lnTo>
                  <a:lnTo>
                    <a:pt x="3283" y="3064"/>
                  </a:lnTo>
                  <a:lnTo>
                    <a:pt x="3595" y="3095"/>
                  </a:lnTo>
                  <a:lnTo>
                    <a:pt x="3658" y="3095"/>
                  </a:lnTo>
                  <a:lnTo>
                    <a:pt x="3908" y="3033"/>
                  </a:lnTo>
                  <a:lnTo>
                    <a:pt x="4064" y="2939"/>
                  </a:lnTo>
                  <a:lnTo>
                    <a:pt x="4095" y="2876"/>
                  </a:lnTo>
                  <a:lnTo>
                    <a:pt x="4095" y="2845"/>
                  </a:lnTo>
                  <a:lnTo>
                    <a:pt x="4127" y="2626"/>
                  </a:lnTo>
                  <a:lnTo>
                    <a:pt x="4158" y="2158"/>
                  </a:lnTo>
                  <a:lnTo>
                    <a:pt x="4127" y="1751"/>
                  </a:lnTo>
                  <a:lnTo>
                    <a:pt x="4095" y="1626"/>
                  </a:lnTo>
                  <a:lnTo>
                    <a:pt x="4033" y="1501"/>
                  </a:lnTo>
                  <a:lnTo>
                    <a:pt x="3720" y="1220"/>
                  </a:lnTo>
                  <a:lnTo>
                    <a:pt x="3095" y="751"/>
                  </a:lnTo>
                  <a:lnTo>
                    <a:pt x="3470" y="1126"/>
                  </a:lnTo>
                  <a:lnTo>
                    <a:pt x="3751" y="1470"/>
                  </a:lnTo>
                  <a:lnTo>
                    <a:pt x="3877" y="1657"/>
                  </a:lnTo>
                  <a:lnTo>
                    <a:pt x="3970" y="1814"/>
                  </a:lnTo>
                  <a:lnTo>
                    <a:pt x="4033" y="2095"/>
                  </a:lnTo>
                  <a:lnTo>
                    <a:pt x="4033" y="2251"/>
                  </a:lnTo>
                  <a:lnTo>
                    <a:pt x="4033" y="2376"/>
                  </a:lnTo>
                  <a:lnTo>
                    <a:pt x="4033" y="2533"/>
                  </a:lnTo>
                  <a:lnTo>
                    <a:pt x="3970" y="2626"/>
                  </a:lnTo>
                  <a:lnTo>
                    <a:pt x="3877" y="2720"/>
                  </a:lnTo>
                  <a:lnTo>
                    <a:pt x="3783" y="2751"/>
                  </a:lnTo>
                  <a:lnTo>
                    <a:pt x="3126" y="2658"/>
                  </a:lnTo>
                  <a:lnTo>
                    <a:pt x="2064" y="2470"/>
                  </a:lnTo>
                  <a:lnTo>
                    <a:pt x="1532" y="2314"/>
                  </a:lnTo>
                  <a:lnTo>
                    <a:pt x="1032" y="2189"/>
                  </a:lnTo>
                  <a:lnTo>
                    <a:pt x="688" y="2033"/>
                  </a:lnTo>
                  <a:lnTo>
                    <a:pt x="594" y="1970"/>
                  </a:lnTo>
                  <a:lnTo>
                    <a:pt x="532" y="1907"/>
                  </a:lnTo>
                  <a:lnTo>
                    <a:pt x="407" y="1564"/>
                  </a:lnTo>
                  <a:lnTo>
                    <a:pt x="376" y="1251"/>
                  </a:lnTo>
                  <a:lnTo>
                    <a:pt x="376" y="970"/>
                  </a:lnTo>
                  <a:lnTo>
                    <a:pt x="438" y="720"/>
                  </a:lnTo>
                  <a:lnTo>
                    <a:pt x="532" y="501"/>
                  </a:lnTo>
                  <a:lnTo>
                    <a:pt x="657" y="313"/>
                  </a:lnTo>
                  <a:lnTo>
                    <a:pt x="813" y="188"/>
                  </a:lnTo>
                  <a:lnTo>
                    <a:pt x="1001" y="95"/>
                  </a:lnTo>
                  <a:close/>
                </a:path>
              </a:pathLst>
            </a:custGeom>
            <a:solidFill>
              <a:srgbClr val="E5E5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3724765" y="2901223"/>
              <a:ext cx="300738" cy="217127"/>
            </a:xfrm>
            <a:custGeom>
              <a:rect b="b" l="l" r="r" t="t"/>
              <a:pathLst>
                <a:path extrusionOk="0" fill="none" h="3002" w="4158">
                  <a:moveTo>
                    <a:pt x="1001" y="1"/>
                  </a:moveTo>
                  <a:lnTo>
                    <a:pt x="1001" y="1"/>
                  </a:lnTo>
                  <a:lnTo>
                    <a:pt x="720" y="32"/>
                  </a:lnTo>
                  <a:lnTo>
                    <a:pt x="720" y="32"/>
                  </a:lnTo>
                  <a:lnTo>
                    <a:pt x="720" y="32"/>
                  </a:lnTo>
                  <a:lnTo>
                    <a:pt x="594" y="63"/>
                  </a:lnTo>
                  <a:lnTo>
                    <a:pt x="469" y="126"/>
                  </a:lnTo>
                  <a:lnTo>
                    <a:pt x="344" y="251"/>
                  </a:lnTo>
                  <a:lnTo>
                    <a:pt x="219" y="344"/>
                  </a:lnTo>
                  <a:lnTo>
                    <a:pt x="126" y="501"/>
                  </a:lnTo>
                  <a:lnTo>
                    <a:pt x="63" y="626"/>
                  </a:lnTo>
                  <a:lnTo>
                    <a:pt x="32" y="751"/>
                  </a:lnTo>
                  <a:lnTo>
                    <a:pt x="1" y="907"/>
                  </a:lnTo>
                  <a:lnTo>
                    <a:pt x="1" y="907"/>
                  </a:lnTo>
                  <a:lnTo>
                    <a:pt x="32" y="970"/>
                  </a:lnTo>
                  <a:lnTo>
                    <a:pt x="32" y="970"/>
                  </a:lnTo>
                  <a:lnTo>
                    <a:pt x="126" y="1720"/>
                  </a:lnTo>
                  <a:lnTo>
                    <a:pt x="219" y="2220"/>
                  </a:lnTo>
                  <a:lnTo>
                    <a:pt x="219" y="2220"/>
                  </a:lnTo>
                  <a:lnTo>
                    <a:pt x="1688" y="2626"/>
                  </a:lnTo>
                  <a:lnTo>
                    <a:pt x="2814" y="2876"/>
                  </a:lnTo>
                  <a:lnTo>
                    <a:pt x="3283" y="2970"/>
                  </a:lnTo>
                  <a:lnTo>
                    <a:pt x="3595" y="3001"/>
                  </a:lnTo>
                  <a:lnTo>
                    <a:pt x="3595" y="3001"/>
                  </a:lnTo>
                  <a:lnTo>
                    <a:pt x="3658" y="3001"/>
                  </a:lnTo>
                  <a:lnTo>
                    <a:pt x="3658" y="3001"/>
                  </a:lnTo>
                  <a:lnTo>
                    <a:pt x="3908" y="2939"/>
                  </a:lnTo>
                  <a:lnTo>
                    <a:pt x="4064" y="2845"/>
                  </a:lnTo>
                  <a:lnTo>
                    <a:pt x="4095" y="2782"/>
                  </a:lnTo>
                  <a:lnTo>
                    <a:pt x="4095" y="2751"/>
                  </a:lnTo>
                  <a:lnTo>
                    <a:pt x="4095" y="2751"/>
                  </a:lnTo>
                  <a:lnTo>
                    <a:pt x="4127" y="2532"/>
                  </a:lnTo>
                  <a:lnTo>
                    <a:pt x="4158" y="2064"/>
                  </a:lnTo>
                  <a:lnTo>
                    <a:pt x="4158" y="2064"/>
                  </a:lnTo>
                  <a:lnTo>
                    <a:pt x="4127" y="1657"/>
                  </a:lnTo>
                  <a:lnTo>
                    <a:pt x="4095" y="1532"/>
                  </a:lnTo>
                  <a:lnTo>
                    <a:pt x="4033" y="1407"/>
                  </a:lnTo>
                  <a:lnTo>
                    <a:pt x="4033" y="1407"/>
                  </a:lnTo>
                  <a:lnTo>
                    <a:pt x="3720" y="1126"/>
                  </a:lnTo>
                  <a:lnTo>
                    <a:pt x="3720" y="1126"/>
                  </a:lnTo>
                  <a:lnTo>
                    <a:pt x="3720" y="1126"/>
                  </a:lnTo>
                  <a:lnTo>
                    <a:pt x="3720" y="1126"/>
                  </a:lnTo>
                  <a:lnTo>
                    <a:pt x="3720" y="1126"/>
                  </a:lnTo>
                  <a:lnTo>
                    <a:pt x="3720" y="1126"/>
                  </a:lnTo>
                  <a:lnTo>
                    <a:pt x="3095" y="657"/>
                  </a:lnTo>
                  <a:lnTo>
                    <a:pt x="3095" y="657"/>
                  </a:lnTo>
                  <a:lnTo>
                    <a:pt x="3470" y="1032"/>
                  </a:lnTo>
                  <a:lnTo>
                    <a:pt x="3751" y="1376"/>
                  </a:lnTo>
                  <a:lnTo>
                    <a:pt x="3877" y="1563"/>
                  </a:lnTo>
                  <a:lnTo>
                    <a:pt x="3970" y="1720"/>
                  </a:lnTo>
                  <a:lnTo>
                    <a:pt x="3970" y="1720"/>
                  </a:lnTo>
                  <a:lnTo>
                    <a:pt x="4033" y="2001"/>
                  </a:lnTo>
                  <a:lnTo>
                    <a:pt x="4033" y="2157"/>
                  </a:lnTo>
                  <a:lnTo>
                    <a:pt x="4033" y="2282"/>
                  </a:lnTo>
                  <a:lnTo>
                    <a:pt x="4033" y="2439"/>
                  </a:lnTo>
                  <a:lnTo>
                    <a:pt x="3970" y="2532"/>
                  </a:lnTo>
                  <a:lnTo>
                    <a:pt x="3877" y="2626"/>
                  </a:lnTo>
                  <a:lnTo>
                    <a:pt x="3783" y="2657"/>
                  </a:lnTo>
                  <a:lnTo>
                    <a:pt x="3783" y="2657"/>
                  </a:lnTo>
                  <a:lnTo>
                    <a:pt x="3126" y="2564"/>
                  </a:lnTo>
                  <a:lnTo>
                    <a:pt x="2064" y="2376"/>
                  </a:lnTo>
                  <a:lnTo>
                    <a:pt x="1532" y="2220"/>
                  </a:lnTo>
                  <a:lnTo>
                    <a:pt x="1032" y="2095"/>
                  </a:lnTo>
                  <a:lnTo>
                    <a:pt x="688" y="1939"/>
                  </a:lnTo>
                  <a:lnTo>
                    <a:pt x="594" y="1876"/>
                  </a:lnTo>
                  <a:lnTo>
                    <a:pt x="532" y="1813"/>
                  </a:lnTo>
                  <a:lnTo>
                    <a:pt x="532" y="1813"/>
                  </a:lnTo>
                  <a:lnTo>
                    <a:pt x="407" y="1470"/>
                  </a:lnTo>
                  <a:lnTo>
                    <a:pt x="376" y="1157"/>
                  </a:lnTo>
                  <a:lnTo>
                    <a:pt x="376" y="876"/>
                  </a:lnTo>
                  <a:lnTo>
                    <a:pt x="438" y="626"/>
                  </a:lnTo>
                  <a:lnTo>
                    <a:pt x="532" y="407"/>
                  </a:lnTo>
                  <a:lnTo>
                    <a:pt x="657" y="219"/>
                  </a:lnTo>
                  <a:lnTo>
                    <a:pt x="813" y="94"/>
                  </a:lnTo>
                  <a:lnTo>
                    <a:pt x="100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3797096" y="2896738"/>
              <a:ext cx="13670" cy="4557"/>
            </a:xfrm>
            <a:custGeom>
              <a:rect b="b" l="l" r="r" t="t"/>
              <a:pathLst>
                <a:path extrusionOk="0" fill="none" h="63" w="189">
                  <a:moveTo>
                    <a:pt x="188" y="0"/>
                  </a:moveTo>
                  <a:lnTo>
                    <a:pt x="188" y="0"/>
                  </a:lnTo>
                  <a:lnTo>
                    <a:pt x="188" y="0"/>
                  </a:lnTo>
                  <a:lnTo>
                    <a:pt x="188" y="0"/>
                  </a:lnTo>
                  <a:lnTo>
                    <a:pt x="188" y="0"/>
                  </a:lnTo>
                  <a:lnTo>
                    <a:pt x="188" y="0"/>
                  </a:lnTo>
                  <a:lnTo>
                    <a:pt x="1" y="63"/>
                  </a:lnTo>
                  <a:lnTo>
                    <a:pt x="1" y="63"/>
                  </a:lnTo>
                  <a:lnTo>
                    <a:pt x="1" y="63"/>
                  </a:lnTo>
                  <a:lnTo>
                    <a:pt x="1" y="63"/>
                  </a:lnTo>
                  <a:lnTo>
                    <a:pt x="18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3810694" y="2894424"/>
              <a:ext cx="6871" cy="2387"/>
            </a:xfrm>
            <a:custGeom>
              <a:rect b="b" l="l" r="r" t="t"/>
              <a:pathLst>
                <a:path extrusionOk="0" fill="none" h="33" w="95">
                  <a:moveTo>
                    <a:pt x="94" y="1"/>
                  </a:moveTo>
                  <a:lnTo>
                    <a:pt x="94" y="1"/>
                  </a:lnTo>
                  <a:lnTo>
                    <a:pt x="32" y="32"/>
                  </a:lnTo>
                  <a:lnTo>
                    <a:pt x="32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9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4913957" y="2901223"/>
              <a:ext cx="275929" cy="230652"/>
            </a:xfrm>
            <a:custGeom>
              <a:rect b="b" l="l" r="r" t="t"/>
              <a:pathLst>
                <a:path extrusionOk="0" h="3189" w="3815">
                  <a:moveTo>
                    <a:pt x="2814" y="1"/>
                  </a:moveTo>
                  <a:lnTo>
                    <a:pt x="2887" y="11"/>
                  </a:lnTo>
                  <a:lnTo>
                    <a:pt x="2845" y="1"/>
                  </a:lnTo>
                  <a:close/>
                  <a:moveTo>
                    <a:pt x="2887" y="11"/>
                  </a:moveTo>
                  <a:lnTo>
                    <a:pt x="2970" y="32"/>
                  </a:lnTo>
                  <a:lnTo>
                    <a:pt x="3127" y="63"/>
                  </a:lnTo>
                  <a:lnTo>
                    <a:pt x="3252" y="126"/>
                  </a:lnTo>
                  <a:lnTo>
                    <a:pt x="3377" y="251"/>
                  </a:lnTo>
                  <a:lnTo>
                    <a:pt x="3471" y="344"/>
                  </a:lnTo>
                  <a:lnTo>
                    <a:pt x="3564" y="501"/>
                  </a:lnTo>
                  <a:lnTo>
                    <a:pt x="3658" y="626"/>
                  </a:lnTo>
                  <a:lnTo>
                    <a:pt x="3689" y="751"/>
                  </a:lnTo>
                  <a:lnTo>
                    <a:pt x="3689" y="907"/>
                  </a:lnTo>
                  <a:lnTo>
                    <a:pt x="3689" y="970"/>
                  </a:lnTo>
                  <a:lnTo>
                    <a:pt x="3596" y="1532"/>
                  </a:lnTo>
                  <a:lnTo>
                    <a:pt x="3533" y="2126"/>
                  </a:lnTo>
                  <a:lnTo>
                    <a:pt x="3596" y="2376"/>
                  </a:lnTo>
                  <a:lnTo>
                    <a:pt x="3689" y="1845"/>
                  </a:lnTo>
                  <a:lnTo>
                    <a:pt x="3814" y="1032"/>
                  </a:lnTo>
                  <a:lnTo>
                    <a:pt x="3814" y="907"/>
                  </a:lnTo>
                  <a:lnTo>
                    <a:pt x="3783" y="751"/>
                  </a:lnTo>
                  <a:lnTo>
                    <a:pt x="3721" y="594"/>
                  </a:lnTo>
                  <a:lnTo>
                    <a:pt x="3627" y="438"/>
                  </a:lnTo>
                  <a:lnTo>
                    <a:pt x="3502" y="282"/>
                  </a:lnTo>
                  <a:lnTo>
                    <a:pt x="3346" y="157"/>
                  </a:lnTo>
                  <a:lnTo>
                    <a:pt x="3220" y="63"/>
                  </a:lnTo>
                  <a:lnTo>
                    <a:pt x="3033" y="32"/>
                  </a:lnTo>
                  <a:lnTo>
                    <a:pt x="2887" y="11"/>
                  </a:lnTo>
                  <a:close/>
                  <a:moveTo>
                    <a:pt x="3596" y="2376"/>
                  </a:moveTo>
                  <a:lnTo>
                    <a:pt x="2502" y="2657"/>
                  </a:lnTo>
                  <a:lnTo>
                    <a:pt x="1345" y="2907"/>
                  </a:lnTo>
                  <a:lnTo>
                    <a:pt x="1" y="3189"/>
                  </a:lnTo>
                  <a:lnTo>
                    <a:pt x="314" y="3158"/>
                  </a:lnTo>
                  <a:lnTo>
                    <a:pt x="814" y="3064"/>
                  </a:lnTo>
                  <a:lnTo>
                    <a:pt x="2033" y="2782"/>
                  </a:lnTo>
                  <a:lnTo>
                    <a:pt x="3596" y="237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4913957" y="3073081"/>
              <a:ext cx="260090" cy="58802"/>
            </a:xfrm>
            <a:custGeom>
              <a:rect b="b" l="l" r="r" t="t"/>
              <a:pathLst>
                <a:path extrusionOk="0" fill="none" h="813" w="3596">
                  <a:moveTo>
                    <a:pt x="3596" y="0"/>
                  </a:moveTo>
                  <a:lnTo>
                    <a:pt x="3596" y="0"/>
                  </a:lnTo>
                  <a:lnTo>
                    <a:pt x="2502" y="281"/>
                  </a:lnTo>
                  <a:lnTo>
                    <a:pt x="1345" y="531"/>
                  </a:lnTo>
                  <a:lnTo>
                    <a:pt x="1" y="813"/>
                  </a:lnTo>
                  <a:lnTo>
                    <a:pt x="1" y="813"/>
                  </a:lnTo>
                  <a:lnTo>
                    <a:pt x="1" y="813"/>
                  </a:lnTo>
                  <a:lnTo>
                    <a:pt x="1" y="813"/>
                  </a:lnTo>
                  <a:lnTo>
                    <a:pt x="314" y="782"/>
                  </a:lnTo>
                  <a:lnTo>
                    <a:pt x="814" y="688"/>
                  </a:lnTo>
                  <a:lnTo>
                    <a:pt x="2033" y="406"/>
                  </a:lnTo>
                  <a:lnTo>
                    <a:pt x="359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5117497" y="2901223"/>
              <a:ext cx="72400" cy="171922"/>
            </a:xfrm>
            <a:custGeom>
              <a:rect b="b" l="l" r="r" t="t"/>
              <a:pathLst>
                <a:path extrusionOk="0" fill="none" h="2377" w="1001">
                  <a:moveTo>
                    <a:pt x="0" y="1"/>
                  </a:moveTo>
                  <a:lnTo>
                    <a:pt x="31" y="1"/>
                  </a:lnTo>
                  <a:lnTo>
                    <a:pt x="31" y="1"/>
                  </a:lnTo>
                  <a:lnTo>
                    <a:pt x="156" y="32"/>
                  </a:lnTo>
                  <a:lnTo>
                    <a:pt x="156" y="32"/>
                  </a:lnTo>
                  <a:lnTo>
                    <a:pt x="313" y="63"/>
                  </a:lnTo>
                  <a:lnTo>
                    <a:pt x="438" y="126"/>
                  </a:lnTo>
                  <a:lnTo>
                    <a:pt x="563" y="251"/>
                  </a:lnTo>
                  <a:lnTo>
                    <a:pt x="657" y="344"/>
                  </a:lnTo>
                  <a:lnTo>
                    <a:pt x="750" y="501"/>
                  </a:lnTo>
                  <a:lnTo>
                    <a:pt x="844" y="626"/>
                  </a:lnTo>
                  <a:lnTo>
                    <a:pt x="875" y="751"/>
                  </a:lnTo>
                  <a:lnTo>
                    <a:pt x="875" y="907"/>
                  </a:lnTo>
                  <a:lnTo>
                    <a:pt x="875" y="907"/>
                  </a:lnTo>
                  <a:lnTo>
                    <a:pt x="875" y="970"/>
                  </a:lnTo>
                  <a:lnTo>
                    <a:pt x="875" y="970"/>
                  </a:lnTo>
                  <a:lnTo>
                    <a:pt x="782" y="1532"/>
                  </a:lnTo>
                  <a:lnTo>
                    <a:pt x="719" y="2126"/>
                  </a:lnTo>
                  <a:lnTo>
                    <a:pt x="782" y="2376"/>
                  </a:lnTo>
                  <a:lnTo>
                    <a:pt x="782" y="2376"/>
                  </a:lnTo>
                  <a:lnTo>
                    <a:pt x="782" y="2376"/>
                  </a:lnTo>
                  <a:lnTo>
                    <a:pt x="875" y="1845"/>
                  </a:lnTo>
                  <a:lnTo>
                    <a:pt x="1000" y="1032"/>
                  </a:lnTo>
                  <a:lnTo>
                    <a:pt x="1000" y="1032"/>
                  </a:lnTo>
                  <a:lnTo>
                    <a:pt x="1000" y="907"/>
                  </a:lnTo>
                  <a:lnTo>
                    <a:pt x="969" y="751"/>
                  </a:lnTo>
                  <a:lnTo>
                    <a:pt x="907" y="594"/>
                  </a:lnTo>
                  <a:lnTo>
                    <a:pt x="813" y="438"/>
                  </a:lnTo>
                  <a:lnTo>
                    <a:pt x="688" y="282"/>
                  </a:lnTo>
                  <a:lnTo>
                    <a:pt x="532" y="157"/>
                  </a:lnTo>
                  <a:lnTo>
                    <a:pt x="406" y="63"/>
                  </a:lnTo>
                  <a:lnTo>
                    <a:pt x="219" y="32"/>
                  </a:lnTo>
                  <a:lnTo>
                    <a:pt x="219" y="3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4868751" y="2887697"/>
              <a:ext cx="305294" cy="244178"/>
            </a:xfrm>
            <a:custGeom>
              <a:rect b="b" l="l" r="r" t="t"/>
              <a:pathLst>
                <a:path extrusionOk="0" h="3376" w="4221">
                  <a:moveTo>
                    <a:pt x="2658" y="0"/>
                  </a:moveTo>
                  <a:lnTo>
                    <a:pt x="2564" y="31"/>
                  </a:lnTo>
                  <a:lnTo>
                    <a:pt x="2845" y="31"/>
                  </a:lnTo>
                  <a:lnTo>
                    <a:pt x="2658" y="0"/>
                  </a:lnTo>
                  <a:close/>
                  <a:moveTo>
                    <a:pt x="2845" y="31"/>
                  </a:moveTo>
                  <a:lnTo>
                    <a:pt x="3064" y="94"/>
                  </a:lnTo>
                  <a:lnTo>
                    <a:pt x="3158" y="125"/>
                  </a:lnTo>
                  <a:lnTo>
                    <a:pt x="3345" y="188"/>
                  </a:lnTo>
                  <a:lnTo>
                    <a:pt x="3439" y="188"/>
                  </a:lnTo>
                  <a:lnTo>
                    <a:pt x="3033" y="63"/>
                  </a:lnTo>
                  <a:lnTo>
                    <a:pt x="2845" y="31"/>
                  </a:lnTo>
                  <a:close/>
                  <a:moveTo>
                    <a:pt x="2564" y="31"/>
                  </a:moveTo>
                  <a:lnTo>
                    <a:pt x="2376" y="94"/>
                  </a:lnTo>
                  <a:lnTo>
                    <a:pt x="2095" y="281"/>
                  </a:lnTo>
                  <a:lnTo>
                    <a:pt x="1345" y="781"/>
                  </a:lnTo>
                  <a:lnTo>
                    <a:pt x="595" y="1313"/>
                  </a:lnTo>
                  <a:lnTo>
                    <a:pt x="313" y="1532"/>
                  </a:lnTo>
                  <a:lnTo>
                    <a:pt x="157" y="1688"/>
                  </a:lnTo>
                  <a:lnTo>
                    <a:pt x="63" y="1813"/>
                  </a:lnTo>
                  <a:lnTo>
                    <a:pt x="32" y="2032"/>
                  </a:lnTo>
                  <a:lnTo>
                    <a:pt x="1" y="2282"/>
                  </a:lnTo>
                  <a:lnTo>
                    <a:pt x="1" y="2501"/>
                  </a:lnTo>
                  <a:lnTo>
                    <a:pt x="32" y="2938"/>
                  </a:lnTo>
                  <a:lnTo>
                    <a:pt x="63" y="3126"/>
                  </a:lnTo>
                  <a:lnTo>
                    <a:pt x="63" y="3157"/>
                  </a:lnTo>
                  <a:lnTo>
                    <a:pt x="126" y="3220"/>
                  </a:lnTo>
                  <a:lnTo>
                    <a:pt x="282" y="3313"/>
                  </a:lnTo>
                  <a:lnTo>
                    <a:pt x="407" y="3345"/>
                  </a:lnTo>
                  <a:lnTo>
                    <a:pt x="563" y="3376"/>
                  </a:lnTo>
                  <a:lnTo>
                    <a:pt x="626" y="3376"/>
                  </a:lnTo>
                  <a:lnTo>
                    <a:pt x="1970" y="3094"/>
                  </a:lnTo>
                  <a:lnTo>
                    <a:pt x="3127" y="2844"/>
                  </a:lnTo>
                  <a:lnTo>
                    <a:pt x="4221" y="2563"/>
                  </a:lnTo>
                  <a:lnTo>
                    <a:pt x="4158" y="2313"/>
                  </a:lnTo>
                  <a:lnTo>
                    <a:pt x="4127" y="2407"/>
                  </a:lnTo>
                  <a:lnTo>
                    <a:pt x="2658" y="2813"/>
                  </a:lnTo>
                  <a:lnTo>
                    <a:pt x="1532" y="3063"/>
                  </a:lnTo>
                  <a:lnTo>
                    <a:pt x="1064" y="3157"/>
                  </a:lnTo>
                  <a:lnTo>
                    <a:pt x="751" y="3188"/>
                  </a:lnTo>
                  <a:lnTo>
                    <a:pt x="688" y="3188"/>
                  </a:lnTo>
                  <a:lnTo>
                    <a:pt x="438" y="3126"/>
                  </a:lnTo>
                  <a:lnTo>
                    <a:pt x="282" y="3032"/>
                  </a:lnTo>
                  <a:lnTo>
                    <a:pt x="251" y="2969"/>
                  </a:lnTo>
                  <a:lnTo>
                    <a:pt x="220" y="2938"/>
                  </a:lnTo>
                  <a:lnTo>
                    <a:pt x="188" y="2719"/>
                  </a:lnTo>
                  <a:lnTo>
                    <a:pt x="188" y="2251"/>
                  </a:lnTo>
                  <a:lnTo>
                    <a:pt x="220" y="1844"/>
                  </a:lnTo>
                  <a:lnTo>
                    <a:pt x="251" y="1719"/>
                  </a:lnTo>
                  <a:lnTo>
                    <a:pt x="313" y="1594"/>
                  </a:lnTo>
                  <a:lnTo>
                    <a:pt x="345" y="1563"/>
                  </a:lnTo>
                  <a:lnTo>
                    <a:pt x="345" y="1532"/>
                  </a:lnTo>
                  <a:lnTo>
                    <a:pt x="814" y="1188"/>
                  </a:lnTo>
                  <a:lnTo>
                    <a:pt x="1501" y="688"/>
                  </a:lnTo>
                  <a:lnTo>
                    <a:pt x="2158" y="250"/>
                  </a:lnTo>
                  <a:lnTo>
                    <a:pt x="2408" y="94"/>
                  </a:lnTo>
                  <a:lnTo>
                    <a:pt x="2564" y="31"/>
                  </a:lnTo>
                  <a:close/>
                </a:path>
              </a:pathLst>
            </a:custGeom>
            <a:solidFill>
              <a:srgbClr val="00BC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5097099" y="2896738"/>
              <a:ext cx="13670" cy="4557"/>
            </a:xfrm>
            <a:custGeom>
              <a:rect b="b" l="l" r="r" t="t"/>
              <a:pathLst>
                <a:path extrusionOk="0" fill="none" h="63" w="189">
                  <a:moveTo>
                    <a:pt x="1" y="0"/>
                  </a:moveTo>
                  <a:lnTo>
                    <a:pt x="1" y="0"/>
                  </a:lnTo>
                  <a:lnTo>
                    <a:pt x="188" y="63"/>
                  </a:lnTo>
                  <a:lnTo>
                    <a:pt x="188" y="63"/>
                  </a:lnTo>
                  <a:lnTo>
                    <a:pt x="188" y="63"/>
                  </a:lnTo>
                  <a:lnTo>
                    <a:pt x="188" y="63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4868751" y="2887697"/>
              <a:ext cx="305294" cy="244178"/>
            </a:xfrm>
            <a:custGeom>
              <a:rect b="b" l="l" r="r" t="t"/>
              <a:pathLst>
                <a:path extrusionOk="0" fill="none" h="3376" w="4221">
                  <a:moveTo>
                    <a:pt x="2658" y="0"/>
                  </a:moveTo>
                  <a:lnTo>
                    <a:pt x="2658" y="0"/>
                  </a:lnTo>
                  <a:lnTo>
                    <a:pt x="2564" y="31"/>
                  </a:lnTo>
                  <a:lnTo>
                    <a:pt x="2564" y="31"/>
                  </a:lnTo>
                  <a:lnTo>
                    <a:pt x="2376" y="94"/>
                  </a:lnTo>
                  <a:lnTo>
                    <a:pt x="2095" y="281"/>
                  </a:lnTo>
                  <a:lnTo>
                    <a:pt x="1345" y="781"/>
                  </a:lnTo>
                  <a:lnTo>
                    <a:pt x="595" y="1313"/>
                  </a:lnTo>
                  <a:lnTo>
                    <a:pt x="313" y="1532"/>
                  </a:lnTo>
                  <a:lnTo>
                    <a:pt x="157" y="1688"/>
                  </a:lnTo>
                  <a:lnTo>
                    <a:pt x="157" y="1688"/>
                  </a:lnTo>
                  <a:lnTo>
                    <a:pt x="63" y="1813"/>
                  </a:lnTo>
                  <a:lnTo>
                    <a:pt x="32" y="2032"/>
                  </a:lnTo>
                  <a:lnTo>
                    <a:pt x="1" y="2282"/>
                  </a:lnTo>
                  <a:lnTo>
                    <a:pt x="1" y="2501"/>
                  </a:lnTo>
                  <a:lnTo>
                    <a:pt x="32" y="2938"/>
                  </a:lnTo>
                  <a:lnTo>
                    <a:pt x="63" y="3126"/>
                  </a:lnTo>
                  <a:lnTo>
                    <a:pt x="63" y="3126"/>
                  </a:lnTo>
                  <a:lnTo>
                    <a:pt x="63" y="3157"/>
                  </a:lnTo>
                  <a:lnTo>
                    <a:pt x="126" y="3220"/>
                  </a:lnTo>
                  <a:lnTo>
                    <a:pt x="282" y="3313"/>
                  </a:lnTo>
                  <a:lnTo>
                    <a:pt x="407" y="3345"/>
                  </a:lnTo>
                  <a:lnTo>
                    <a:pt x="563" y="3376"/>
                  </a:lnTo>
                  <a:lnTo>
                    <a:pt x="563" y="3376"/>
                  </a:lnTo>
                  <a:lnTo>
                    <a:pt x="626" y="3376"/>
                  </a:lnTo>
                  <a:lnTo>
                    <a:pt x="626" y="3376"/>
                  </a:lnTo>
                  <a:lnTo>
                    <a:pt x="1970" y="3094"/>
                  </a:lnTo>
                  <a:lnTo>
                    <a:pt x="3127" y="2844"/>
                  </a:lnTo>
                  <a:lnTo>
                    <a:pt x="4221" y="2563"/>
                  </a:lnTo>
                  <a:lnTo>
                    <a:pt x="4221" y="2563"/>
                  </a:lnTo>
                  <a:lnTo>
                    <a:pt x="4158" y="2313"/>
                  </a:lnTo>
                  <a:lnTo>
                    <a:pt x="4158" y="2313"/>
                  </a:lnTo>
                  <a:lnTo>
                    <a:pt x="4127" y="2407"/>
                  </a:lnTo>
                  <a:lnTo>
                    <a:pt x="4127" y="2407"/>
                  </a:lnTo>
                  <a:lnTo>
                    <a:pt x="2658" y="2813"/>
                  </a:lnTo>
                  <a:lnTo>
                    <a:pt x="1532" y="3063"/>
                  </a:lnTo>
                  <a:lnTo>
                    <a:pt x="1064" y="3157"/>
                  </a:lnTo>
                  <a:lnTo>
                    <a:pt x="751" y="3188"/>
                  </a:lnTo>
                  <a:lnTo>
                    <a:pt x="751" y="3188"/>
                  </a:lnTo>
                  <a:lnTo>
                    <a:pt x="688" y="3188"/>
                  </a:lnTo>
                  <a:lnTo>
                    <a:pt x="688" y="3188"/>
                  </a:lnTo>
                  <a:lnTo>
                    <a:pt x="438" y="3126"/>
                  </a:lnTo>
                  <a:lnTo>
                    <a:pt x="282" y="3032"/>
                  </a:lnTo>
                  <a:lnTo>
                    <a:pt x="251" y="2969"/>
                  </a:lnTo>
                  <a:lnTo>
                    <a:pt x="220" y="2938"/>
                  </a:lnTo>
                  <a:lnTo>
                    <a:pt x="220" y="2938"/>
                  </a:lnTo>
                  <a:lnTo>
                    <a:pt x="188" y="2719"/>
                  </a:lnTo>
                  <a:lnTo>
                    <a:pt x="188" y="2251"/>
                  </a:lnTo>
                  <a:lnTo>
                    <a:pt x="188" y="2251"/>
                  </a:lnTo>
                  <a:lnTo>
                    <a:pt x="220" y="1844"/>
                  </a:lnTo>
                  <a:lnTo>
                    <a:pt x="251" y="1719"/>
                  </a:lnTo>
                  <a:lnTo>
                    <a:pt x="313" y="1594"/>
                  </a:lnTo>
                  <a:lnTo>
                    <a:pt x="313" y="1594"/>
                  </a:lnTo>
                  <a:lnTo>
                    <a:pt x="313" y="1594"/>
                  </a:lnTo>
                  <a:lnTo>
                    <a:pt x="313" y="1594"/>
                  </a:lnTo>
                  <a:lnTo>
                    <a:pt x="313" y="1594"/>
                  </a:lnTo>
                  <a:lnTo>
                    <a:pt x="313" y="1594"/>
                  </a:lnTo>
                  <a:lnTo>
                    <a:pt x="345" y="1563"/>
                  </a:lnTo>
                  <a:lnTo>
                    <a:pt x="345" y="1563"/>
                  </a:lnTo>
                  <a:lnTo>
                    <a:pt x="345" y="1563"/>
                  </a:lnTo>
                  <a:lnTo>
                    <a:pt x="345" y="1563"/>
                  </a:lnTo>
                  <a:lnTo>
                    <a:pt x="345" y="1563"/>
                  </a:lnTo>
                  <a:lnTo>
                    <a:pt x="345" y="1563"/>
                  </a:lnTo>
                  <a:lnTo>
                    <a:pt x="345" y="1563"/>
                  </a:lnTo>
                  <a:lnTo>
                    <a:pt x="345" y="1563"/>
                  </a:lnTo>
                  <a:lnTo>
                    <a:pt x="345" y="1563"/>
                  </a:lnTo>
                  <a:lnTo>
                    <a:pt x="345" y="1563"/>
                  </a:lnTo>
                  <a:lnTo>
                    <a:pt x="345" y="1532"/>
                  </a:lnTo>
                  <a:lnTo>
                    <a:pt x="345" y="1532"/>
                  </a:lnTo>
                  <a:lnTo>
                    <a:pt x="345" y="1532"/>
                  </a:lnTo>
                  <a:lnTo>
                    <a:pt x="345" y="1532"/>
                  </a:lnTo>
                  <a:lnTo>
                    <a:pt x="814" y="1188"/>
                  </a:lnTo>
                  <a:lnTo>
                    <a:pt x="1501" y="688"/>
                  </a:lnTo>
                  <a:lnTo>
                    <a:pt x="2158" y="250"/>
                  </a:lnTo>
                  <a:lnTo>
                    <a:pt x="2408" y="94"/>
                  </a:lnTo>
                  <a:lnTo>
                    <a:pt x="2564" y="31"/>
                  </a:lnTo>
                  <a:lnTo>
                    <a:pt x="2564" y="31"/>
                  </a:lnTo>
                  <a:lnTo>
                    <a:pt x="2689" y="31"/>
                  </a:lnTo>
                  <a:lnTo>
                    <a:pt x="2689" y="31"/>
                  </a:lnTo>
                  <a:lnTo>
                    <a:pt x="2845" y="31"/>
                  </a:lnTo>
                  <a:lnTo>
                    <a:pt x="3064" y="94"/>
                  </a:lnTo>
                  <a:lnTo>
                    <a:pt x="3064" y="94"/>
                  </a:lnTo>
                  <a:lnTo>
                    <a:pt x="3064" y="94"/>
                  </a:lnTo>
                  <a:lnTo>
                    <a:pt x="3064" y="94"/>
                  </a:lnTo>
                  <a:lnTo>
                    <a:pt x="3158" y="125"/>
                  </a:lnTo>
                  <a:lnTo>
                    <a:pt x="3158" y="125"/>
                  </a:lnTo>
                  <a:lnTo>
                    <a:pt x="3158" y="125"/>
                  </a:lnTo>
                  <a:lnTo>
                    <a:pt x="3158" y="125"/>
                  </a:lnTo>
                  <a:lnTo>
                    <a:pt x="3345" y="188"/>
                  </a:lnTo>
                  <a:lnTo>
                    <a:pt x="3345" y="188"/>
                  </a:lnTo>
                  <a:lnTo>
                    <a:pt x="3470" y="188"/>
                  </a:lnTo>
                  <a:lnTo>
                    <a:pt x="3439" y="188"/>
                  </a:lnTo>
                  <a:lnTo>
                    <a:pt x="3439" y="188"/>
                  </a:lnTo>
                  <a:lnTo>
                    <a:pt x="3033" y="63"/>
                  </a:lnTo>
                  <a:lnTo>
                    <a:pt x="2845" y="31"/>
                  </a:lnTo>
                  <a:lnTo>
                    <a:pt x="265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4882349" y="2889939"/>
              <a:ext cx="298496" cy="228410"/>
            </a:xfrm>
            <a:custGeom>
              <a:rect b="b" l="l" r="r" t="t"/>
              <a:pathLst>
                <a:path extrusionOk="0" h="3158" w="4127">
                  <a:moveTo>
                    <a:pt x="2376" y="0"/>
                  </a:moveTo>
                  <a:lnTo>
                    <a:pt x="2220" y="94"/>
                  </a:lnTo>
                  <a:lnTo>
                    <a:pt x="1938" y="250"/>
                  </a:lnTo>
                  <a:lnTo>
                    <a:pt x="1251" y="719"/>
                  </a:lnTo>
                  <a:lnTo>
                    <a:pt x="532" y="1219"/>
                  </a:lnTo>
                  <a:lnTo>
                    <a:pt x="282" y="1407"/>
                  </a:lnTo>
                  <a:lnTo>
                    <a:pt x="125" y="1563"/>
                  </a:lnTo>
                  <a:lnTo>
                    <a:pt x="63" y="1688"/>
                  </a:lnTo>
                  <a:lnTo>
                    <a:pt x="0" y="1876"/>
                  </a:lnTo>
                  <a:lnTo>
                    <a:pt x="0" y="2095"/>
                  </a:lnTo>
                  <a:lnTo>
                    <a:pt x="0" y="2345"/>
                  </a:lnTo>
                  <a:lnTo>
                    <a:pt x="32" y="2720"/>
                  </a:lnTo>
                  <a:lnTo>
                    <a:pt x="32" y="2907"/>
                  </a:lnTo>
                  <a:lnTo>
                    <a:pt x="63" y="2938"/>
                  </a:lnTo>
                  <a:lnTo>
                    <a:pt x="94" y="3001"/>
                  </a:lnTo>
                  <a:lnTo>
                    <a:pt x="250" y="3095"/>
                  </a:lnTo>
                  <a:lnTo>
                    <a:pt x="500" y="3157"/>
                  </a:lnTo>
                  <a:lnTo>
                    <a:pt x="782" y="3126"/>
                  </a:lnTo>
                  <a:lnTo>
                    <a:pt x="1219" y="3063"/>
                  </a:lnTo>
                  <a:lnTo>
                    <a:pt x="2376" y="2782"/>
                  </a:lnTo>
                  <a:lnTo>
                    <a:pt x="3939" y="2376"/>
                  </a:lnTo>
                  <a:lnTo>
                    <a:pt x="4001" y="1876"/>
                  </a:lnTo>
                  <a:lnTo>
                    <a:pt x="4126" y="1126"/>
                  </a:lnTo>
                  <a:lnTo>
                    <a:pt x="4126" y="1001"/>
                  </a:lnTo>
                  <a:lnTo>
                    <a:pt x="4095" y="844"/>
                  </a:lnTo>
                  <a:lnTo>
                    <a:pt x="4033" y="719"/>
                  </a:lnTo>
                  <a:lnTo>
                    <a:pt x="3970" y="563"/>
                  </a:lnTo>
                  <a:lnTo>
                    <a:pt x="3845" y="438"/>
                  </a:lnTo>
                  <a:lnTo>
                    <a:pt x="3720" y="313"/>
                  </a:lnTo>
                  <a:lnTo>
                    <a:pt x="3564" y="219"/>
                  </a:lnTo>
                  <a:lnTo>
                    <a:pt x="3407" y="188"/>
                  </a:lnTo>
                  <a:lnTo>
                    <a:pt x="3095" y="125"/>
                  </a:lnTo>
                  <a:lnTo>
                    <a:pt x="2845" y="63"/>
                  </a:lnTo>
                  <a:lnTo>
                    <a:pt x="25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4882349" y="2889939"/>
              <a:ext cx="298496" cy="228410"/>
            </a:xfrm>
            <a:custGeom>
              <a:rect b="b" l="l" r="r" t="t"/>
              <a:pathLst>
                <a:path extrusionOk="0" fill="none" h="3158" w="4127">
                  <a:moveTo>
                    <a:pt x="32" y="2907"/>
                  </a:moveTo>
                  <a:lnTo>
                    <a:pt x="32" y="2907"/>
                  </a:lnTo>
                  <a:lnTo>
                    <a:pt x="32" y="2720"/>
                  </a:lnTo>
                  <a:lnTo>
                    <a:pt x="0" y="2345"/>
                  </a:lnTo>
                  <a:lnTo>
                    <a:pt x="0" y="2095"/>
                  </a:lnTo>
                  <a:lnTo>
                    <a:pt x="0" y="1876"/>
                  </a:lnTo>
                  <a:lnTo>
                    <a:pt x="63" y="1688"/>
                  </a:lnTo>
                  <a:lnTo>
                    <a:pt x="125" y="1563"/>
                  </a:lnTo>
                  <a:lnTo>
                    <a:pt x="125" y="1563"/>
                  </a:lnTo>
                  <a:lnTo>
                    <a:pt x="282" y="1407"/>
                  </a:lnTo>
                  <a:lnTo>
                    <a:pt x="532" y="1219"/>
                  </a:lnTo>
                  <a:lnTo>
                    <a:pt x="1251" y="719"/>
                  </a:lnTo>
                  <a:lnTo>
                    <a:pt x="1938" y="250"/>
                  </a:lnTo>
                  <a:lnTo>
                    <a:pt x="2220" y="94"/>
                  </a:lnTo>
                  <a:lnTo>
                    <a:pt x="2376" y="0"/>
                  </a:lnTo>
                  <a:lnTo>
                    <a:pt x="2376" y="0"/>
                  </a:lnTo>
                  <a:lnTo>
                    <a:pt x="2470" y="0"/>
                  </a:lnTo>
                  <a:lnTo>
                    <a:pt x="2595" y="0"/>
                  </a:lnTo>
                  <a:lnTo>
                    <a:pt x="2845" y="63"/>
                  </a:lnTo>
                  <a:lnTo>
                    <a:pt x="3095" y="125"/>
                  </a:lnTo>
                  <a:lnTo>
                    <a:pt x="3407" y="188"/>
                  </a:lnTo>
                  <a:lnTo>
                    <a:pt x="3407" y="188"/>
                  </a:lnTo>
                  <a:lnTo>
                    <a:pt x="3564" y="219"/>
                  </a:lnTo>
                  <a:lnTo>
                    <a:pt x="3720" y="313"/>
                  </a:lnTo>
                  <a:lnTo>
                    <a:pt x="3845" y="438"/>
                  </a:lnTo>
                  <a:lnTo>
                    <a:pt x="3970" y="563"/>
                  </a:lnTo>
                  <a:lnTo>
                    <a:pt x="4033" y="719"/>
                  </a:lnTo>
                  <a:lnTo>
                    <a:pt x="4095" y="844"/>
                  </a:lnTo>
                  <a:lnTo>
                    <a:pt x="4126" y="1001"/>
                  </a:lnTo>
                  <a:lnTo>
                    <a:pt x="4126" y="1126"/>
                  </a:lnTo>
                  <a:lnTo>
                    <a:pt x="4126" y="1126"/>
                  </a:lnTo>
                  <a:lnTo>
                    <a:pt x="4001" y="1876"/>
                  </a:lnTo>
                  <a:lnTo>
                    <a:pt x="3939" y="2376"/>
                  </a:lnTo>
                  <a:lnTo>
                    <a:pt x="3939" y="2376"/>
                  </a:lnTo>
                  <a:lnTo>
                    <a:pt x="2376" y="2782"/>
                  </a:lnTo>
                  <a:lnTo>
                    <a:pt x="1219" y="3063"/>
                  </a:lnTo>
                  <a:lnTo>
                    <a:pt x="782" y="3126"/>
                  </a:lnTo>
                  <a:lnTo>
                    <a:pt x="500" y="3157"/>
                  </a:lnTo>
                  <a:lnTo>
                    <a:pt x="500" y="3157"/>
                  </a:lnTo>
                  <a:lnTo>
                    <a:pt x="250" y="3095"/>
                  </a:lnTo>
                  <a:lnTo>
                    <a:pt x="94" y="3001"/>
                  </a:lnTo>
                  <a:lnTo>
                    <a:pt x="63" y="2938"/>
                  </a:lnTo>
                  <a:lnTo>
                    <a:pt x="32" y="290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5090373" y="2894424"/>
              <a:ext cx="20396" cy="6871"/>
            </a:xfrm>
            <a:custGeom>
              <a:rect b="b" l="l" r="r" t="t"/>
              <a:pathLst>
                <a:path extrusionOk="0" h="95" w="282">
                  <a:moveTo>
                    <a:pt x="94" y="32"/>
                  </a:moveTo>
                  <a:lnTo>
                    <a:pt x="94" y="32"/>
                  </a:lnTo>
                  <a:lnTo>
                    <a:pt x="281" y="95"/>
                  </a:lnTo>
                  <a:lnTo>
                    <a:pt x="281" y="95"/>
                  </a:lnTo>
                  <a:lnTo>
                    <a:pt x="94" y="32"/>
                  </a:lnTo>
                  <a:lnTo>
                    <a:pt x="94" y="32"/>
                  </a:lnTo>
                  <a:lnTo>
                    <a:pt x="94" y="32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94" y="32"/>
                  </a:lnTo>
                  <a:lnTo>
                    <a:pt x="94" y="32"/>
                  </a:lnTo>
                  <a:lnTo>
                    <a:pt x="94" y="32"/>
                  </a:lnTo>
                  <a:lnTo>
                    <a:pt x="94" y="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A9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5097099" y="2896738"/>
              <a:ext cx="13670" cy="4557"/>
            </a:xfrm>
            <a:custGeom>
              <a:rect b="b" l="l" r="r" t="t"/>
              <a:pathLst>
                <a:path extrusionOk="0" fill="none" h="63" w="189">
                  <a:moveTo>
                    <a:pt x="1" y="0"/>
                  </a:moveTo>
                  <a:lnTo>
                    <a:pt x="1" y="0"/>
                  </a:lnTo>
                  <a:lnTo>
                    <a:pt x="188" y="63"/>
                  </a:lnTo>
                  <a:lnTo>
                    <a:pt x="188" y="63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5090373" y="2894424"/>
              <a:ext cx="6799" cy="2387"/>
            </a:xfrm>
            <a:custGeom>
              <a:rect b="b" l="l" r="r" t="t"/>
              <a:pathLst>
                <a:path extrusionOk="0" fill="none" h="33" w="94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94" y="32"/>
                  </a:lnTo>
                  <a:lnTo>
                    <a:pt x="94" y="32"/>
                  </a:lnTo>
                  <a:lnTo>
                    <a:pt x="94" y="32"/>
                  </a:lnTo>
                  <a:lnTo>
                    <a:pt x="94" y="3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5119739" y="2901223"/>
              <a:ext cx="61117" cy="65673"/>
            </a:xfrm>
            <a:custGeom>
              <a:rect b="b" l="l" r="r" t="t"/>
              <a:pathLst>
                <a:path extrusionOk="0" h="908" w="845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5" y="32"/>
                  </a:lnTo>
                  <a:lnTo>
                    <a:pt x="125" y="32"/>
                  </a:lnTo>
                  <a:lnTo>
                    <a:pt x="282" y="63"/>
                  </a:lnTo>
                  <a:lnTo>
                    <a:pt x="407" y="126"/>
                  </a:lnTo>
                  <a:lnTo>
                    <a:pt x="532" y="251"/>
                  </a:lnTo>
                  <a:lnTo>
                    <a:pt x="626" y="344"/>
                  </a:lnTo>
                  <a:lnTo>
                    <a:pt x="719" y="501"/>
                  </a:lnTo>
                  <a:lnTo>
                    <a:pt x="813" y="626"/>
                  </a:lnTo>
                  <a:lnTo>
                    <a:pt x="844" y="751"/>
                  </a:lnTo>
                  <a:lnTo>
                    <a:pt x="844" y="907"/>
                  </a:lnTo>
                  <a:lnTo>
                    <a:pt x="844" y="907"/>
                  </a:lnTo>
                  <a:lnTo>
                    <a:pt x="844" y="751"/>
                  </a:lnTo>
                  <a:lnTo>
                    <a:pt x="813" y="626"/>
                  </a:lnTo>
                  <a:lnTo>
                    <a:pt x="719" y="501"/>
                  </a:lnTo>
                  <a:lnTo>
                    <a:pt x="626" y="344"/>
                  </a:lnTo>
                  <a:lnTo>
                    <a:pt x="532" y="251"/>
                  </a:lnTo>
                  <a:lnTo>
                    <a:pt x="407" y="126"/>
                  </a:lnTo>
                  <a:lnTo>
                    <a:pt x="282" y="63"/>
                  </a:lnTo>
                  <a:lnTo>
                    <a:pt x="125" y="32"/>
                  </a:lnTo>
                  <a:lnTo>
                    <a:pt x="125" y="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9D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6"/>
            <p:cNvSpPr/>
            <p:nvPr/>
          </p:nvSpPr>
          <p:spPr>
            <a:xfrm>
              <a:off x="5119739" y="2901223"/>
              <a:ext cx="61117" cy="65673"/>
            </a:xfrm>
            <a:custGeom>
              <a:rect b="b" l="l" r="r" t="t"/>
              <a:pathLst>
                <a:path extrusionOk="0" fill="none" h="908" w="845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25" y="32"/>
                  </a:lnTo>
                  <a:lnTo>
                    <a:pt x="125" y="32"/>
                  </a:lnTo>
                  <a:lnTo>
                    <a:pt x="282" y="63"/>
                  </a:lnTo>
                  <a:lnTo>
                    <a:pt x="407" y="126"/>
                  </a:lnTo>
                  <a:lnTo>
                    <a:pt x="532" y="251"/>
                  </a:lnTo>
                  <a:lnTo>
                    <a:pt x="626" y="344"/>
                  </a:lnTo>
                  <a:lnTo>
                    <a:pt x="719" y="501"/>
                  </a:lnTo>
                  <a:lnTo>
                    <a:pt x="813" y="626"/>
                  </a:lnTo>
                  <a:lnTo>
                    <a:pt x="844" y="751"/>
                  </a:lnTo>
                  <a:lnTo>
                    <a:pt x="844" y="907"/>
                  </a:lnTo>
                  <a:lnTo>
                    <a:pt x="844" y="907"/>
                  </a:lnTo>
                  <a:lnTo>
                    <a:pt x="844" y="751"/>
                  </a:lnTo>
                  <a:lnTo>
                    <a:pt x="813" y="626"/>
                  </a:lnTo>
                  <a:lnTo>
                    <a:pt x="719" y="501"/>
                  </a:lnTo>
                  <a:lnTo>
                    <a:pt x="626" y="344"/>
                  </a:lnTo>
                  <a:lnTo>
                    <a:pt x="532" y="251"/>
                  </a:lnTo>
                  <a:lnTo>
                    <a:pt x="407" y="126"/>
                  </a:lnTo>
                  <a:lnTo>
                    <a:pt x="282" y="63"/>
                  </a:lnTo>
                  <a:lnTo>
                    <a:pt x="125" y="32"/>
                  </a:lnTo>
                  <a:lnTo>
                    <a:pt x="125" y="3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6"/>
            <p:cNvSpPr/>
            <p:nvPr/>
          </p:nvSpPr>
          <p:spPr>
            <a:xfrm>
              <a:off x="4882349" y="2901223"/>
              <a:ext cx="237451" cy="149284"/>
            </a:xfrm>
            <a:custGeom>
              <a:rect b="b" l="l" r="r" t="t"/>
              <a:pathLst>
                <a:path extrusionOk="0" h="2064" w="3283">
                  <a:moveTo>
                    <a:pt x="125" y="1407"/>
                  </a:moveTo>
                  <a:lnTo>
                    <a:pt x="125" y="1407"/>
                  </a:lnTo>
                  <a:lnTo>
                    <a:pt x="125" y="1407"/>
                  </a:lnTo>
                  <a:lnTo>
                    <a:pt x="125" y="1407"/>
                  </a:lnTo>
                  <a:lnTo>
                    <a:pt x="63" y="1532"/>
                  </a:lnTo>
                  <a:lnTo>
                    <a:pt x="32" y="1657"/>
                  </a:lnTo>
                  <a:lnTo>
                    <a:pt x="0" y="2064"/>
                  </a:lnTo>
                  <a:lnTo>
                    <a:pt x="0" y="2064"/>
                  </a:lnTo>
                  <a:lnTo>
                    <a:pt x="32" y="1657"/>
                  </a:lnTo>
                  <a:lnTo>
                    <a:pt x="63" y="1532"/>
                  </a:lnTo>
                  <a:lnTo>
                    <a:pt x="125" y="1407"/>
                  </a:lnTo>
                  <a:lnTo>
                    <a:pt x="125" y="1407"/>
                  </a:lnTo>
                  <a:lnTo>
                    <a:pt x="125" y="1407"/>
                  </a:lnTo>
                  <a:close/>
                  <a:moveTo>
                    <a:pt x="157" y="1376"/>
                  </a:moveTo>
                  <a:lnTo>
                    <a:pt x="157" y="1376"/>
                  </a:lnTo>
                  <a:lnTo>
                    <a:pt x="125" y="1407"/>
                  </a:lnTo>
                  <a:lnTo>
                    <a:pt x="125" y="1407"/>
                  </a:lnTo>
                  <a:lnTo>
                    <a:pt x="157" y="1376"/>
                  </a:lnTo>
                  <a:close/>
                  <a:moveTo>
                    <a:pt x="157" y="1376"/>
                  </a:moveTo>
                  <a:lnTo>
                    <a:pt x="157" y="1376"/>
                  </a:lnTo>
                  <a:lnTo>
                    <a:pt x="157" y="1376"/>
                  </a:lnTo>
                  <a:lnTo>
                    <a:pt x="157" y="1376"/>
                  </a:lnTo>
                  <a:lnTo>
                    <a:pt x="157" y="1376"/>
                  </a:lnTo>
                  <a:close/>
                  <a:moveTo>
                    <a:pt x="157" y="1376"/>
                  </a:moveTo>
                  <a:lnTo>
                    <a:pt x="157" y="1376"/>
                  </a:lnTo>
                  <a:lnTo>
                    <a:pt x="157" y="1376"/>
                  </a:lnTo>
                  <a:lnTo>
                    <a:pt x="157" y="1376"/>
                  </a:lnTo>
                  <a:lnTo>
                    <a:pt x="157" y="1376"/>
                  </a:lnTo>
                  <a:close/>
                  <a:moveTo>
                    <a:pt x="157" y="1345"/>
                  </a:moveTo>
                  <a:lnTo>
                    <a:pt x="157" y="1345"/>
                  </a:lnTo>
                  <a:lnTo>
                    <a:pt x="157" y="1345"/>
                  </a:lnTo>
                  <a:lnTo>
                    <a:pt x="157" y="1345"/>
                  </a:lnTo>
                  <a:lnTo>
                    <a:pt x="157" y="1345"/>
                  </a:lnTo>
                  <a:close/>
                  <a:moveTo>
                    <a:pt x="3157" y="1"/>
                  </a:moveTo>
                  <a:lnTo>
                    <a:pt x="3157" y="1"/>
                  </a:lnTo>
                  <a:lnTo>
                    <a:pt x="3157" y="1"/>
                  </a:lnTo>
                  <a:lnTo>
                    <a:pt x="3157" y="1"/>
                  </a:lnTo>
                  <a:lnTo>
                    <a:pt x="3282" y="1"/>
                  </a:lnTo>
                  <a:lnTo>
                    <a:pt x="3282" y="1"/>
                  </a:lnTo>
                  <a:lnTo>
                    <a:pt x="3282" y="1"/>
                  </a:lnTo>
                  <a:lnTo>
                    <a:pt x="3157" y="1"/>
                  </a:lnTo>
                  <a:close/>
                </a:path>
              </a:pathLst>
            </a:custGeom>
            <a:solidFill>
              <a:srgbClr val="00A9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6"/>
            <p:cNvSpPr/>
            <p:nvPr/>
          </p:nvSpPr>
          <p:spPr>
            <a:xfrm>
              <a:off x="4882349" y="3002992"/>
              <a:ext cx="9113" cy="47519"/>
            </a:xfrm>
            <a:custGeom>
              <a:rect b="b" l="l" r="r" t="t"/>
              <a:pathLst>
                <a:path extrusionOk="0" fill="none" h="657" w="126">
                  <a:moveTo>
                    <a:pt x="125" y="0"/>
                  </a:moveTo>
                  <a:lnTo>
                    <a:pt x="125" y="0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63" y="125"/>
                  </a:lnTo>
                  <a:lnTo>
                    <a:pt x="32" y="250"/>
                  </a:lnTo>
                  <a:lnTo>
                    <a:pt x="0" y="657"/>
                  </a:lnTo>
                  <a:lnTo>
                    <a:pt x="0" y="657"/>
                  </a:lnTo>
                  <a:lnTo>
                    <a:pt x="32" y="250"/>
                  </a:lnTo>
                  <a:lnTo>
                    <a:pt x="63" y="125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12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4891390" y="3000678"/>
              <a:ext cx="2314" cy="2387"/>
            </a:xfrm>
            <a:custGeom>
              <a:rect b="b" l="l" r="r" t="t"/>
              <a:pathLst>
                <a:path extrusionOk="0" fill="none" h="33" w="32">
                  <a:moveTo>
                    <a:pt x="32" y="1"/>
                  </a:moveTo>
                  <a:lnTo>
                    <a:pt x="32" y="1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3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4893633" y="3000678"/>
              <a:ext cx="72" cy="72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6"/>
            <p:cNvSpPr/>
            <p:nvPr/>
          </p:nvSpPr>
          <p:spPr>
            <a:xfrm>
              <a:off x="4893633" y="3000678"/>
              <a:ext cx="72" cy="72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6"/>
            <p:cNvSpPr/>
            <p:nvPr/>
          </p:nvSpPr>
          <p:spPr>
            <a:xfrm>
              <a:off x="4893633" y="2998435"/>
              <a:ext cx="72" cy="72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6"/>
            <p:cNvSpPr/>
            <p:nvPr/>
          </p:nvSpPr>
          <p:spPr>
            <a:xfrm>
              <a:off x="5110698" y="2901223"/>
              <a:ext cx="9113" cy="72"/>
            </a:xfrm>
            <a:custGeom>
              <a:rect b="b" l="l" r="r" t="t"/>
              <a:pathLst>
                <a:path extrusionOk="0" fill="none" h="1" w="126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25" y="1"/>
                  </a:lnTo>
                  <a:lnTo>
                    <a:pt x="125" y="1"/>
                  </a:lnTo>
                  <a:lnTo>
                    <a:pt x="125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6"/>
            <p:cNvSpPr/>
            <p:nvPr/>
          </p:nvSpPr>
          <p:spPr>
            <a:xfrm>
              <a:off x="4882349" y="2901223"/>
              <a:ext cx="298496" cy="217127"/>
            </a:xfrm>
            <a:custGeom>
              <a:rect b="b" l="l" r="r" t="t"/>
              <a:pathLst>
                <a:path extrusionOk="0" h="3002" w="4127">
                  <a:moveTo>
                    <a:pt x="3157" y="1"/>
                  </a:moveTo>
                  <a:lnTo>
                    <a:pt x="3314" y="94"/>
                  </a:lnTo>
                  <a:lnTo>
                    <a:pt x="3501" y="219"/>
                  </a:lnTo>
                  <a:lnTo>
                    <a:pt x="3626" y="407"/>
                  </a:lnTo>
                  <a:lnTo>
                    <a:pt x="3720" y="626"/>
                  </a:lnTo>
                  <a:lnTo>
                    <a:pt x="3783" y="876"/>
                  </a:lnTo>
                  <a:lnTo>
                    <a:pt x="3783" y="1157"/>
                  </a:lnTo>
                  <a:lnTo>
                    <a:pt x="3720" y="1470"/>
                  </a:lnTo>
                  <a:lnTo>
                    <a:pt x="3626" y="1813"/>
                  </a:lnTo>
                  <a:lnTo>
                    <a:pt x="3564" y="1876"/>
                  </a:lnTo>
                  <a:lnTo>
                    <a:pt x="3470" y="1939"/>
                  </a:lnTo>
                  <a:lnTo>
                    <a:pt x="3095" y="2095"/>
                  </a:lnTo>
                  <a:lnTo>
                    <a:pt x="2626" y="2220"/>
                  </a:lnTo>
                  <a:lnTo>
                    <a:pt x="2095" y="2376"/>
                  </a:lnTo>
                  <a:lnTo>
                    <a:pt x="1032" y="2564"/>
                  </a:lnTo>
                  <a:lnTo>
                    <a:pt x="375" y="2657"/>
                  </a:lnTo>
                  <a:lnTo>
                    <a:pt x="250" y="2626"/>
                  </a:lnTo>
                  <a:lnTo>
                    <a:pt x="188" y="2532"/>
                  </a:lnTo>
                  <a:lnTo>
                    <a:pt x="125" y="2439"/>
                  </a:lnTo>
                  <a:lnTo>
                    <a:pt x="94" y="2282"/>
                  </a:lnTo>
                  <a:lnTo>
                    <a:pt x="94" y="2157"/>
                  </a:lnTo>
                  <a:lnTo>
                    <a:pt x="125" y="2001"/>
                  </a:lnTo>
                  <a:lnTo>
                    <a:pt x="188" y="1720"/>
                  </a:lnTo>
                  <a:lnTo>
                    <a:pt x="282" y="1563"/>
                  </a:lnTo>
                  <a:lnTo>
                    <a:pt x="407" y="1376"/>
                  </a:lnTo>
                  <a:lnTo>
                    <a:pt x="688" y="1032"/>
                  </a:lnTo>
                  <a:lnTo>
                    <a:pt x="1063" y="657"/>
                  </a:lnTo>
                  <a:lnTo>
                    <a:pt x="1063" y="657"/>
                  </a:lnTo>
                  <a:lnTo>
                    <a:pt x="532" y="1063"/>
                  </a:lnTo>
                  <a:lnTo>
                    <a:pt x="157" y="1345"/>
                  </a:lnTo>
                  <a:lnTo>
                    <a:pt x="157" y="1376"/>
                  </a:lnTo>
                  <a:lnTo>
                    <a:pt x="125" y="1407"/>
                  </a:lnTo>
                  <a:lnTo>
                    <a:pt x="63" y="1532"/>
                  </a:lnTo>
                  <a:lnTo>
                    <a:pt x="32" y="1657"/>
                  </a:lnTo>
                  <a:lnTo>
                    <a:pt x="0" y="2064"/>
                  </a:lnTo>
                  <a:lnTo>
                    <a:pt x="0" y="2532"/>
                  </a:lnTo>
                  <a:lnTo>
                    <a:pt x="32" y="2751"/>
                  </a:lnTo>
                  <a:lnTo>
                    <a:pt x="63" y="2782"/>
                  </a:lnTo>
                  <a:lnTo>
                    <a:pt x="94" y="2845"/>
                  </a:lnTo>
                  <a:lnTo>
                    <a:pt x="250" y="2939"/>
                  </a:lnTo>
                  <a:lnTo>
                    <a:pt x="500" y="3001"/>
                  </a:lnTo>
                  <a:lnTo>
                    <a:pt x="563" y="3001"/>
                  </a:lnTo>
                  <a:lnTo>
                    <a:pt x="876" y="2970"/>
                  </a:lnTo>
                  <a:lnTo>
                    <a:pt x="1344" y="2876"/>
                  </a:lnTo>
                  <a:lnTo>
                    <a:pt x="2470" y="2626"/>
                  </a:lnTo>
                  <a:lnTo>
                    <a:pt x="3939" y="2220"/>
                  </a:lnTo>
                  <a:lnTo>
                    <a:pt x="4001" y="1720"/>
                  </a:lnTo>
                  <a:lnTo>
                    <a:pt x="4126" y="970"/>
                  </a:lnTo>
                  <a:lnTo>
                    <a:pt x="4126" y="907"/>
                  </a:lnTo>
                  <a:lnTo>
                    <a:pt x="4126" y="751"/>
                  </a:lnTo>
                  <a:lnTo>
                    <a:pt x="4095" y="626"/>
                  </a:lnTo>
                  <a:lnTo>
                    <a:pt x="4001" y="501"/>
                  </a:lnTo>
                  <a:lnTo>
                    <a:pt x="3908" y="344"/>
                  </a:lnTo>
                  <a:lnTo>
                    <a:pt x="3814" y="251"/>
                  </a:lnTo>
                  <a:lnTo>
                    <a:pt x="3689" y="126"/>
                  </a:lnTo>
                  <a:lnTo>
                    <a:pt x="3564" y="63"/>
                  </a:lnTo>
                  <a:lnTo>
                    <a:pt x="3407" y="32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E5E5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6"/>
            <p:cNvSpPr/>
            <p:nvPr/>
          </p:nvSpPr>
          <p:spPr>
            <a:xfrm>
              <a:off x="4882349" y="2901223"/>
              <a:ext cx="298496" cy="217127"/>
            </a:xfrm>
            <a:custGeom>
              <a:rect b="b" l="l" r="r" t="t"/>
              <a:pathLst>
                <a:path extrusionOk="0" fill="none" h="3002" w="4127">
                  <a:moveTo>
                    <a:pt x="3157" y="1"/>
                  </a:moveTo>
                  <a:lnTo>
                    <a:pt x="3157" y="1"/>
                  </a:lnTo>
                  <a:lnTo>
                    <a:pt x="3314" y="94"/>
                  </a:lnTo>
                  <a:lnTo>
                    <a:pt x="3501" y="219"/>
                  </a:lnTo>
                  <a:lnTo>
                    <a:pt x="3626" y="407"/>
                  </a:lnTo>
                  <a:lnTo>
                    <a:pt x="3720" y="626"/>
                  </a:lnTo>
                  <a:lnTo>
                    <a:pt x="3783" y="876"/>
                  </a:lnTo>
                  <a:lnTo>
                    <a:pt x="3783" y="1157"/>
                  </a:lnTo>
                  <a:lnTo>
                    <a:pt x="3720" y="1470"/>
                  </a:lnTo>
                  <a:lnTo>
                    <a:pt x="3626" y="1813"/>
                  </a:lnTo>
                  <a:lnTo>
                    <a:pt x="3626" y="1813"/>
                  </a:lnTo>
                  <a:lnTo>
                    <a:pt x="3564" y="1876"/>
                  </a:lnTo>
                  <a:lnTo>
                    <a:pt x="3470" y="1939"/>
                  </a:lnTo>
                  <a:lnTo>
                    <a:pt x="3095" y="2095"/>
                  </a:lnTo>
                  <a:lnTo>
                    <a:pt x="2626" y="2220"/>
                  </a:lnTo>
                  <a:lnTo>
                    <a:pt x="2095" y="2376"/>
                  </a:lnTo>
                  <a:lnTo>
                    <a:pt x="1032" y="2564"/>
                  </a:lnTo>
                  <a:lnTo>
                    <a:pt x="375" y="2657"/>
                  </a:lnTo>
                  <a:lnTo>
                    <a:pt x="375" y="2657"/>
                  </a:lnTo>
                  <a:lnTo>
                    <a:pt x="250" y="2626"/>
                  </a:lnTo>
                  <a:lnTo>
                    <a:pt x="188" y="2532"/>
                  </a:lnTo>
                  <a:lnTo>
                    <a:pt x="125" y="2439"/>
                  </a:lnTo>
                  <a:lnTo>
                    <a:pt x="94" y="2282"/>
                  </a:lnTo>
                  <a:lnTo>
                    <a:pt x="94" y="2157"/>
                  </a:lnTo>
                  <a:lnTo>
                    <a:pt x="125" y="2001"/>
                  </a:lnTo>
                  <a:lnTo>
                    <a:pt x="188" y="1720"/>
                  </a:lnTo>
                  <a:lnTo>
                    <a:pt x="188" y="1720"/>
                  </a:lnTo>
                  <a:lnTo>
                    <a:pt x="282" y="1563"/>
                  </a:lnTo>
                  <a:lnTo>
                    <a:pt x="407" y="1376"/>
                  </a:lnTo>
                  <a:lnTo>
                    <a:pt x="688" y="1032"/>
                  </a:lnTo>
                  <a:lnTo>
                    <a:pt x="1063" y="657"/>
                  </a:lnTo>
                  <a:lnTo>
                    <a:pt x="1063" y="657"/>
                  </a:lnTo>
                  <a:lnTo>
                    <a:pt x="532" y="1063"/>
                  </a:lnTo>
                  <a:lnTo>
                    <a:pt x="157" y="1345"/>
                  </a:lnTo>
                  <a:lnTo>
                    <a:pt x="157" y="1345"/>
                  </a:lnTo>
                  <a:lnTo>
                    <a:pt x="157" y="1345"/>
                  </a:lnTo>
                  <a:lnTo>
                    <a:pt x="157" y="1345"/>
                  </a:lnTo>
                  <a:lnTo>
                    <a:pt x="157" y="1376"/>
                  </a:lnTo>
                  <a:lnTo>
                    <a:pt x="157" y="1376"/>
                  </a:lnTo>
                  <a:lnTo>
                    <a:pt x="157" y="1376"/>
                  </a:lnTo>
                  <a:lnTo>
                    <a:pt x="157" y="1376"/>
                  </a:lnTo>
                  <a:lnTo>
                    <a:pt x="157" y="1376"/>
                  </a:lnTo>
                  <a:lnTo>
                    <a:pt x="157" y="1376"/>
                  </a:lnTo>
                  <a:lnTo>
                    <a:pt x="157" y="1376"/>
                  </a:lnTo>
                  <a:lnTo>
                    <a:pt x="157" y="1376"/>
                  </a:lnTo>
                  <a:lnTo>
                    <a:pt x="157" y="1376"/>
                  </a:lnTo>
                  <a:lnTo>
                    <a:pt x="157" y="1376"/>
                  </a:lnTo>
                  <a:lnTo>
                    <a:pt x="125" y="1407"/>
                  </a:lnTo>
                  <a:lnTo>
                    <a:pt x="125" y="1407"/>
                  </a:lnTo>
                  <a:lnTo>
                    <a:pt x="125" y="1407"/>
                  </a:lnTo>
                  <a:lnTo>
                    <a:pt x="125" y="1407"/>
                  </a:lnTo>
                  <a:lnTo>
                    <a:pt x="125" y="1407"/>
                  </a:lnTo>
                  <a:lnTo>
                    <a:pt x="125" y="1407"/>
                  </a:lnTo>
                  <a:lnTo>
                    <a:pt x="63" y="1532"/>
                  </a:lnTo>
                  <a:lnTo>
                    <a:pt x="32" y="1657"/>
                  </a:lnTo>
                  <a:lnTo>
                    <a:pt x="0" y="2064"/>
                  </a:lnTo>
                  <a:lnTo>
                    <a:pt x="0" y="2064"/>
                  </a:lnTo>
                  <a:lnTo>
                    <a:pt x="0" y="2532"/>
                  </a:lnTo>
                  <a:lnTo>
                    <a:pt x="32" y="2751"/>
                  </a:lnTo>
                  <a:lnTo>
                    <a:pt x="32" y="2751"/>
                  </a:lnTo>
                  <a:lnTo>
                    <a:pt x="63" y="2782"/>
                  </a:lnTo>
                  <a:lnTo>
                    <a:pt x="94" y="2845"/>
                  </a:lnTo>
                  <a:lnTo>
                    <a:pt x="250" y="2939"/>
                  </a:lnTo>
                  <a:lnTo>
                    <a:pt x="500" y="3001"/>
                  </a:lnTo>
                  <a:lnTo>
                    <a:pt x="500" y="3001"/>
                  </a:lnTo>
                  <a:lnTo>
                    <a:pt x="563" y="3001"/>
                  </a:lnTo>
                  <a:lnTo>
                    <a:pt x="563" y="3001"/>
                  </a:lnTo>
                  <a:lnTo>
                    <a:pt x="876" y="2970"/>
                  </a:lnTo>
                  <a:lnTo>
                    <a:pt x="1344" y="2876"/>
                  </a:lnTo>
                  <a:lnTo>
                    <a:pt x="2470" y="2626"/>
                  </a:lnTo>
                  <a:lnTo>
                    <a:pt x="3939" y="2220"/>
                  </a:lnTo>
                  <a:lnTo>
                    <a:pt x="3939" y="2220"/>
                  </a:lnTo>
                  <a:lnTo>
                    <a:pt x="4001" y="1720"/>
                  </a:lnTo>
                  <a:lnTo>
                    <a:pt x="4126" y="970"/>
                  </a:lnTo>
                  <a:lnTo>
                    <a:pt x="4126" y="970"/>
                  </a:lnTo>
                  <a:lnTo>
                    <a:pt x="4126" y="907"/>
                  </a:lnTo>
                  <a:lnTo>
                    <a:pt x="4126" y="907"/>
                  </a:lnTo>
                  <a:lnTo>
                    <a:pt x="4126" y="751"/>
                  </a:lnTo>
                  <a:lnTo>
                    <a:pt x="4095" y="626"/>
                  </a:lnTo>
                  <a:lnTo>
                    <a:pt x="4001" y="501"/>
                  </a:lnTo>
                  <a:lnTo>
                    <a:pt x="3908" y="344"/>
                  </a:lnTo>
                  <a:lnTo>
                    <a:pt x="3814" y="251"/>
                  </a:lnTo>
                  <a:lnTo>
                    <a:pt x="3689" y="126"/>
                  </a:lnTo>
                  <a:lnTo>
                    <a:pt x="3564" y="63"/>
                  </a:lnTo>
                  <a:lnTo>
                    <a:pt x="3407" y="32"/>
                  </a:lnTo>
                  <a:lnTo>
                    <a:pt x="3407" y="32"/>
                  </a:lnTo>
                  <a:lnTo>
                    <a:pt x="3282" y="1"/>
                  </a:lnTo>
                  <a:lnTo>
                    <a:pt x="3282" y="1"/>
                  </a:lnTo>
                  <a:lnTo>
                    <a:pt x="315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6"/>
            <p:cNvSpPr/>
            <p:nvPr/>
          </p:nvSpPr>
          <p:spPr>
            <a:xfrm>
              <a:off x="5090373" y="2894424"/>
              <a:ext cx="6799" cy="2387"/>
            </a:xfrm>
            <a:custGeom>
              <a:rect b="b" l="l" r="r" t="t"/>
              <a:pathLst>
                <a:path extrusionOk="0" fill="none" h="33" w="94">
                  <a:moveTo>
                    <a:pt x="0" y="1"/>
                  </a:moveTo>
                  <a:lnTo>
                    <a:pt x="0" y="1"/>
                  </a:lnTo>
                  <a:lnTo>
                    <a:pt x="94" y="32"/>
                  </a:lnTo>
                  <a:lnTo>
                    <a:pt x="94" y="3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6"/>
            <p:cNvSpPr/>
            <p:nvPr/>
          </p:nvSpPr>
          <p:spPr>
            <a:xfrm>
              <a:off x="3123406" y="1610262"/>
              <a:ext cx="2661001" cy="2661001"/>
            </a:xfrm>
            <a:custGeom>
              <a:rect b="b" l="l" r="r" t="t"/>
              <a:pathLst>
                <a:path extrusionOk="0" h="36791" w="36791">
                  <a:moveTo>
                    <a:pt x="18379" y="1"/>
                  </a:moveTo>
                  <a:lnTo>
                    <a:pt x="17442" y="32"/>
                  </a:lnTo>
                  <a:lnTo>
                    <a:pt x="16504" y="94"/>
                  </a:lnTo>
                  <a:lnTo>
                    <a:pt x="15598" y="219"/>
                  </a:lnTo>
                  <a:lnTo>
                    <a:pt x="14691" y="376"/>
                  </a:lnTo>
                  <a:lnTo>
                    <a:pt x="13816" y="594"/>
                  </a:lnTo>
                  <a:lnTo>
                    <a:pt x="12941" y="844"/>
                  </a:lnTo>
                  <a:lnTo>
                    <a:pt x="12065" y="1126"/>
                  </a:lnTo>
                  <a:lnTo>
                    <a:pt x="11253" y="1438"/>
                  </a:lnTo>
                  <a:lnTo>
                    <a:pt x="10409" y="1813"/>
                  </a:lnTo>
                  <a:lnTo>
                    <a:pt x="9627" y="2220"/>
                  </a:lnTo>
                  <a:lnTo>
                    <a:pt x="8846" y="2657"/>
                  </a:lnTo>
                  <a:lnTo>
                    <a:pt x="8127" y="3158"/>
                  </a:lnTo>
                  <a:lnTo>
                    <a:pt x="7408" y="3658"/>
                  </a:lnTo>
                  <a:lnTo>
                    <a:pt x="6689" y="4220"/>
                  </a:lnTo>
                  <a:lnTo>
                    <a:pt x="6033" y="4783"/>
                  </a:lnTo>
                  <a:lnTo>
                    <a:pt x="5376" y="5408"/>
                  </a:lnTo>
                  <a:lnTo>
                    <a:pt x="4783" y="6033"/>
                  </a:lnTo>
                  <a:lnTo>
                    <a:pt x="4189" y="6721"/>
                  </a:lnTo>
                  <a:lnTo>
                    <a:pt x="3657" y="7409"/>
                  </a:lnTo>
                  <a:lnTo>
                    <a:pt x="3126" y="8127"/>
                  </a:lnTo>
                  <a:lnTo>
                    <a:pt x="2657" y="8878"/>
                  </a:lnTo>
                  <a:lnTo>
                    <a:pt x="2219" y="9628"/>
                  </a:lnTo>
                  <a:lnTo>
                    <a:pt x="1813" y="10441"/>
                  </a:lnTo>
                  <a:lnTo>
                    <a:pt x="1438" y="11253"/>
                  </a:lnTo>
                  <a:lnTo>
                    <a:pt x="1125" y="12097"/>
                  </a:lnTo>
                  <a:lnTo>
                    <a:pt x="813" y="12941"/>
                  </a:lnTo>
                  <a:lnTo>
                    <a:pt x="563" y="13816"/>
                  </a:lnTo>
                  <a:lnTo>
                    <a:pt x="375" y="14692"/>
                  </a:lnTo>
                  <a:lnTo>
                    <a:pt x="219" y="15598"/>
                  </a:lnTo>
                  <a:lnTo>
                    <a:pt x="94" y="16536"/>
                  </a:lnTo>
                  <a:lnTo>
                    <a:pt x="31" y="17442"/>
                  </a:lnTo>
                  <a:lnTo>
                    <a:pt x="0" y="18411"/>
                  </a:lnTo>
                  <a:lnTo>
                    <a:pt x="31" y="19349"/>
                  </a:lnTo>
                  <a:lnTo>
                    <a:pt x="94" y="20287"/>
                  </a:lnTo>
                  <a:lnTo>
                    <a:pt x="219" y="21193"/>
                  </a:lnTo>
                  <a:lnTo>
                    <a:pt x="375" y="22100"/>
                  </a:lnTo>
                  <a:lnTo>
                    <a:pt x="563" y="23006"/>
                  </a:lnTo>
                  <a:lnTo>
                    <a:pt x="813" y="23881"/>
                  </a:lnTo>
                  <a:lnTo>
                    <a:pt x="1125" y="24725"/>
                  </a:lnTo>
                  <a:lnTo>
                    <a:pt x="1438" y="25569"/>
                  </a:lnTo>
                  <a:lnTo>
                    <a:pt x="1813" y="26382"/>
                  </a:lnTo>
                  <a:lnTo>
                    <a:pt x="2219" y="27163"/>
                  </a:lnTo>
                  <a:lnTo>
                    <a:pt x="2657" y="27945"/>
                  </a:lnTo>
                  <a:lnTo>
                    <a:pt x="3126" y="28695"/>
                  </a:lnTo>
                  <a:lnTo>
                    <a:pt x="3657" y="29414"/>
                  </a:lnTo>
                  <a:lnTo>
                    <a:pt x="4189" y="30101"/>
                  </a:lnTo>
                  <a:lnTo>
                    <a:pt x="4783" y="30758"/>
                  </a:lnTo>
                  <a:lnTo>
                    <a:pt x="5376" y="31414"/>
                  </a:lnTo>
                  <a:lnTo>
                    <a:pt x="6033" y="32008"/>
                  </a:lnTo>
                  <a:lnTo>
                    <a:pt x="6689" y="32602"/>
                  </a:lnTo>
                  <a:lnTo>
                    <a:pt x="7408" y="33133"/>
                  </a:lnTo>
                  <a:lnTo>
                    <a:pt x="8127" y="33665"/>
                  </a:lnTo>
                  <a:lnTo>
                    <a:pt x="8846" y="34134"/>
                  </a:lnTo>
                  <a:lnTo>
                    <a:pt x="9627" y="34571"/>
                  </a:lnTo>
                  <a:lnTo>
                    <a:pt x="10409" y="34978"/>
                  </a:lnTo>
                  <a:lnTo>
                    <a:pt x="11253" y="35353"/>
                  </a:lnTo>
                  <a:lnTo>
                    <a:pt x="12065" y="35697"/>
                  </a:lnTo>
                  <a:lnTo>
                    <a:pt x="12941" y="35978"/>
                  </a:lnTo>
                  <a:lnTo>
                    <a:pt x="13816" y="36228"/>
                  </a:lnTo>
                  <a:lnTo>
                    <a:pt x="14691" y="36415"/>
                  </a:lnTo>
                  <a:lnTo>
                    <a:pt x="15598" y="36603"/>
                  </a:lnTo>
                  <a:lnTo>
                    <a:pt x="16504" y="36697"/>
                  </a:lnTo>
                  <a:lnTo>
                    <a:pt x="17442" y="36791"/>
                  </a:lnTo>
                  <a:lnTo>
                    <a:pt x="19348" y="36791"/>
                  </a:lnTo>
                  <a:lnTo>
                    <a:pt x="20286" y="36697"/>
                  </a:lnTo>
                  <a:lnTo>
                    <a:pt x="21193" y="36603"/>
                  </a:lnTo>
                  <a:lnTo>
                    <a:pt x="22099" y="36415"/>
                  </a:lnTo>
                  <a:lnTo>
                    <a:pt x="22974" y="36228"/>
                  </a:lnTo>
                  <a:lnTo>
                    <a:pt x="23850" y="35978"/>
                  </a:lnTo>
                  <a:lnTo>
                    <a:pt x="24725" y="35697"/>
                  </a:lnTo>
                  <a:lnTo>
                    <a:pt x="25537" y="35353"/>
                  </a:lnTo>
                  <a:lnTo>
                    <a:pt x="26350" y="34978"/>
                  </a:lnTo>
                  <a:lnTo>
                    <a:pt x="27163" y="34571"/>
                  </a:lnTo>
                  <a:lnTo>
                    <a:pt x="27913" y="34134"/>
                  </a:lnTo>
                  <a:lnTo>
                    <a:pt x="28663" y="33665"/>
                  </a:lnTo>
                  <a:lnTo>
                    <a:pt x="29382" y="33133"/>
                  </a:lnTo>
                  <a:lnTo>
                    <a:pt x="30101" y="32602"/>
                  </a:lnTo>
                  <a:lnTo>
                    <a:pt x="30757" y="32008"/>
                  </a:lnTo>
                  <a:lnTo>
                    <a:pt x="31414" y="31414"/>
                  </a:lnTo>
                  <a:lnTo>
                    <a:pt x="32008" y="30758"/>
                  </a:lnTo>
                  <a:lnTo>
                    <a:pt x="32602" y="30101"/>
                  </a:lnTo>
                  <a:lnTo>
                    <a:pt x="33133" y="29414"/>
                  </a:lnTo>
                  <a:lnTo>
                    <a:pt x="33633" y="28695"/>
                  </a:lnTo>
                  <a:lnTo>
                    <a:pt x="34133" y="27945"/>
                  </a:lnTo>
                  <a:lnTo>
                    <a:pt x="34571" y="27163"/>
                  </a:lnTo>
                  <a:lnTo>
                    <a:pt x="34977" y="26382"/>
                  </a:lnTo>
                  <a:lnTo>
                    <a:pt x="35352" y="25569"/>
                  </a:lnTo>
                  <a:lnTo>
                    <a:pt x="35665" y="24725"/>
                  </a:lnTo>
                  <a:lnTo>
                    <a:pt x="35977" y="23881"/>
                  </a:lnTo>
                  <a:lnTo>
                    <a:pt x="36227" y="23006"/>
                  </a:lnTo>
                  <a:lnTo>
                    <a:pt x="36415" y="22100"/>
                  </a:lnTo>
                  <a:lnTo>
                    <a:pt x="36571" y="21193"/>
                  </a:lnTo>
                  <a:lnTo>
                    <a:pt x="36696" y="20287"/>
                  </a:lnTo>
                  <a:lnTo>
                    <a:pt x="36759" y="19349"/>
                  </a:lnTo>
                  <a:lnTo>
                    <a:pt x="36790" y="18411"/>
                  </a:lnTo>
                  <a:lnTo>
                    <a:pt x="36790" y="18286"/>
                  </a:lnTo>
                  <a:lnTo>
                    <a:pt x="36759" y="18161"/>
                  </a:lnTo>
                  <a:lnTo>
                    <a:pt x="36696" y="18067"/>
                  </a:lnTo>
                  <a:lnTo>
                    <a:pt x="36603" y="17974"/>
                  </a:lnTo>
                  <a:lnTo>
                    <a:pt x="36509" y="17880"/>
                  </a:lnTo>
                  <a:lnTo>
                    <a:pt x="36415" y="17817"/>
                  </a:lnTo>
                  <a:lnTo>
                    <a:pt x="36290" y="17786"/>
                  </a:lnTo>
                  <a:lnTo>
                    <a:pt x="36040" y="17786"/>
                  </a:lnTo>
                  <a:lnTo>
                    <a:pt x="35946" y="17817"/>
                  </a:lnTo>
                  <a:lnTo>
                    <a:pt x="35821" y="17880"/>
                  </a:lnTo>
                  <a:lnTo>
                    <a:pt x="35727" y="17974"/>
                  </a:lnTo>
                  <a:lnTo>
                    <a:pt x="35665" y="18067"/>
                  </a:lnTo>
                  <a:lnTo>
                    <a:pt x="35602" y="18161"/>
                  </a:lnTo>
                  <a:lnTo>
                    <a:pt x="35571" y="18286"/>
                  </a:lnTo>
                  <a:lnTo>
                    <a:pt x="35540" y="18411"/>
                  </a:lnTo>
                  <a:lnTo>
                    <a:pt x="35540" y="19286"/>
                  </a:lnTo>
                  <a:lnTo>
                    <a:pt x="35477" y="20162"/>
                  </a:lnTo>
                  <a:lnTo>
                    <a:pt x="35352" y="21006"/>
                  </a:lnTo>
                  <a:lnTo>
                    <a:pt x="35196" y="21850"/>
                  </a:lnTo>
                  <a:lnTo>
                    <a:pt x="35008" y="22693"/>
                  </a:lnTo>
                  <a:lnTo>
                    <a:pt x="34790" y="23506"/>
                  </a:lnTo>
                  <a:lnTo>
                    <a:pt x="34508" y="24288"/>
                  </a:lnTo>
                  <a:lnTo>
                    <a:pt x="34196" y="25069"/>
                  </a:lnTo>
                  <a:lnTo>
                    <a:pt x="33852" y="25850"/>
                  </a:lnTo>
                  <a:lnTo>
                    <a:pt x="33477" y="26569"/>
                  </a:lnTo>
                  <a:lnTo>
                    <a:pt x="33070" y="27288"/>
                  </a:lnTo>
                  <a:lnTo>
                    <a:pt x="32633" y="27976"/>
                  </a:lnTo>
                  <a:lnTo>
                    <a:pt x="32133" y="28664"/>
                  </a:lnTo>
                  <a:lnTo>
                    <a:pt x="31633" y="29320"/>
                  </a:lnTo>
                  <a:lnTo>
                    <a:pt x="31101" y="29945"/>
                  </a:lnTo>
                  <a:lnTo>
                    <a:pt x="30507" y="30539"/>
                  </a:lnTo>
                  <a:lnTo>
                    <a:pt x="29913" y="31102"/>
                  </a:lnTo>
                  <a:lnTo>
                    <a:pt x="29288" y="31633"/>
                  </a:lnTo>
                  <a:lnTo>
                    <a:pt x="28663" y="32164"/>
                  </a:lnTo>
                  <a:lnTo>
                    <a:pt x="27975" y="32633"/>
                  </a:lnTo>
                  <a:lnTo>
                    <a:pt x="27288" y="33071"/>
                  </a:lnTo>
                  <a:lnTo>
                    <a:pt x="26569" y="33477"/>
                  </a:lnTo>
                  <a:lnTo>
                    <a:pt x="25819" y="33884"/>
                  </a:lnTo>
                  <a:lnTo>
                    <a:pt x="25069" y="34227"/>
                  </a:lnTo>
                  <a:lnTo>
                    <a:pt x="24287" y="34509"/>
                  </a:lnTo>
                  <a:lnTo>
                    <a:pt x="23506" y="34790"/>
                  </a:lnTo>
                  <a:lnTo>
                    <a:pt x="22693" y="35009"/>
                  </a:lnTo>
                  <a:lnTo>
                    <a:pt x="21849" y="35228"/>
                  </a:lnTo>
                  <a:lnTo>
                    <a:pt x="21005" y="35353"/>
                  </a:lnTo>
                  <a:lnTo>
                    <a:pt x="20161" y="35478"/>
                  </a:lnTo>
                  <a:lnTo>
                    <a:pt x="19286" y="35540"/>
                  </a:lnTo>
                  <a:lnTo>
                    <a:pt x="18379" y="35572"/>
                  </a:lnTo>
                  <a:lnTo>
                    <a:pt x="17504" y="35540"/>
                  </a:lnTo>
                  <a:lnTo>
                    <a:pt x="16629" y="35478"/>
                  </a:lnTo>
                  <a:lnTo>
                    <a:pt x="15785" y="35353"/>
                  </a:lnTo>
                  <a:lnTo>
                    <a:pt x="14941" y="35228"/>
                  </a:lnTo>
                  <a:lnTo>
                    <a:pt x="14097" y="35009"/>
                  </a:lnTo>
                  <a:lnTo>
                    <a:pt x="13285" y="34790"/>
                  </a:lnTo>
                  <a:lnTo>
                    <a:pt x="12503" y="34509"/>
                  </a:lnTo>
                  <a:lnTo>
                    <a:pt x="11722" y="34227"/>
                  </a:lnTo>
                  <a:lnTo>
                    <a:pt x="10971" y="33884"/>
                  </a:lnTo>
                  <a:lnTo>
                    <a:pt x="10221" y="33477"/>
                  </a:lnTo>
                  <a:lnTo>
                    <a:pt x="9502" y="33071"/>
                  </a:lnTo>
                  <a:lnTo>
                    <a:pt x="8815" y="32633"/>
                  </a:lnTo>
                  <a:lnTo>
                    <a:pt x="8127" y="32164"/>
                  </a:lnTo>
                  <a:lnTo>
                    <a:pt x="7471" y="31633"/>
                  </a:lnTo>
                  <a:lnTo>
                    <a:pt x="6877" y="31102"/>
                  </a:lnTo>
                  <a:lnTo>
                    <a:pt x="6252" y="30539"/>
                  </a:lnTo>
                  <a:lnTo>
                    <a:pt x="5689" y="29945"/>
                  </a:lnTo>
                  <a:lnTo>
                    <a:pt x="5158" y="29320"/>
                  </a:lnTo>
                  <a:lnTo>
                    <a:pt x="4657" y="28664"/>
                  </a:lnTo>
                  <a:lnTo>
                    <a:pt x="4157" y="27976"/>
                  </a:lnTo>
                  <a:lnTo>
                    <a:pt x="3720" y="27288"/>
                  </a:lnTo>
                  <a:lnTo>
                    <a:pt x="3313" y="26569"/>
                  </a:lnTo>
                  <a:lnTo>
                    <a:pt x="2938" y="25850"/>
                  </a:lnTo>
                  <a:lnTo>
                    <a:pt x="2595" y="25069"/>
                  </a:lnTo>
                  <a:lnTo>
                    <a:pt x="2282" y="24288"/>
                  </a:lnTo>
                  <a:lnTo>
                    <a:pt x="2001" y="23506"/>
                  </a:lnTo>
                  <a:lnTo>
                    <a:pt x="1782" y="22693"/>
                  </a:lnTo>
                  <a:lnTo>
                    <a:pt x="1594" y="21850"/>
                  </a:lnTo>
                  <a:lnTo>
                    <a:pt x="1438" y="21006"/>
                  </a:lnTo>
                  <a:lnTo>
                    <a:pt x="1313" y="20162"/>
                  </a:lnTo>
                  <a:lnTo>
                    <a:pt x="1250" y="19286"/>
                  </a:lnTo>
                  <a:lnTo>
                    <a:pt x="1219" y="18411"/>
                  </a:lnTo>
                  <a:lnTo>
                    <a:pt x="1250" y="17536"/>
                  </a:lnTo>
                  <a:lnTo>
                    <a:pt x="1313" y="16661"/>
                  </a:lnTo>
                  <a:lnTo>
                    <a:pt x="1438" y="15786"/>
                  </a:lnTo>
                  <a:lnTo>
                    <a:pt x="1594" y="14942"/>
                  </a:lnTo>
                  <a:lnTo>
                    <a:pt x="1782" y="14129"/>
                  </a:lnTo>
                  <a:lnTo>
                    <a:pt x="2001" y="13316"/>
                  </a:lnTo>
                  <a:lnTo>
                    <a:pt x="2282" y="12504"/>
                  </a:lnTo>
                  <a:lnTo>
                    <a:pt x="2595" y="11722"/>
                  </a:lnTo>
                  <a:lnTo>
                    <a:pt x="2938" y="10972"/>
                  </a:lnTo>
                  <a:lnTo>
                    <a:pt x="3313" y="10222"/>
                  </a:lnTo>
                  <a:lnTo>
                    <a:pt x="3720" y="9503"/>
                  </a:lnTo>
                  <a:lnTo>
                    <a:pt x="4157" y="8815"/>
                  </a:lnTo>
                  <a:lnTo>
                    <a:pt x="4657" y="8127"/>
                  </a:lnTo>
                  <a:lnTo>
                    <a:pt x="5158" y="7502"/>
                  </a:lnTo>
                  <a:lnTo>
                    <a:pt x="5689" y="6877"/>
                  </a:lnTo>
                  <a:lnTo>
                    <a:pt x="6252" y="6283"/>
                  </a:lnTo>
                  <a:lnTo>
                    <a:pt x="6877" y="5721"/>
                  </a:lnTo>
                  <a:lnTo>
                    <a:pt x="7471" y="5158"/>
                  </a:lnTo>
                  <a:lnTo>
                    <a:pt x="8127" y="4658"/>
                  </a:lnTo>
                  <a:lnTo>
                    <a:pt x="8815" y="4189"/>
                  </a:lnTo>
                  <a:lnTo>
                    <a:pt x="9502" y="3720"/>
                  </a:lnTo>
                  <a:lnTo>
                    <a:pt x="10221" y="3314"/>
                  </a:lnTo>
                  <a:lnTo>
                    <a:pt x="10971" y="2939"/>
                  </a:lnTo>
                  <a:lnTo>
                    <a:pt x="11722" y="2595"/>
                  </a:lnTo>
                  <a:lnTo>
                    <a:pt x="12503" y="2282"/>
                  </a:lnTo>
                  <a:lnTo>
                    <a:pt x="13285" y="2001"/>
                  </a:lnTo>
                  <a:lnTo>
                    <a:pt x="14097" y="1782"/>
                  </a:lnTo>
                  <a:lnTo>
                    <a:pt x="14941" y="1595"/>
                  </a:lnTo>
                  <a:lnTo>
                    <a:pt x="15785" y="1438"/>
                  </a:lnTo>
                  <a:lnTo>
                    <a:pt x="16629" y="1345"/>
                  </a:lnTo>
                  <a:lnTo>
                    <a:pt x="17504" y="1251"/>
                  </a:lnTo>
                  <a:lnTo>
                    <a:pt x="18379" y="1251"/>
                  </a:lnTo>
                  <a:lnTo>
                    <a:pt x="18505" y="1220"/>
                  </a:lnTo>
                  <a:lnTo>
                    <a:pt x="18630" y="1188"/>
                  </a:lnTo>
                  <a:lnTo>
                    <a:pt x="18755" y="1126"/>
                  </a:lnTo>
                  <a:lnTo>
                    <a:pt x="18817" y="1063"/>
                  </a:lnTo>
                  <a:lnTo>
                    <a:pt x="18911" y="970"/>
                  </a:lnTo>
                  <a:lnTo>
                    <a:pt x="18973" y="876"/>
                  </a:lnTo>
                  <a:lnTo>
                    <a:pt x="19005" y="751"/>
                  </a:lnTo>
                  <a:lnTo>
                    <a:pt x="19005" y="626"/>
                  </a:lnTo>
                  <a:lnTo>
                    <a:pt x="19005" y="501"/>
                  </a:lnTo>
                  <a:lnTo>
                    <a:pt x="18973" y="376"/>
                  </a:lnTo>
                  <a:lnTo>
                    <a:pt x="18911" y="282"/>
                  </a:lnTo>
                  <a:lnTo>
                    <a:pt x="18817" y="188"/>
                  </a:lnTo>
                  <a:lnTo>
                    <a:pt x="18755" y="94"/>
                  </a:lnTo>
                  <a:lnTo>
                    <a:pt x="18630" y="63"/>
                  </a:lnTo>
                  <a:lnTo>
                    <a:pt x="18505" y="32"/>
                  </a:lnTo>
                  <a:lnTo>
                    <a:pt x="18379" y="1"/>
                  </a:lnTo>
                  <a:close/>
                </a:path>
              </a:pathLst>
            </a:custGeom>
            <a:solidFill>
              <a:srgbClr val="ADCD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" name="Google Shape;229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26"/>
          <p:cNvSpPr txBox="1"/>
          <p:nvPr/>
        </p:nvSpPr>
        <p:spPr>
          <a:xfrm>
            <a:off x="753900" y="1179000"/>
            <a:ext cx="45792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Background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Motivation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Takeaways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Related works &amp; Challenges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Research Methodology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Future Work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References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4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Analysis: YOLOv8 Model</a:t>
            </a:r>
            <a:endParaRPr/>
          </a:p>
        </p:txBody>
      </p:sp>
      <p:sp>
        <p:nvSpPr>
          <p:cNvPr id="751" name="Google Shape;751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2" name="Google Shape;75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45375"/>
            <a:ext cx="8839201" cy="317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45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Graph: </a:t>
            </a:r>
            <a:r>
              <a:rPr lang="en"/>
              <a:t>Comparison</a:t>
            </a:r>
            <a:r>
              <a:rPr lang="en"/>
              <a:t> between Models</a:t>
            </a:r>
            <a:endParaRPr/>
          </a:p>
        </p:txBody>
      </p:sp>
      <p:sp>
        <p:nvSpPr>
          <p:cNvPr id="758" name="Google Shape;758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9" name="Google Shape;75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950" y="1057125"/>
            <a:ext cx="5941796" cy="394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46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Evaluation Metrics</a:t>
            </a:r>
            <a:endParaRPr/>
          </a:p>
        </p:txBody>
      </p:sp>
      <p:sp>
        <p:nvSpPr>
          <p:cNvPr id="765" name="Google Shape;765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6" name="Google Shape;766;p46"/>
          <p:cNvSpPr txBox="1"/>
          <p:nvPr/>
        </p:nvSpPr>
        <p:spPr>
          <a:xfrm>
            <a:off x="648225" y="979375"/>
            <a:ext cx="7010700" cy="37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Accuracy,                                True Positives + True Negatives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Precision,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Recall,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F1-score,  			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67" name="Google Shape;767;p46"/>
          <p:cNvCxnSpPr/>
          <p:nvPr/>
        </p:nvCxnSpPr>
        <p:spPr>
          <a:xfrm flipH="1" rot="10800000">
            <a:off x="2808700" y="1508125"/>
            <a:ext cx="2559900" cy="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8" name="Google Shape;768;p46"/>
          <p:cNvSpPr txBox="1"/>
          <p:nvPr/>
        </p:nvSpPr>
        <p:spPr>
          <a:xfrm>
            <a:off x="3572275" y="1578275"/>
            <a:ext cx="15909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Total Samples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69" name="Google Shape;769;p46"/>
          <p:cNvCxnSpPr/>
          <p:nvPr/>
        </p:nvCxnSpPr>
        <p:spPr>
          <a:xfrm flipH="1" rot="10800000">
            <a:off x="2884900" y="2346325"/>
            <a:ext cx="2559900" cy="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0" name="Google Shape;770;p46"/>
          <p:cNvSpPr txBox="1"/>
          <p:nvPr/>
        </p:nvSpPr>
        <p:spPr>
          <a:xfrm>
            <a:off x="3032075" y="2416475"/>
            <a:ext cx="23364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True Positives + False Positives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1" name="Google Shape;771;p46"/>
          <p:cNvSpPr txBox="1"/>
          <p:nvPr/>
        </p:nvSpPr>
        <p:spPr>
          <a:xfrm>
            <a:off x="3496075" y="1959275"/>
            <a:ext cx="34581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True Positives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2" name="Google Shape;772;p46"/>
          <p:cNvSpPr txBox="1"/>
          <p:nvPr/>
        </p:nvSpPr>
        <p:spPr>
          <a:xfrm>
            <a:off x="2808950" y="3210575"/>
            <a:ext cx="28887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73" name="Google Shape;773;p46"/>
          <p:cNvCxnSpPr/>
          <p:nvPr/>
        </p:nvCxnSpPr>
        <p:spPr>
          <a:xfrm flipH="1" rot="10800000">
            <a:off x="2961100" y="4327525"/>
            <a:ext cx="2559900" cy="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4" name="Google Shape;774;p46"/>
          <p:cNvSpPr txBox="1"/>
          <p:nvPr/>
        </p:nvSpPr>
        <p:spPr>
          <a:xfrm>
            <a:off x="3413075" y="3899175"/>
            <a:ext cx="23364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Precision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x  Recall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5" name="Google Shape;775;p46"/>
          <p:cNvSpPr txBox="1"/>
          <p:nvPr/>
        </p:nvSpPr>
        <p:spPr>
          <a:xfrm>
            <a:off x="3466100" y="4323538"/>
            <a:ext cx="23364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Precision + Recall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6" name="Google Shape;776;p46"/>
          <p:cNvSpPr txBox="1"/>
          <p:nvPr/>
        </p:nvSpPr>
        <p:spPr>
          <a:xfrm>
            <a:off x="2285625" y="4110325"/>
            <a:ext cx="7176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 x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77" name="Google Shape;777;p46"/>
          <p:cNvCxnSpPr/>
          <p:nvPr/>
        </p:nvCxnSpPr>
        <p:spPr>
          <a:xfrm flipH="1" rot="10800000">
            <a:off x="2656300" y="3413125"/>
            <a:ext cx="2559900" cy="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8" name="Google Shape;778;p46"/>
          <p:cNvSpPr txBox="1"/>
          <p:nvPr/>
        </p:nvSpPr>
        <p:spPr>
          <a:xfrm>
            <a:off x="2803475" y="3483275"/>
            <a:ext cx="27174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True Positives + False Negatives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9" name="Google Shape;779;p46"/>
          <p:cNvSpPr txBox="1"/>
          <p:nvPr/>
        </p:nvSpPr>
        <p:spPr>
          <a:xfrm>
            <a:off x="3267475" y="3026075"/>
            <a:ext cx="34581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True Positives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0" name="Google Shape;78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5249" y="1661975"/>
            <a:ext cx="2458850" cy="220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47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Testbed</a:t>
            </a:r>
            <a:endParaRPr/>
          </a:p>
        </p:txBody>
      </p:sp>
      <p:graphicFrame>
        <p:nvGraphicFramePr>
          <p:cNvPr id="786" name="Google Shape;786;p47"/>
          <p:cNvGraphicFramePr/>
          <p:nvPr/>
        </p:nvGraphicFramePr>
        <p:xfrm>
          <a:off x="952500" y="1281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{42EE8C24-37CB-4A53-B1B5-4C1EE536C078}</a:tableStyleId>
              </a:tblPr>
              <a:tblGrid>
                <a:gridCol w="1742125"/>
                <a:gridCol w="2842925"/>
              </a:tblGrid>
              <a:tr h="296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NVIDIA GPU Workstation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296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CPU 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15 vCPU AMD EPYC 7543 32-Core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296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GPU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2 * 24GB GeForce RTX 3090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296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Frequency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2.8 GHz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296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Core 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15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96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Memory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80 GB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96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OS 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Ubuntu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787" name="Google Shape;78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9950" y="1045375"/>
            <a:ext cx="3301650" cy="330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48"/>
          <p:cNvSpPr txBox="1"/>
          <p:nvPr>
            <p:ph type="title"/>
          </p:nvPr>
        </p:nvSpPr>
        <p:spPr>
          <a:xfrm>
            <a:off x="533400" y="411475"/>
            <a:ext cx="82296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Milestone</a:t>
            </a:r>
            <a:endParaRPr/>
          </a:p>
        </p:txBody>
      </p:sp>
      <p:grpSp>
        <p:nvGrpSpPr>
          <p:cNvPr id="793" name="Google Shape;793;p48"/>
          <p:cNvGrpSpPr/>
          <p:nvPr/>
        </p:nvGrpSpPr>
        <p:grpSpPr>
          <a:xfrm>
            <a:off x="345359" y="1092888"/>
            <a:ext cx="2099618" cy="1105175"/>
            <a:chOff x="1411259" y="1078325"/>
            <a:chExt cx="2099618" cy="1105175"/>
          </a:xfrm>
        </p:grpSpPr>
        <p:sp>
          <p:nvSpPr>
            <p:cNvPr id="794" name="Google Shape;794;p48"/>
            <p:cNvSpPr/>
            <p:nvPr/>
          </p:nvSpPr>
          <p:spPr>
            <a:xfrm>
              <a:off x="1491834" y="2148917"/>
              <a:ext cx="2019042" cy="34583"/>
            </a:xfrm>
            <a:custGeom>
              <a:rect b="b" l="l" r="r" t="t"/>
              <a:pathLst>
                <a:path extrusionOk="0" h="400" w="23353">
                  <a:moveTo>
                    <a:pt x="431" y="0"/>
                  </a:moveTo>
                  <a:lnTo>
                    <a:pt x="185" y="62"/>
                  </a:lnTo>
                  <a:lnTo>
                    <a:pt x="32" y="123"/>
                  </a:lnTo>
                  <a:lnTo>
                    <a:pt x="1" y="154"/>
                  </a:lnTo>
                  <a:lnTo>
                    <a:pt x="1" y="184"/>
                  </a:lnTo>
                  <a:lnTo>
                    <a:pt x="1" y="246"/>
                  </a:lnTo>
                  <a:lnTo>
                    <a:pt x="32" y="277"/>
                  </a:lnTo>
                  <a:lnTo>
                    <a:pt x="185" y="338"/>
                  </a:lnTo>
                  <a:lnTo>
                    <a:pt x="431" y="369"/>
                  </a:lnTo>
                  <a:lnTo>
                    <a:pt x="708" y="400"/>
                  </a:lnTo>
                  <a:lnTo>
                    <a:pt x="22646" y="400"/>
                  </a:lnTo>
                  <a:lnTo>
                    <a:pt x="22892" y="369"/>
                  </a:lnTo>
                  <a:lnTo>
                    <a:pt x="23137" y="338"/>
                  </a:lnTo>
                  <a:lnTo>
                    <a:pt x="23291" y="277"/>
                  </a:lnTo>
                  <a:lnTo>
                    <a:pt x="23322" y="246"/>
                  </a:lnTo>
                  <a:lnTo>
                    <a:pt x="23352" y="184"/>
                  </a:lnTo>
                  <a:lnTo>
                    <a:pt x="23322" y="154"/>
                  </a:lnTo>
                  <a:lnTo>
                    <a:pt x="23291" y="123"/>
                  </a:lnTo>
                  <a:lnTo>
                    <a:pt x="23137" y="62"/>
                  </a:lnTo>
                  <a:lnTo>
                    <a:pt x="22892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8"/>
            <p:cNvSpPr/>
            <p:nvPr/>
          </p:nvSpPr>
          <p:spPr>
            <a:xfrm>
              <a:off x="1770829" y="1758392"/>
              <a:ext cx="459608" cy="377301"/>
            </a:xfrm>
            <a:custGeom>
              <a:rect b="b" l="l" r="r" t="t"/>
              <a:pathLst>
                <a:path extrusionOk="0" h="4364" w="5316">
                  <a:moveTo>
                    <a:pt x="430" y="0"/>
                  </a:moveTo>
                  <a:lnTo>
                    <a:pt x="0" y="3134"/>
                  </a:lnTo>
                  <a:lnTo>
                    <a:pt x="338" y="4363"/>
                  </a:lnTo>
                  <a:lnTo>
                    <a:pt x="5316" y="4363"/>
                  </a:lnTo>
                  <a:lnTo>
                    <a:pt x="5101" y="0"/>
                  </a:lnTo>
                  <a:close/>
                </a:path>
              </a:pathLst>
            </a:custGeom>
            <a:solidFill>
              <a:srgbClr val="994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8"/>
            <p:cNvSpPr/>
            <p:nvPr/>
          </p:nvSpPr>
          <p:spPr>
            <a:xfrm>
              <a:off x="1622038" y="1200488"/>
              <a:ext cx="1591337" cy="935211"/>
            </a:xfrm>
            <a:custGeom>
              <a:rect b="b" l="l" r="r" t="t"/>
              <a:pathLst>
                <a:path extrusionOk="0" h="10817" w="18406">
                  <a:moveTo>
                    <a:pt x="4824" y="1"/>
                  </a:moveTo>
                  <a:lnTo>
                    <a:pt x="4333" y="93"/>
                  </a:lnTo>
                  <a:lnTo>
                    <a:pt x="3903" y="247"/>
                  </a:lnTo>
                  <a:lnTo>
                    <a:pt x="3780" y="308"/>
                  </a:lnTo>
                  <a:lnTo>
                    <a:pt x="3472" y="523"/>
                  </a:lnTo>
                  <a:lnTo>
                    <a:pt x="3012" y="861"/>
                  </a:lnTo>
                  <a:lnTo>
                    <a:pt x="2735" y="1107"/>
                  </a:lnTo>
                  <a:lnTo>
                    <a:pt x="2458" y="1384"/>
                  </a:lnTo>
                  <a:lnTo>
                    <a:pt x="2151" y="1691"/>
                  </a:lnTo>
                  <a:lnTo>
                    <a:pt x="1875" y="2060"/>
                  </a:lnTo>
                  <a:lnTo>
                    <a:pt x="1567" y="2459"/>
                  </a:lnTo>
                  <a:lnTo>
                    <a:pt x="1291" y="2889"/>
                  </a:lnTo>
                  <a:lnTo>
                    <a:pt x="1045" y="3350"/>
                  </a:lnTo>
                  <a:lnTo>
                    <a:pt x="799" y="3872"/>
                  </a:lnTo>
                  <a:lnTo>
                    <a:pt x="584" y="4456"/>
                  </a:lnTo>
                  <a:lnTo>
                    <a:pt x="431" y="5071"/>
                  </a:lnTo>
                  <a:lnTo>
                    <a:pt x="215" y="6085"/>
                  </a:lnTo>
                  <a:lnTo>
                    <a:pt x="93" y="7006"/>
                  </a:lnTo>
                  <a:lnTo>
                    <a:pt x="0" y="7836"/>
                  </a:lnTo>
                  <a:lnTo>
                    <a:pt x="0" y="8543"/>
                  </a:lnTo>
                  <a:lnTo>
                    <a:pt x="31" y="9127"/>
                  </a:lnTo>
                  <a:lnTo>
                    <a:pt x="93" y="9649"/>
                  </a:lnTo>
                  <a:lnTo>
                    <a:pt x="185" y="10048"/>
                  </a:lnTo>
                  <a:lnTo>
                    <a:pt x="277" y="10356"/>
                  </a:lnTo>
                  <a:lnTo>
                    <a:pt x="2366" y="10356"/>
                  </a:lnTo>
                  <a:lnTo>
                    <a:pt x="2243" y="10110"/>
                  </a:lnTo>
                  <a:lnTo>
                    <a:pt x="2151" y="9864"/>
                  </a:lnTo>
                  <a:lnTo>
                    <a:pt x="2059" y="9495"/>
                  </a:lnTo>
                  <a:lnTo>
                    <a:pt x="1998" y="9157"/>
                  </a:lnTo>
                  <a:lnTo>
                    <a:pt x="1998" y="8850"/>
                  </a:lnTo>
                  <a:lnTo>
                    <a:pt x="2028" y="8604"/>
                  </a:lnTo>
                  <a:lnTo>
                    <a:pt x="2090" y="8297"/>
                  </a:lnTo>
                  <a:lnTo>
                    <a:pt x="2243" y="7959"/>
                  </a:lnTo>
                  <a:lnTo>
                    <a:pt x="2428" y="7621"/>
                  </a:lnTo>
                  <a:lnTo>
                    <a:pt x="2674" y="7314"/>
                  </a:lnTo>
                  <a:lnTo>
                    <a:pt x="2827" y="7160"/>
                  </a:lnTo>
                  <a:lnTo>
                    <a:pt x="2981" y="7037"/>
                  </a:lnTo>
                  <a:lnTo>
                    <a:pt x="3165" y="6914"/>
                  </a:lnTo>
                  <a:lnTo>
                    <a:pt x="3380" y="6822"/>
                  </a:lnTo>
                  <a:lnTo>
                    <a:pt x="3565" y="6730"/>
                  </a:lnTo>
                  <a:lnTo>
                    <a:pt x="3810" y="6668"/>
                  </a:lnTo>
                  <a:lnTo>
                    <a:pt x="4025" y="6638"/>
                  </a:lnTo>
                  <a:lnTo>
                    <a:pt x="4302" y="6607"/>
                  </a:lnTo>
                  <a:lnTo>
                    <a:pt x="4947" y="6607"/>
                  </a:lnTo>
                  <a:lnTo>
                    <a:pt x="5224" y="6638"/>
                  </a:lnTo>
                  <a:lnTo>
                    <a:pt x="5408" y="6668"/>
                  </a:lnTo>
                  <a:lnTo>
                    <a:pt x="5562" y="6730"/>
                  </a:lnTo>
                  <a:lnTo>
                    <a:pt x="5746" y="6791"/>
                  </a:lnTo>
                  <a:lnTo>
                    <a:pt x="5930" y="6914"/>
                  </a:lnTo>
                  <a:lnTo>
                    <a:pt x="6115" y="7037"/>
                  </a:lnTo>
                  <a:lnTo>
                    <a:pt x="6268" y="7222"/>
                  </a:lnTo>
                  <a:lnTo>
                    <a:pt x="6422" y="7437"/>
                  </a:lnTo>
                  <a:lnTo>
                    <a:pt x="6545" y="7713"/>
                  </a:lnTo>
                  <a:lnTo>
                    <a:pt x="6668" y="8051"/>
                  </a:lnTo>
                  <a:lnTo>
                    <a:pt x="6760" y="8420"/>
                  </a:lnTo>
                  <a:lnTo>
                    <a:pt x="6822" y="8881"/>
                  </a:lnTo>
                  <a:lnTo>
                    <a:pt x="6822" y="9372"/>
                  </a:lnTo>
                  <a:lnTo>
                    <a:pt x="6699" y="10356"/>
                  </a:lnTo>
                  <a:lnTo>
                    <a:pt x="12229" y="10356"/>
                  </a:lnTo>
                  <a:lnTo>
                    <a:pt x="12229" y="10417"/>
                  </a:lnTo>
                  <a:lnTo>
                    <a:pt x="12229" y="10540"/>
                  </a:lnTo>
                  <a:lnTo>
                    <a:pt x="12199" y="10601"/>
                  </a:lnTo>
                  <a:lnTo>
                    <a:pt x="12137" y="10663"/>
                  </a:lnTo>
                  <a:lnTo>
                    <a:pt x="12045" y="10755"/>
                  </a:lnTo>
                  <a:lnTo>
                    <a:pt x="11891" y="10816"/>
                  </a:lnTo>
                  <a:lnTo>
                    <a:pt x="17883" y="10786"/>
                  </a:lnTo>
                  <a:lnTo>
                    <a:pt x="18405" y="7068"/>
                  </a:lnTo>
                  <a:lnTo>
                    <a:pt x="17975" y="6699"/>
                  </a:lnTo>
                  <a:lnTo>
                    <a:pt x="16807" y="5747"/>
                  </a:lnTo>
                  <a:lnTo>
                    <a:pt x="15978" y="5101"/>
                  </a:lnTo>
                  <a:lnTo>
                    <a:pt x="15025" y="4425"/>
                  </a:lnTo>
                  <a:lnTo>
                    <a:pt x="14011" y="3688"/>
                  </a:lnTo>
                  <a:lnTo>
                    <a:pt x="12874" y="2981"/>
                  </a:lnTo>
                  <a:lnTo>
                    <a:pt x="11707" y="2244"/>
                  </a:lnTo>
                  <a:lnTo>
                    <a:pt x="10509" y="1599"/>
                  </a:lnTo>
                  <a:lnTo>
                    <a:pt x="9894" y="1291"/>
                  </a:lnTo>
                  <a:lnTo>
                    <a:pt x="9310" y="1015"/>
                  </a:lnTo>
                  <a:lnTo>
                    <a:pt x="8696" y="769"/>
                  </a:lnTo>
                  <a:lnTo>
                    <a:pt x="8112" y="523"/>
                  </a:lnTo>
                  <a:lnTo>
                    <a:pt x="7528" y="339"/>
                  </a:lnTo>
                  <a:lnTo>
                    <a:pt x="6944" y="185"/>
                  </a:lnTo>
                  <a:lnTo>
                    <a:pt x="6391" y="93"/>
                  </a:lnTo>
                  <a:lnTo>
                    <a:pt x="5838" y="1"/>
                  </a:lnTo>
                  <a:close/>
                </a:path>
              </a:pathLst>
            </a:custGeom>
            <a:solidFill>
              <a:srgbClr val="FD8C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8"/>
            <p:cNvSpPr/>
            <p:nvPr/>
          </p:nvSpPr>
          <p:spPr>
            <a:xfrm>
              <a:off x="1637946" y="1298789"/>
              <a:ext cx="738606" cy="494191"/>
            </a:xfrm>
            <a:custGeom>
              <a:rect b="b" l="l" r="r" t="t"/>
              <a:pathLst>
                <a:path extrusionOk="0" h="5716" w="8543">
                  <a:moveTo>
                    <a:pt x="3411" y="1"/>
                  </a:moveTo>
                  <a:lnTo>
                    <a:pt x="2889" y="32"/>
                  </a:lnTo>
                  <a:lnTo>
                    <a:pt x="2551" y="62"/>
                  </a:lnTo>
                  <a:lnTo>
                    <a:pt x="2428" y="93"/>
                  </a:lnTo>
                  <a:lnTo>
                    <a:pt x="2182" y="247"/>
                  </a:lnTo>
                  <a:lnTo>
                    <a:pt x="1967" y="400"/>
                  </a:lnTo>
                  <a:lnTo>
                    <a:pt x="1568" y="738"/>
                  </a:lnTo>
                  <a:lnTo>
                    <a:pt x="1230" y="1138"/>
                  </a:lnTo>
                  <a:lnTo>
                    <a:pt x="953" y="1537"/>
                  </a:lnTo>
                  <a:lnTo>
                    <a:pt x="707" y="1937"/>
                  </a:lnTo>
                  <a:lnTo>
                    <a:pt x="492" y="2367"/>
                  </a:lnTo>
                  <a:lnTo>
                    <a:pt x="339" y="2797"/>
                  </a:lnTo>
                  <a:lnTo>
                    <a:pt x="216" y="3227"/>
                  </a:lnTo>
                  <a:lnTo>
                    <a:pt x="124" y="3626"/>
                  </a:lnTo>
                  <a:lnTo>
                    <a:pt x="62" y="3995"/>
                  </a:lnTo>
                  <a:lnTo>
                    <a:pt x="1" y="4640"/>
                  </a:lnTo>
                  <a:lnTo>
                    <a:pt x="1" y="5040"/>
                  </a:lnTo>
                  <a:lnTo>
                    <a:pt x="1" y="5224"/>
                  </a:lnTo>
                  <a:lnTo>
                    <a:pt x="62" y="5347"/>
                  </a:lnTo>
                  <a:lnTo>
                    <a:pt x="216" y="5501"/>
                  </a:lnTo>
                  <a:lnTo>
                    <a:pt x="400" y="5593"/>
                  </a:lnTo>
                  <a:lnTo>
                    <a:pt x="615" y="5685"/>
                  </a:lnTo>
                  <a:lnTo>
                    <a:pt x="892" y="5716"/>
                  </a:lnTo>
                  <a:lnTo>
                    <a:pt x="1015" y="5716"/>
                  </a:lnTo>
                  <a:lnTo>
                    <a:pt x="1138" y="5685"/>
                  </a:lnTo>
                  <a:lnTo>
                    <a:pt x="1291" y="5624"/>
                  </a:lnTo>
                  <a:lnTo>
                    <a:pt x="1414" y="5562"/>
                  </a:lnTo>
                  <a:lnTo>
                    <a:pt x="1568" y="5470"/>
                  </a:lnTo>
                  <a:lnTo>
                    <a:pt x="1691" y="5316"/>
                  </a:lnTo>
                  <a:lnTo>
                    <a:pt x="2029" y="5009"/>
                  </a:lnTo>
                  <a:lnTo>
                    <a:pt x="2336" y="4702"/>
                  </a:lnTo>
                  <a:lnTo>
                    <a:pt x="2705" y="4456"/>
                  </a:lnTo>
                  <a:lnTo>
                    <a:pt x="3104" y="4241"/>
                  </a:lnTo>
                  <a:lnTo>
                    <a:pt x="3319" y="4180"/>
                  </a:lnTo>
                  <a:lnTo>
                    <a:pt x="3534" y="4087"/>
                  </a:lnTo>
                  <a:lnTo>
                    <a:pt x="3780" y="4057"/>
                  </a:lnTo>
                  <a:lnTo>
                    <a:pt x="4057" y="4026"/>
                  </a:lnTo>
                  <a:lnTo>
                    <a:pt x="4364" y="3995"/>
                  </a:lnTo>
                  <a:lnTo>
                    <a:pt x="4671" y="3995"/>
                  </a:lnTo>
                  <a:lnTo>
                    <a:pt x="5009" y="4026"/>
                  </a:lnTo>
                  <a:lnTo>
                    <a:pt x="5347" y="4087"/>
                  </a:lnTo>
                  <a:lnTo>
                    <a:pt x="5716" y="4180"/>
                  </a:lnTo>
                  <a:lnTo>
                    <a:pt x="6054" y="4272"/>
                  </a:lnTo>
                  <a:lnTo>
                    <a:pt x="6361" y="4395"/>
                  </a:lnTo>
                  <a:lnTo>
                    <a:pt x="6638" y="4548"/>
                  </a:lnTo>
                  <a:lnTo>
                    <a:pt x="6883" y="4702"/>
                  </a:lnTo>
                  <a:lnTo>
                    <a:pt x="7129" y="4855"/>
                  </a:lnTo>
                  <a:lnTo>
                    <a:pt x="7529" y="5193"/>
                  </a:lnTo>
                  <a:lnTo>
                    <a:pt x="7867" y="5470"/>
                  </a:lnTo>
                  <a:lnTo>
                    <a:pt x="8112" y="5654"/>
                  </a:lnTo>
                  <a:lnTo>
                    <a:pt x="8235" y="5716"/>
                  </a:lnTo>
                  <a:lnTo>
                    <a:pt x="8327" y="5716"/>
                  </a:lnTo>
                  <a:lnTo>
                    <a:pt x="8420" y="5685"/>
                  </a:lnTo>
                  <a:lnTo>
                    <a:pt x="8512" y="5593"/>
                  </a:lnTo>
                  <a:lnTo>
                    <a:pt x="8543" y="5531"/>
                  </a:lnTo>
                  <a:lnTo>
                    <a:pt x="8543" y="5439"/>
                  </a:lnTo>
                  <a:lnTo>
                    <a:pt x="8543" y="5101"/>
                  </a:lnTo>
                  <a:lnTo>
                    <a:pt x="8450" y="4671"/>
                  </a:lnTo>
                  <a:lnTo>
                    <a:pt x="8266" y="4149"/>
                  </a:lnTo>
                  <a:lnTo>
                    <a:pt x="8020" y="3534"/>
                  </a:lnTo>
                  <a:lnTo>
                    <a:pt x="7682" y="2858"/>
                  </a:lnTo>
                  <a:lnTo>
                    <a:pt x="7283" y="2152"/>
                  </a:lnTo>
                  <a:lnTo>
                    <a:pt x="7037" y="1814"/>
                  </a:lnTo>
                  <a:lnTo>
                    <a:pt x="6760" y="1445"/>
                  </a:lnTo>
                  <a:lnTo>
                    <a:pt x="6453" y="1107"/>
                  </a:lnTo>
                  <a:lnTo>
                    <a:pt x="6146" y="830"/>
                  </a:lnTo>
                  <a:lnTo>
                    <a:pt x="5777" y="585"/>
                  </a:lnTo>
                  <a:lnTo>
                    <a:pt x="5439" y="400"/>
                  </a:lnTo>
                  <a:lnTo>
                    <a:pt x="5070" y="277"/>
                  </a:lnTo>
                  <a:lnTo>
                    <a:pt x="4733" y="154"/>
                  </a:lnTo>
                  <a:lnTo>
                    <a:pt x="4364" y="93"/>
                  </a:lnTo>
                  <a:lnTo>
                    <a:pt x="4026" y="32"/>
                  </a:lnTo>
                  <a:lnTo>
                    <a:pt x="3688" y="1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8"/>
            <p:cNvSpPr/>
            <p:nvPr/>
          </p:nvSpPr>
          <p:spPr>
            <a:xfrm>
              <a:off x="1826593" y="1298789"/>
              <a:ext cx="499465" cy="345484"/>
            </a:xfrm>
            <a:custGeom>
              <a:rect b="b" l="l" r="r" t="t"/>
              <a:pathLst>
                <a:path extrusionOk="0" h="3996" w="5777">
                  <a:moveTo>
                    <a:pt x="1137" y="1"/>
                  </a:moveTo>
                  <a:lnTo>
                    <a:pt x="707" y="32"/>
                  </a:lnTo>
                  <a:lnTo>
                    <a:pt x="400" y="62"/>
                  </a:lnTo>
                  <a:lnTo>
                    <a:pt x="246" y="93"/>
                  </a:lnTo>
                  <a:lnTo>
                    <a:pt x="215" y="185"/>
                  </a:lnTo>
                  <a:lnTo>
                    <a:pt x="123" y="431"/>
                  </a:lnTo>
                  <a:lnTo>
                    <a:pt x="31" y="800"/>
                  </a:lnTo>
                  <a:lnTo>
                    <a:pt x="0" y="1015"/>
                  </a:lnTo>
                  <a:lnTo>
                    <a:pt x="0" y="1230"/>
                  </a:lnTo>
                  <a:lnTo>
                    <a:pt x="31" y="1445"/>
                  </a:lnTo>
                  <a:lnTo>
                    <a:pt x="92" y="1691"/>
                  </a:lnTo>
                  <a:lnTo>
                    <a:pt x="185" y="1906"/>
                  </a:lnTo>
                  <a:lnTo>
                    <a:pt x="338" y="2090"/>
                  </a:lnTo>
                  <a:lnTo>
                    <a:pt x="523" y="2275"/>
                  </a:lnTo>
                  <a:lnTo>
                    <a:pt x="799" y="2428"/>
                  </a:lnTo>
                  <a:lnTo>
                    <a:pt x="1137" y="2582"/>
                  </a:lnTo>
                  <a:lnTo>
                    <a:pt x="1537" y="2674"/>
                  </a:lnTo>
                  <a:lnTo>
                    <a:pt x="2151" y="2766"/>
                  </a:lnTo>
                  <a:lnTo>
                    <a:pt x="2704" y="2920"/>
                  </a:lnTo>
                  <a:lnTo>
                    <a:pt x="3226" y="3073"/>
                  </a:lnTo>
                  <a:lnTo>
                    <a:pt x="3687" y="3227"/>
                  </a:lnTo>
                  <a:lnTo>
                    <a:pt x="4486" y="3565"/>
                  </a:lnTo>
                  <a:lnTo>
                    <a:pt x="5070" y="3842"/>
                  </a:lnTo>
                  <a:lnTo>
                    <a:pt x="5316" y="3934"/>
                  </a:lnTo>
                  <a:lnTo>
                    <a:pt x="5500" y="3964"/>
                  </a:lnTo>
                  <a:lnTo>
                    <a:pt x="5623" y="3995"/>
                  </a:lnTo>
                  <a:lnTo>
                    <a:pt x="5715" y="3964"/>
                  </a:lnTo>
                  <a:lnTo>
                    <a:pt x="5777" y="3872"/>
                  </a:lnTo>
                  <a:lnTo>
                    <a:pt x="5777" y="3688"/>
                  </a:lnTo>
                  <a:lnTo>
                    <a:pt x="5746" y="3473"/>
                  </a:lnTo>
                  <a:lnTo>
                    <a:pt x="5654" y="3135"/>
                  </a:lnTo>
                  <a:lnTo>
                    <a:pt x="5439" y="2735"/>
                  </a:lnTo>
                  <a:lnTo>
                    <a:pt x="5193" y="2305"/>
                  </a:lnTo>
                  <a:lnTo>
                    <a:pt x="4886" y="1875"/>
                  </a:lnTo>
                  <a:lnTo>
                    <a:pt x="4578" y="1445"/>
                  </a:lnTo>
                  <a:lnTo>
                    <a:pt x="4333" y="1138"/>
                  </a:lnTo>
                  <a:lnTo>
                    <a:pt x="4056" y="892"/>
                  </a:lnTo>
                  <a:lnTo>
                    <a:pt x="3749" y="677"/>
                  </a:lnTo>
                  <a:lnTo>
                    <a:pt x="3472" y="523"/>
                  </a:lnTo>
                  <a:lnTo>
                    <a:pt x="3165" y="370"/>
                  </a:lnTo>
                  <a:lnTo>
                    <a:pt x="2858" y="247"/>
                  </a:lnTo>
                  <a:lnTo>
                    <a:pt x="2551" y="154"/>
                  </a:lnTo>
                  <a:lnTo>
                    <a:pt x="2243" y="93"/>
                  </a:lnTo>
                  <a:lnTo>
                    <a:pt x="1659" y="32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8"/>
            <p:cNvSpPr/>
            <p:nvPr/>
          </p:nvSpPr>
          <p:spPr>
            <a:xfrm>
              <a:off x="2461441" y="1699948"/>
              <a:ext cx="122337" cy="188650"/>
            </a:xfrm>
            <a:custGeom>
              <a:rect b="b" l="l" r="r" t="t"/>
              <a:pathLst>
                <a:path extrusionOk="0" h="2182" w="1415">
                  <a:moveTo>
                    <a:pt x="31" y="0"/>
                  </a:moveTo>
                  <a:lnTo>
                    <a:pt x="1" y="31"/>
                  </a:lnTo>
                  <a:lnTo>
                    <a:pt x="31" y="277"/>
                  </a:lnTo>
                  <a:lnTo>
                    <a:pt x="93" y="553"/>
                  </a:lnTo>
                  <a:lnTo>
                    <a:pt x="185" y="830"/>
                  </a:lnTo>
                  <a:lnTo>
                    <a:pt x="308" y="1107"/>
                  </a:lnTo>
                  <a:lnTo>
                    <a:pt x="615" y="1660"/>
                  </a:lnTo>
                  <a:lnTo>
                    <a:pt x="953" y="2182"/>
                  </a:lnTo>
                  <a:lnTo>
                    <a:pt x="953" y="2028"/>
                  </a:lnTo>
                  <a:lnTo>
                    <a:pt x="1015" y="1844"/>
                  </a:lnTo>
                  <a:lnTo>
                    <a:pt x="1168" y="1475"/>
                  </a:lnTo>
                  <a:lnTo>
                    <a:pt x="1353" y="1199"/>
                  </a:lnTo>
                  <a:lnTo>
                    <a:pt x="1414" y="1076"/>
                  </a:lnTo>
                  <a:lnTo>
                    <a:pt x="1199" y="953"/>
                  </a:lnTo>
                  <a:lnTo>
                    <a:pt x="953" y="799"/>
                  </a:lnTo>
                  <a:lnTo>
                    <a:pt x="492" y="400"/>
                  </a:lnTo>
                  <a:lnTo>
                    <a:pt x="154" y="93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E0E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8"/>
            <p:cNvSpPr/>
            <p:nvPr/>
          </p:nvSpPr>
          <p:spPr>
            <a:xfrm>
              <a:off x="1648580" y="1824791"/>
              <a:ext cx="114297" cy="127611"/>
            </a:xfrm>
            <a:custGeom>
              <a:rect b="b" l="l" r="r" t="t"/>
              <a:pathLst>
                <a:path extrusionOk="0" h="1476" w="1322">
                  <a:moveTo>
                    <a:pt x="523" y="1"/>
                  </a:moveTo>
                  <a:lnTo>
                    <a:pt x="400" y="31"/>
                  </a:lnTo>
                  <a:lnTo>
                    <a:pt x="277" y="123"/>
                  </a:lnTo>
                  <a:lnTo>
                    <a:pt x="185" y="216"/>
                  </a:lnTo>
                  <a:lnTo>
                    <a:pt x="93" y="308"/>
                  </a:lnTo>
                  <a:lnTo>
                    <a:pt x="31" y="431"/>
                  </a:lnTo>
                  <a:lnTo>
                    <a:pt x="1" y="584"/>
                  </a:lnTo>
                  <a:lnTo>
                    <a:pt x="1" y="738"/>
                  </a:lnTo>
                  <a:lnTo>
                    <a:pt x="1" y="892"/>
                  </a:lnTo>
                  <a:lnTo>
                    <a:pt x="31" y="1014"/>
                  </a:lnTo>
                  <a:lnTo>
                    <a:pt x="93" y="1137"/>
                  </a:lnTo>
                  <a:lnTo>
                    <a:pt x="185" y="1260"/>
                  </a:lnTo>
                  <a:lnTo>
                    <a:pt x="277" y="1352"/>
                  </a:lnTo>
                  <a:lnTo>
                    <a:pt x="400" y="1414"/>
                  </a:lnTo>
                  <a:lnTo>
                    <a:pt x="523" y="1445"/>
                  </a:lnTo>
                  <a:lnTo>
                    <a:pt x="646" y="1475"/>
                  </a:lnTo>
                  <a:lnTo>
                    <a:pt x="800" y="1445"/>
                  </a:lnTo>
                  <a:lnTo>
                    <a:pt x="922" y="1414"/>
                  </a:lnTo>
                  <a:lnTo>
                    <a:pt x="1045" y="1352"/>
                  </a:lnTo>
                  <a:lnTo>
                    <a:pt x="1138" y="1260"/>
                  </a:lnTo>
                  <a:lnTo>
                    <a:pt x="1199" y="1137"/>
                  </a:lnTo>
                  <a:lnTo>
                    <a:pt x="1260" y="1014"/>
                  </a:lnTo>
                  <a:lnTo>
                    <a:pt x="1322" y="892"/>
                  </a:lnTo>
                  <a:lnTo>
                    <a:pt x="1322" y="738"/>
                  </a:lnTo>
                  <a:lnTo>
                    <a:pt x="1322" y="584"/>
                  </a:lnTo>
                  <a:lnTo>
                    <a:pt x="1260" y="431"/>
                  </a:lnTo>
                  <a:lnTo>
                    <a:pt x="1199" y="308"/>
                  </a:lnTo>
                  <a:lnTo>
                    <a:pt x="1138" y="216"/>
                  </a:lnTo>
                  <a:lnTo>
                    <a:pt x="1045" y="123"/>
                  </a:lnTo>
                  <a:lnTo>
                    <a:pt x="922" y="31"/>
                  </a:lnTo>
                  <a:lnTo>
                    <a:pt x="8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8"/>
            <p:cNvSpPr/>
            <p:nvPr/>
          </p:nvSpPr>
          <p:spPr>
            <a:xfrm>
              <a:off x="1669848" y="1846059"/>
              <a:ext cx="71846" cy="82394"/>
            </a:xfrm>
            <a:custGeom>
              <a:rect b="b" l="l" r="r" t="t"/>
              <a:pathLst>
                <a:path extrusionOk="0" h="953" w="831">
                  <a:moveTo>
                    <a:pt x="400" y="0"/>
                  </a:moveTo>
                  <a:lnTo>
                    <a:pt x="338" y="31"/>
                  </a:lnTo>
                  <a:lnTo>
                    <a:pt x="246" y="62"/>
                  </a:lnTo>
                  <a:lnTo>
                    <a:pt x="123" y="154"/>
                  </a:lnTo>
                  <a:lnTo>
                    <a:pt x="31" y="308"/>
                  </a:lnTo>
                  <a:lnTo>
                    <a:pt x="0" y="492"/>
                  </a:lnTo>
                  <a:lnTo>
                    <a:pt x="31" y="676"/>
                  </a:lnTo>
                  <a:lnTo>
                    <a:pt x="123" y="799"/>
                  </a:lnTo>
                  <a:lnTo>
                    <a:pt x="246" y="922"/>
                  </a:lnTo>
                  <a:lnTo>
                    <a:pt x="338" y="953"/>
                  </a:lnTo>
                  <a:lnTo>
                    <a:pt x="492" y="953"/>
                  </a:lnTo>
                  <a:lnTo>
                    <a:pt x="584" y="922"/>
                  </a:lnTo>
                  <a:lnTo>
                    <a:pt x="707" y="799"/>
                  </a:lnTo>
                  <a:lnTo>
                    <a:pt x="799" y="676"/>
                  </a:lnTo>
                  <a:lnTo>
                    <a:pt x="830" y="492"/>
                  </a:lnTo>
                  <a:lnTo>
                    <a:pt x="799" y="308"/>
                  </a:lnTo>
                  <a:lnTo>
                    <a:pt x="707" y="154"/>
                  </a:lnTo>
                  <a:lnTo>
                    <a:pt x="584" y="62"/>
                  </a:lnTo>
                  <a:lnTo>
                    <a:pt x="492" y="31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0A1A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8"/>
            <p:cNvSpPr/>
            <p:nvPr/>
          </p:nvSpPr>
          <p:spPr>
            <a:xfrm>
              <a:off x="1704344" y="1962949"/>
              <a:ext cx="53258" cy="55852"/>
            </a:xfrm>
            <a:custGeom>
              <a:rect b="b" l="l" r="r" t="t"/>
              <a:pathLst>
                <a:path extrusionOk="0" h="646" w="616">
                  <a:moveTo>
                    <a:pt x="185" y="0"/>
                  </a:moveTo>
                  <a:lnTo>
                    <a:pt x="93" y="92"/>
                  </a:lnTo>
                  <a:lnTo>
                    <a:pt x="32" y="185"/>
                  </a:lnTo>
                  <a:lnTo>
                    <a:pt x="1" y="338"/>
                  </a:lnTo>
                  <a:lnTo>
                    <a:pt x="32" y="461"/>
                  </a:lnTo>
                  <a:lnTo>
                    <a:pt x="93" y="553"/>
                  </a:lnTo>
                  <a:lnTo>
                    <a:pt x="185" y="646"/>
                  </a:lnTo>
                  <a:lnTo>
                    <a:pt x="431" y="646"/>
                  </a:lnTo>
                  <a:lnTo>
                    <a:pt x="523" y="553"/>
                  </a:lnTo>
                  <a:lnTo>
                    <a:pt x="585" y="461"/>
                  </a:lnTo>
                  <a:lnTo>
                    <a:pt x="615" y="338"/>
                  </a:lnTo>
                  <a:lnTo>
                    <a:pt x="585" y="185"/>
                  </a:lnTo>
                  <a:lnTo>
                    <a:pt x="523" y="92"/>
                  </a:lnTo>
                  <a:lnTo>
                    <a:pt x="4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8"/>
            <p:cNvSpPr/>
            <p:nvPr/>
          </p:nvSpPr>
          <p:spPr>
            <a:xfrm>
              <a:off x="1648580" y="1306743"/>
              <a:ext cx="278998" cy="443786"/>
            </a:xfrm>
            <a:custGeom>
              <a:rect b="b" l="l" r="r" t="t"/>
              <a:pathLst>
                <a:path extrusionOk="0" h="5133" w="3227">
                  <a:moveTo>
                    <a:pt x="2305" y="1"/>
                  </a:moveTo>
                  <a:lnTo>
                    <a:pt x="2059" y="124"/>
                  </a:lnTo>
                  <a:lnTo>
                    <a:pt x="1813" y="308"/>
                  </a:lnTo>
                  <a:lnTo>
                    <a:pt x="1598" y="493"/>
                  </a:lnTo>
                  <a:lnTo>
                    <a:pt x="1383" y="708"/>
                  </a:lnTo>
                  <a:lnTo>
                    <a:pt x="1168" y="923"/>
                  </a:lnTo>
                  <a:lnTo>
                    <a:pt x="984" y="1169"/>
                  </a:lnTo>
                  <a:lnTo>
                    <a:pt x="800" y="1414"/>
                  </a:lnTo>
                  <a:lnTo>
                    <a:pt x="646" y="1691"/>
                  </a:lnTo>
                  <a:lnTo>
                    <a:pt x="492" y="1967"/>
                  </a:lnTo>
                  <a:lnTo>
                    <a:pt x="369" y="2275"/>
                  </a:lnTo>
                  <a:lnTo>
                    <a:pt x="246" y="2582"/>
                  </a:lnTo>
                  <a:lnTo>
                    <a:pt x="154" y="2889"/>
                  </a:lnTo>
                  <a:lnTo>
                    <a:pt x="93" y="3196"/>
                  </a:lnTo>
                  <a:lnTo>
                    <a:pt x="31" y="3534"/>
                  </a:lnTo>
                  <a:lnTo>
                    <a:pt x="1" y="3842"/>
                  </a:lnTo>
                  <a:lnTo>
                    <a:pt x="1" y="4180"/>
                  </a:lnTo>
                  <a:lnTo>
                    <a:pt x="1" y="4456"/>
                  </a:lnTo>
                  <a:lnTo>
                    <a:pt x="62" y="4702"/>
                  </a:lnTo>
                  <a:lnTo>
                    <a:pt x="154" y="4886"/>
                  </a:lnTo>
                  <a:lnTo>
                    <a:pt x="277" y="5009"/>
                  </a:lnTo>
                  <a:lnTo>
                    <a:pt x="400" y="5071"/>
                  </a:lnTo>
                  <a:lnTo>
                    <a:pt x="554" y="5132"/>
                  </a:lnTo>
                  <a:lnTo>
                    <a:pt x="892" y="5132"/>
                  </a:lnTo>
                  <a:lnTo>
                    <a:pt x="1260" y="5040"/>
                  </a:lnTo>
                  <a:lnTo>
                    <a:pt x="1629" y="4886"/>
                  </a:lnTo>
                  <a:lnTo>
                    <a:pt x="2244" y="4610"/>
                  </a:lnTo>
                  <a:lnTo>
                    <a:pt x="2705" y="4303"/>
                  </a:lnTo>
                  <a:lnTo>
                    <a:pt x="3227" y="4057"/>
                  </a:lnTo>
                  <a:lnTo>
                    <a:pt x="2858" y="4057"/>
                  </a:lnTo>
                  <a:lnTo>
                    <a:pt x="2551" y="4026"/>
                  </a:lnTo>
                  <a:lnTo>
                    <a:pt x="2274" y="3965"/>
                  </a:lnTo>
                  <a:lnTo>
                    <a:pt x="2029" y="3872"/>
                  </a:lnTo>
                  <a:lnTo>
                    <a:pt x="1813" y="3780"/>
                  </a:lnTo>
                  <a:lnTo>
                    <a:pt x="1629" y="3688"/>
                  </a:lnTo>
                  <a:lnTo>
                    <a:pt x="1506" y="3565"/>
                  </a:lnTo>
                  <a:lnTo>
                    <a:pt x="1383" y="3412"/>
                  </a:lnTo>
                  <a:lnTo>
                    <a:pt x="1291" y="3289"/>
                  </a:lnTo>
                  <a:lnTo>
                    <a:pt x="1230" y="3104"/>
                  </a:lnTo>
                  <a:lnTo>
                    <a:pt x="1168" y="2951"/>
                  </a:lnTo>
                  <a:lnTo>
                    <a:pt x="1168" y="2766"/>
                  </a:lnTo>
                  <a:lnTo>
                    <a:pt x="1168" y="2398"/>
                  </a:lnTo>
                  <a:lnTo>
                    <a:pt x="1260" y="2029"/>
                  </a:lnTo>
                  <a:lnTo>
                    <a:pt x="1383" y="1660"/>
                  </a:lnTo>
                  <a:lnTo>
                    <a:pt x="1537" y="1291"/>
                  </a:lnTo>
                  <a:lnTo>
                    <a:pt x="1691" y="923"/>
                  </a:lnTo>
                  <a:lnTo>
                    <a:pt x="1875" y="616"/>
                  </a:lnTo>
                  <a:lnTo>
                    <a:pt x="2182" y="155"/>
                  </a:lnTo>
                  <a:lnTo>
                    <a:pt x="2305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8"/>
            <p:cNvSpPr/>
            <p:nvPr/>
          </p:nvSpPr>
          <p:spPr>
            <a:xfrm>
              <a:off x="1637946" y="2095746"/>
              <a:ext cx="1041467" cy="45217"/>
            </a:xfrm>
            <a:custGeom>
              <a:rect b="b" l="l" r="r" t="t"/>
              <a:pathLst>
                <a:path extrusionOk="0" h="523" w="12046">
                  <a:moveTo>
                    <a:pt x="93" y="1"/>
                  </a:moveTo>
                  <a:lnTo>
                    <a:pt x="31" y="93"/>
                  </a:lnTo>
                  <a:lnTo>
                    <a:pt x="1" y="185"/>
                  </a:lnTo>
                  <a:lnTo>
                    <a:pt x="1" y="277"/>
                  </a:lnTo>
                  <a:lnTo>
                    <a:pt x="1" y="339"/>
                  </a:lnTo>
                  <a:lnTo>
                    <a:pt x="62" y="461"/>
                  </a:lnTo>
                  <a:lnTo>
                    <a:pt x="93" y="523"/>
                  </a:lnTo>
                  <a:lnTo>
                    <a:pt x="11154" y="523"/>
                  </a:lnTo>
                  <a:lnTo>
                    <a:pt x="11492" y="492"/>
                  </a:lnTo>
                  <a:lnTo>
                    <a:pt x="11769" y="431"/>
                  </a:lnTo>
                  <a:lnTo>
                    <a:pt x="11922" y="339"/>
                  </a:lnTo>
                  <a:lnTo>
                    <a:pt x="12015" y="246"/>
                  </a:lnTo>
                  <a:lnTo>
                    <a:pt x="12045" y="154"/>
                  </a:lnTo>
                  <a:lnTo>
                    <a:pt x="12045" y="62"/>
                  </a:lnTo>
                  <a:lnTo>
                    <a:pt x="12045" y="1"/>
                  </a:lnTo>
                  <a:close/>
                </a:path>
              </a:pathLst>
            </a:custGeom>
            <a:solidFill>
              <a:srgbClr val="0E0E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8"/>
            <p:cNvSpPr/>
            <p:nvPr/>
          </p:nvSpPr>
          <p:spPr>
            <a:xfrm>
              <a:off x="1959390" y="1078325"/>
              <a:ext cx="1386778" cy="730652"/>
            </a:xfrm>
            <a:custGeom>
              <a:rect b="b" l="l" r="r" t="t"/>
              <a:pathLst>
                <a:path extrusionOk="0" h="8451" w="16040">
                  <a:moveTo>
                    <a:pt x="4825" y="1"/>
                  </a:moveTo>
                  <a:lnTo>
                    <a:pt x="4179" y="93"/>
                  </a:lnTo>
                  <a:lnTo>
                    <a:pt x="3565" y="185"/>
                  </a:lnTo>
                  <a:lnTo>
                    <a:pt x="2981" y="308"/>
                  </a:lnTo>
                  <a:lnTo>
                    <a:pt x="2459" y="461"/>
                  </a:lnTo>
                  <a:lnTo>
                    <a:pt x="1967" y="646"/>
                  </a:lnTo>
                  <a:lnTo>
                    <a:pt x="1537" y="830"/>
                  </a:lnTo>
                  <a:lnTo>
                    <a:pt x="1137" y="984"/>
                  </a:lnTo>
                  <a:lnTo>
                    <a:pt x="523" y="1322"/>
                  </a:lnTo>
                  <a:lnTo>
                    <a:pt x="123" y="1568"/>
                  </a:lnTo>
                  <a:lnTo>
                    <a:pt x="1" y="1660"/>
                  </a:lnTo>
                  <a:lnTo>
                    <a:pt x="799" y="1660"/>
                  </a:lnTo>
                  <a:lnTo>
                    <a:pt x="1168" y="1721"/>
                  </a:lnTo>
                  <a:lnTo>
                    <a:pt x="1537" y="1783"/>
                  </a:lnTo>
                  <a:lnTo>
                    <a:pt x="1875" y="1875"/>
                  </a:lnTo>
                  <a:lnTo>
                    <a:pt x="2213" y="2028"/>
                  </a:lnTo>
                  <a:lnTo>
                    <a:pt x="2551" y="2182"/>
                  </a:lnTo>
                  <a:lnTo>
                    <a:pt x="2858" y="2366"/>
                  </a:lnTo>
                  <a:lnTo>
                    <a:pt x="3165" y="2612"/>
                  </a:lnTo>
                  <a:lnTo>
                    <a:pt x="3442" y="2889"/>
                  </a:lnTo>
                  <a:lnTo>
                    <a:pt x="3749" y="3196"/>
                  </a:lnTo>
                  <a:lnTo>
                    <a:pt x="4026" y="3534"/>
                  </a:lnTo>
                  <a:lnTo>
                    <a:pt x="4302" y="3933"/>
                  </a:lnTo>
                  <a:lnTo>
                    <a:pt x="4579" y="4364"/>
                  </a:lnTo>
                  <a:lnTo>
                    <a:pt x="4855" y="4855"/>
                  </a:lnTo>
                  <a:lnTo>
                    <a:pt x="5132" y="5378"/>
                  </a:lnTo>
                  <a:lnTo>
                    <a:pt x="5408" y="5900"/>
                  </a:lnTo>
                  <a:lnTo>
                    <a:pt x="5716" y="6361"/>
                  </a:lnTo>
                  <a:lnTo>
                    <a:pt x="6054" y="6791"/>
                  </a:lnTo>
                  <a:lnTo>
                    <a:pt x="6422" y="7160"/>
                  </a:lnTo>
                  <a:lnTo>
                    <a:pt x="6791" y="7498"/>
                  </a:lnTo>
                  <a:lnTo>
                    <a:pt x="7190" y="7774"/>
                  </a:lnTo>
                  <a:lnTo>
                    <a:pt x="7590" y="8020"/>
                  </a:lnTo>
                  <a:lnTo>
                    <a:pt x="8020" y="8204"/>
                  </a:lnTo>
                  <a:lnTo>
                    <a:pt x="8450" y="8327"/>
                  </a:lnTo>
                  <a:lnTo>
                    <a:pt x="8880" y="8419"/>
                  </a:lnTo>
                  <a:lnTo>
                    <a:pt x="9310" y="8450"/>
                  </a:lnTo>
                  <a:lnTo>
                    <a:pt x="9741" y="8450"/>
                  </a:lnTo>
                  <a:lnTo>
                    <a:pt x="10140" y="8419"/>
                  </a:lnTo>
                  <a:lnTo>
                    <a:pt x="10570" y="8327"/>
                  </a:lnTo>
                  <a:lnTo>
                    <a:pt x="11000" y="8174"/>
                  </a:lnTo>
                  <a:lnTo>
                    <a:pt x="11400" y="7989"/>
                  </a:lnTo>
                  <a:lnTo>
                    <a:pt x="11769" y="7805"/>
                  </a:lnTo>
                  <a:lnTo>
                    <a:pt x="12168" y="7682"/>
                  </a:lnTo>
                  <a:lnTo>
                    <a:pt x="12567" y="7590"/>
                  </a:lnTo>
                  <a:lnTo>
                    <a:pt x="12936" y="7528"/>
                  </a:lnTo>
                  <a:lnTo>
                    <a:pt x="13305" y="7498"/>
                  </a:lnTo>
                  <a:lnTo>
                    <a:pt x="13643" y="7498"/>
                  </a:lnTo>
                  <a:lnTo>
                    <a:pt x="13981" y="7528"/>
                  </a:lnTo>
                  <a:lnTo>
                    <a:pt x="14319" y="7559"/>
                  </a:lnTo>
                  <a:lnTo>
                    <a:pt x="14903" y="7713"/>
                  </a:lnTo>
                  <a:lnTo>
                    <a:pt x="15394" y="7866"/>
                  </a:lnTo>
                  <a:lnTo>
                    <a:pt x="15794" y="8051"/>
                  </a:lnTo>
                  <a:lnTo>
                    <a:pt x="16039" y="8174"/>
                  </a:lnTo>
                  <a:lnTo>
                    <a:pt x="15947" y="7467"/>
                  </a:lnTo>
                  <a:lnTo>
                    <a:pt x="15794" y="6791"/>
                  </a:lnTo>
                  <a:lnTo>
                    <a:pt x="15548" y="6115"/>
                  </a:lnTo>
                  <a:lnTo>
                    <a:pt x="15271" y="5439"/>
                  </a:lnTo>
                  <a:lnTo>
                    <a:pt x="14903" y="4825"/>
                  </a:lnTo>
                  <a:lnTo>
                    <a:pt x="14472" y="4210"/>
                  </a:lnTo>
                  <a:lnTo>
                    <a:pt x="13981" y="3626"/>
                  </a:lnTo>
                  <a:lnTo>
                    <a:pt x="13428" y="3073"/>
                  </a:lnTo>
                  <a:lnTo>
                    <a:pt x="12844" y="2551"/>
                  </a:lnTo>
                  <a:lnTo>
                    <a:pt x="12168" y="2059"/>
                  </a:lnTo>
                  <a:lnTo>
                    <a:pt x="11431" y="1629"/>
                  </a:lnTo>
                  <a:lnTo>
                    <a:pt x="10662" y="1230"/>
                  </a:lnTo>
                  <a:lnTo>
                    <a:pt x="9802" y="861"/>
                  </a:lnTo>
                  <a:lnTo>
                    <a:pt x="8911" y="554"/>
                  </a:lnTo>
                  <a:lnTo>
                    <a:pt x="7959" y="308"/>
                  </a:lnTo>
                  <a:lnTo>
                    <a:pt x="6945" y="123"/>
                  </a:lnTo>
                  <a:lnTo>
                    <a:pt x="6207" y="31"/>
                  </a:lnTo>
                  <a:lnTo>
                    <a:pt x="5500" y="1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8"/>
            <p:cNvSpPr/>
            <p:nvPr/>
          </p:nvSpPr>
          <p:spPr>
            <a:xfrm>
              <a:off x="2126769" y="1078325"/>
              <a:ext cx="1030746" cy="459695"/>
            </a:xfrm>
            <a:custGeom>
              <a:rect b="b" l="l" r="r" t="t"/>
              <a:pathLst>
                <a:path extrusionOk="0" h="5317" w="11922">
                  <a:moveTo>
                    <a:pt x="3564" y="1"/>
                  </a:moveTo>
                  <a:lnTo>
                    <a:pt x="2858" y="31"/>
                  </a:lnTo>
                  <a:lnTo>
                    <a:pt x="2213" y="93"/>
                  </a:lnTo>
                  <a:lnTo>
                    <a:pt x="1598" y="185"/>
                  </a:lnTo>
                  <a:lnTo>
                    <a:pt x="1014" y="339"/>
                  </a:lnTo>
                  <a:lnTo>
                    <a:pt x="492" y="492"/>
                  </a:lnTo>
                  <a:lnTo>
                    <a:pt x="0" y="646"/>
                  </a:lnTo>
                  <a:lnTo>
                    <a:pt x="123" y="646"/>
                  </a:lnTo>
                  <a:lnTo>
                    <a:pt x="492" y="707"/>
                  </a:lnTo>
                  <a:lnTo>
                    <a:pt x="1076" y="799"/>
                  </a:lnTo>
                  <a:lnTo>
                    <a:pt x="1782" y="953"/>
                  </a:lnTo>
                  <a:lnTo>
                    <a:pt x="2182" y="1076"/>
                  </a:lnTo>
                  <a:lnTo>
                    <a:pt x="2612" y="1260"/>
                  </a:lnTo>
                  <a:lnTo>
                    <a:pt x="3073" y="1445"/>
                  </a:lnTo>
                  <a:lnTo>
                    <a:pt x="3534" y="1660"/>
                  </a:lnTo>
                  <a:lnTo>
                    <a:pt x="3995" y="1936"/>
                  </a:lnTo>
                  <a:lnTo>
                    <a:pt x="4486" y="2274"/>
                  </a:lnTo>
                  <a:lnTo>
                    <a:pt x="4947" y="2643"/>
                  </a:lnTo>
                  <a:lnTo>
                    <a:pt x="5408" y="3073"/>
                  </a:lnTo>
                  <a:lnTo>
                    <a:pt x="5746" y="3380"/>
                  </a:lnTo>
                  <a:lnTo>
                    <a:pt x="6084" y="3688"/>
                  </a:lnTo>
                  <a:lnTo>
                    <a:pt x="6422" y="3933"/>
                  </a:lnTo>
                  <a:lnTo>
                    <a:pt x="6729" y="4179"/>
                  </a:lnTo>
                  <a:lnTo>
                    <a:pt x="7374" y="4579"/>
                  </a:lnTo>
                  <a:lnTo>
                    <a:pt x="7989" y="4886"/>
                  </a:lnTo>
                  <a:lnTo>
                    <a:pt x="8573" y="5101"/>
                  </a:lnTo>
                  <a:lnTo>
                    <a:pt x="9126" y="5224"/>
                  </a:lnTo>
                  <a:lnTo>
                    <a:pt x="9648" y="5316"/>
                  </a:lnTo>
                  <a:lnTo>
                    <a:pt x="10109" y="5316"/>
                  </a:lnTo>
                  <a:lnTo>
                    <a:pt x="10539" y="5255"/>
                  </a:lnTo>
                  <a:lnTo>
                    <a:pt x="10939" y="5132"/>
                  </a:lnTo>
                  <a:lnTo>
                    <a:pt x="11246" y="4978"/>
                  </a:lnTo>
                  <a:lnTo>
                    <a:pt x="11522" y="4794"/>
                  </a:lnTo>
                  <a:lnTo>
                    <a:pt x="11707" y="4579"/>
                  </a:lnTo>
                  <a:lnTo>
                    <a:pt x="11860" y="4364"/>
                  </a:lnTo>
                  <a:lnTo>
                    <a:pt x="11891" y="4241"/>
                  </a:lnTo>
                  <a:lnTo>
                    <a:pt x="11922" y="4118"/>
                  </a:lnTo>
                  <a:lnTo>
                    <a:pt x="11922" y="3964"/>
                  </a:lnTo>
                  <a:lnTo>
                    <a:pt x="11891" y="3841"/>
                  </a:lnTo>
                  <a:lnTo>
                    <a:pt x="11891" y="3718"/>
                  </a:lnTo>
                  <a:lnTo>
                    <a:pt x="11830" y="3411"/>
                  </a:lnTo>
                  <a:lnTo>
                    <a:pt x="11553" y="3104"/>
                  </a:lnTo>
                  <a:lnTo>
                    <a:pt x="11215" y="2827"/>
                  </a:lnTo>
                  <a:lnTo>
                    <a:pt x="10877" y="2551"/>
                  </a:lnTo>
                  <a:lnTo>
                    <a:pt x="10539" y="2274"/>
                  </a:lnTo>
                  <a:lnTo>
                    <a:pt x="10171" y="2028"/>
                  </a:lnTo>
                  <a:lnTo>
                    <a:pt x="9771" y="1783"/>
                  </a:lnTo>
                  <a:lnTo>
                    <a:pt x="9372" y="1537"/>
                  </a:lnTo>
                  <a:lnTo>
                    <a:pt x="8972" y="1322"/>
                  </a:lnTo>
                  <a:lnTo>
                    <a:pt x="8511" y="1137"/>
                  </a:lnTo>
                  <a:lnTo>
                    <a:pt x="8081" y="953"/>
                  </a:lnTo>
                  <a:lnTo>
                    <a:pt x="7590" y="769"/>
                  </a:lnTo>
                  <a:lnTo>
                    <a:pt x="7129" y="615"/>
                  </a:lnTo>
                  <a:lnTo>
                    <a:pt x="6606" y="461"/>
                  </a:lnTo>
                  <a:lnTo>
                    <a:pt x="6115" y="339"/>
                  </a:lnTo>
                  <a:lnTo>
                    <a:pt x="5562" y="216"/>
                  </a:lnTo>
                  <a:lnTo>
                    <a:pt x="5009" y="123"/>
                  </a:lnTo>
                  <a:lnTo>
                    <a:pt x="4271" y="31"/>
                  </a:lnTo>
                  <a:lnTo>
                    <a:pt x="3564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8"/>
            <p:cNvSpPr/>
            <p:nvPr/>
          </p:nvSpPr>
          <p:spPr>
            <a:xfrm>
              <a:off x="1959390" y="1216483"/>
              <a:ext cx="1386778" cy="592493"/>
            </a:xfrm>
            <a:custGeom>
              <a:rect b="b" l="l" r="r" t="t"/>
              <a:pathLst>
                <a:path extrusionOk="0" h="6853" w="16040">
                  <a:moveTo>
                    <a:pt x="369" y="0"/>
                  </a:moveTo>
                  <a:lnTo>
                    <a:pt x="1" y="62"/>
                  </a:lnTo>
                  <a:lnTo>
                    <a:pt x="799" y="62"/>
                  </a:lnTo>
                  <a:lnTo>
                    <a:pt x="1168" y="123"/>
                  </a:lnTo>
                  <a:lnTo>
                    <a:pt x="1537" y="185"/>
                  </a:lnTo>
                  <a:lnTo>
                    <a:pt x="1875" y="277"/>
                  </a:lnTo>
                  <a:lnTo>
                    <a:pt x="2213" y="430"/>
                  </a:lnTo>
                  <a:lnTo>
                    <a:pt x="2551" y="584"/>
                  </a:lnTo>
                  <a:lnTo>
                    <a:pt x="2858" y="768"/>
                  </a:lnTo>
                  <a:lnTo>
                    <a:pt x="3165" y="1014"/>
                  </a:lnTo>
                  <a:lnTo>
                    <a:pt x="3442" y="1291"/>
                  </a:lnTo>
                  <a:lnTo>
                    <a:pt x="3749" y="1598"/>
                  </a:lnTo>
                  <a:lnTo>
                    <a:pt x="4026" y="1936"/>
                  </a:lnTo>
                  <a:lnTo>
                    <a:pt x="4302" y="2335"/>
                  </a:lnTo>
                  <a:lnTo>
                    <a:pt x="4579" y="2766"/>
                  </a:lnTo>
                  <a:lnTo>
                    <a:pt x="4855" y="3257"/>
                  </a:lnTo>
                  <a:lnTo>
                    <a:pt x="5132" y="3780"/>
                  </a:lnTo>
                  <a:lnTo>
                    <a:pt x="5408" y="4302"/>
                  </a:lnTo>
                  <a:lnTo>
                    <a:pt x="5716" y="4763"/>
                  </a:lnTo>
                  <a:lnTo>
                    <a:pt x="6054" y="5193"/>
                  </a:lnTo>
                  <a:lnTo>
                    <a:pt x="6422" y="5562"/>
                  </a:lnTo>
                  <a:lnTo>
                    <a:pt x="6791" y="5900"/>
                  </a:lnTo>
                  <a:lnTo>
                    <a:pt x="7190" y="6176"/>
                  </a:lnTo>
                  <a:lnTo>
                    <a:pt x="7590" y="6422"/>
                  </a:lnTo>
                  <a:lnTo>
                    <a:pt x="8020" y="6606"/>
                  </a:lnTo>
                  <a:lnTo>
                    <a:pt x="8450" y="6729"/>
                  </a:lnTo>
                  <a:lnTo>
                    <a:pt x="8880" y="6821"/>
                  </a:lnTo>
                  <a:lnTo>
                    <a:pt x="9310" y="6852"/>
                  </a:lnTo>
                  <a:lnTo>
                    <a:pt x="9741" y="6852"/>
                  </a:lnTo>
                  <a:lnTo>
                    <a:pt x="10140" y="6821"/>
                  </a:lnTo>
                  <a:lnTo>
                    <a:pt x="10570" y="6729"/>
                  </a:lnTo>
                  <a:lnTo>
                    <a:pt x="11000" y="6576"/>
                  </a:lnTo>
                  <a:lnTo>
                    <a:pt x="11400" y="6391"/>
                  </a:lnTo>
                  <a:lnTo>
                    <a:pt x="11769" y="6207"/>
                  </a:lnTo>
                  <a:lnTo>
                    <a:pt x="12168" y="6084"/>
                  </a:lnTo>
                  <a:lnTo>
                    <a:pt x="12567" y="5992"/>
                  </a:lnTo>
                  <a:lnTo>
                    <a:pt x="12936" y="5930"/>
                  </a:lnTo>
                  <a:lnTo>
                    <a:pt x="13305" y="5900"/>
                  </a:lnTo>
                  <a:lnTo>
                    <a:pt x="13643" y="5900"/>
                  </a:lnTo>
                  <a:lnTo>
                    <a:pt x="13981" y="5930"/>
                  </a:lnTo>
                  <a:lnTo>
                    <a:pt x="14319" y="5961"/>
                  </a:lnTo>
                  <a:lnTo>
                    <a:pt x="14903" y="6115"/>
                  </a:lnTo>
                  <a:lnTo>
                    <a:pt x="15394" y="6268"/>
                  </a:lnTo>
                  <a:lnTo>
                    <a:pt x="15794" y="6453"/>
                  </a:lnTo>
                  <a:lnTo>
                    <a:pt x="16039" y="6576"/>
                  </a:lnTo>
                  <a:lnTo>
                    <a:pt x="15978" y="6053"/>
                  </a:lnTo>
                  <a:lnTo>
                    <a:pt x="15824" y="5562"/>
                  </a:lnTo>
                  <a:lnTo>
                    <a:pt x="15671" y="5347"/>
                  </a:lnTo>
                  <a:lnTo>
                    <a:pt x="15486" y="5162"/>
                  </a:lnTo>
                  <a:lnTo>
                    <a:pt x="15302" y="5009"/>
                  </a:lnTo>
                  <a:lnTo>
                    <a:pt x="15087" y="4855"/>
                  </a:lnTo>
                  <a:lnTo>
                    <a:pt x="14872" y="4732"/>
                  </a:lnTo>
                  <a:lnTo>
                    <a:pt x="14626" y="4640"/>
                  </a:lnTo>
                  <a:lnTo>
                    <a:pt x="14349" y="4548"/>
                  </a:lnTo>
                  <a:lnTo>
                    <a:pt x="14073" y="4517"/>
                  </a:lnTo>
                  <a:lnTo>
                    <a:pt x="13766" y="4486"/>
                  </a:lnTo>
                  <a:lnTo>
                    <a:pt x="13059" y="4486"/>
                  </a:lnTo>
                  <a:lnTo>
                    <a:pt x="12690" y="4548"/>
                  </a:lnTo>
                  <a:lnTo>
                    <a:pt x="11861" y="4701"/>
                  </a:lnTo>
                  <a:lnTo>
                    <a:pt x="10908" y="4947"/>
                  </a:lnTo>
                  <a:lnTo>
                    <a:pt x="10601" y="5039"/>
                  </a:lnTo>
                  <a:lnTo>
                    <a:pt x="10355" y="5070"/>
                  </a:lnTo>
                  <a:lnTo>
                    <a:pt x="10079" y="5101"/>
                  </a:lnTo>
                  <a:lnTo>
                    <a:pt x="9587" y="5101"/>
                  </a:lnTo>
                  <a:lnTo>
                    <a:pt x="9372" y="5039"/>
                  </a:lnTo>
                  <a:lnTo>
                    <a:pt x="9157" y="5009"/>
                  </a:lnTo>
                  <a:lnTo>
                    <a:pt x="8942" y="4916"/>
                  </a:lnTo>
                  <a:lnTo>
                    <a:pt x="8512" y="4732"/>
                  </a:lnTo>
                  <a:lnTo>
                    <a:pt x="8143" y="4486"/>
                  </a:lnTo>
                  <a:lnTo>
                    <a:pt x="7774" y="4210"/>
                  </a:lnTo>
                  <a:lnTo>
                    <a:pt x="7436" y="3872"/>
                  </a:lnTo>
                  <a:lnTo>
                    <a:pt x="6760" y="3134"/>
                  </a:lnTo>
                  <a:lnTo>
                    <a:pt x="6054" y="2366"/>
                  </a:lnTo>
                  <a:lnTo>
                    <a:pt x="5716" y="1997"/>
                  </a:lnTo>
                  <a:lnTo>
                    <a:pt x="5347" y="1660"/>
                  </a:lnTo>
                  <a:lnTo>
                    <a:pt x="4947" y="1322"/>
                  </a:lnTo>
                  <a:lnTo>
                    <a:pt x="4517" y="1045"/>
                  </a:lnTo>
                  <a:lnTo>
                    <a:pt x="4087" y="799"/>
                  </a:lnTo>
                  <a:lnTo>
                    <a:pt x="3657" y="584"/>
                  </a:lnTo>
                  <a:lnTo>
                    <a:pt x="3227" y="430"/>
                  </a:lnTo>
                  <a:lnTo>
                    <a:pt x="2827" y="277"/>
                  </a:lnTo>
                  <a:lnTo>
                    <a:pt x="2459" y="185"/>
                  </a:lnTo>
                  <a:lnTo>
                    <a:pt x="2059" y="92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8"/>
            <p:cNvSpPr/>
            <p:nvPr/>
          </p:nvSpPr>
          <p:spPr>
            <a:xfrm>
              <a:off x="2562422" y="1691994"/>
              <a:ext cx="842183" cy="451654"/>
            </a:xfrm>
            <a:custGeom>
              <a:rect b="b" l="l" r="r" t="t"/>
              <a:pathLst>
                <a:path extrusionOk="0" h="5224" w="9741">
                  <a:moveTo>
                    <a:pt x="5746" y="0"/>
                  </a:moveTo>
                  <a:lnTo>
                    <a:pt x="5162" y="62"/>
                  </a:lnTo>
                  <a:lnTo>
                    <a:pt x="4578" y="154"/>
                  </a:lnTo>
                  <a:lnTo>
                    <a:pt x="4025" y="277"/>
                  </a:lnTo>
                  <a:lnTo>
                    <a:pt x="3503" y="430"/>
                  </a:lnTo>
                  <a:lnTo>
                    <a:pt x="2489" y="707"/>
                  </a:lnTo>
                  <a:lnTo>
                    <a:pt x="1660" y="953"/>
                  </a:lnTo>
                  <a:lnTo>
                    <a:pt x="1291" y="1045"/>
                  </a:lnTo>
                  <a:lnTo>
                    <a:pt x="984" y="1076"/>
                  </a:lnTo>
                  <a:lnTo>
                    <a:pt x="738" y="1260"/>
                  </a:lnTo>
                  <a:lnTo>
                    <a:pt x="523" y="1475"/>
                  </a:lnTo>
                  <a:lnTo>
                    <a:pt x="338" y="1690"/>
                  </a:lnTo>
                  <a:lnTo>
                    <a:pt x="215" y="1967"/>
                  </a:lnTo>
                  <a:lnTo>
                    <a:pt x="92" y="2243"/>
                  </a:lnTo>
                  <a:lnTo>
                    <a:pt x="31" y="2520"/>
                  </a:lnTo>
                  <a:lnTo>
                    <a:pt x="0" y="2827"/>
                  </a:lnTo>
                  <a:lnTo>
                    <a:pt x="0" y="3104"/>
                  </a:lnTo>
                  <a:lnTo>
                    <a:pt x="31" y="3411"/>
                  </a:lnTo>
                  <a:lnTo>
                    <a:pt x="62" y="3687"/>
                  </a:lnTo>
                  <a:lnTo>
                    <a:pt x="123" y="3933"/>
                  </a:lnTo>
                  <a:lnTo>
                    <a:pt x="215" y="4210"/>
                  </a:lnTo>
                  <a:lnTo>
                    <a:pt x="338" y="4425"/>
                  </a:lnTo>
                  <a:lnTo>
                    <a:pt x="430" y="4609"/>
                  </a:lnTo>
                  <a:lnTo>
                    <a:pt x="553" y="4793"/>
                  </a:lnTo>
                  <a:lnTo>
                    <a:pt x="707" y="4916"/>
                  </a:lnTo>
                  <a:lnTo>
                    <a:pt x="891" y="5009"/>
                  </a:lnTo>
                  <a:lnTo>
                    <a:pt x="1199" y="5070"/>
                  </a:lnTo>
                  <a:lnTo>
                    <a:pt x="1598" y="5101"/>
                  </a:lnTo>
                  <a:lnTo>
                    <a:pt x="2120" y="5162"/>
                  </a:lnTo>
                  <a:lnTo>
                    <a:pt x="3349" y="5193"/>
                  </a:lnTo>
                  <a:lnTo>
                    <a:pt x="4732" y="5224"/>
                  </a:lnTo>
                  <a:lnTo>
                    <a:pt x="6115" y="5162"/>
                  </a:lnTo>
                  <a:lnTo>
                    <a:pt x="7313" y="5101"/>
                  </a:lnTo>
                  <a:lnTo>
                    <a:pt x="7835" y="5070"/>
                  </a:lnTo>
                  <a:lnTo>
                    <a:pt x="8266" y="5009"/>
                  </a:lnTo>
                  <a:lnTo>
                    <a:pt x="8573" y="4947"/>
                  </a:lnTo>
                  <a:lnTo>
                    <a:pt x="8726" y="4886"/>
                  </a:lnTo>
                  <a:lnTo>
                    <a:pt x="8972" y="4732"/>
                  </a:lnTo>
                  <a:lnTo>
                    <a:pt x="9126" y="4640"/>
                  </a:lnTo>
                  <a:lnTo>
                    <a:pt x="9249" y="4517"/>
                  </a:lnTo>
                  <a:lnTo>
                    <a:pt x="9372" y="4333"/>
                  </a:lnTo>
                  <a:lnTo>
                    <a:pt x="9495" y="4117"/>
                  </a:lnTo>
                  <a:lnTo>
                    <a:pt x="9617" y="3810"/>
                  </a:lnTo>
                  <a:lnTo>
                    <a:pt x="9679" y="3442"/>
                  </a:lnTo>
                  <a:lnTo>
                    <a:pt x="9740" y="3104"/>
                  </a:lnTo>
                  <a:lnTo>
                    <a:pt x="9740" y="2796"/>
                  </a:lnTo>
                  <a:lnTo>
                    <a:pt x="9740" y="2520"/>
                  </a:lnTo>
                  <a:lnTo>
                    <a:pt x="9710" y="2274"/>
                  </a:lnTo>
                  <a:lnTo>
                    <a:pt x="9679" y="2028"/>
                  </a:lnTo>
                  <a:lnTo>
                    <a:pt x="9617" y="1844"/>
                  </a:lnTo>
                  <a:lnTo>
                    <a:pt x="9495" y="1537"/>
                  </a:lnTo>
                  <a:lnTo>
                    <a:pt x="9341" y="1321"/>
                  </a:lnTo>
                  <a:lnTo>
                    <a:pt x="9218" y="1168"/>
                  </a:lnTo>
                  <a:lnTo>
                    <a:pt x="9064" y="1076"/>
                  </a:lnTo>
                  <a:lnTo>
                    <a:pt x="8819" y="861"/>
                  </a:lnTo>
                  <a:lnTo>
                    <a:pt x="8573" y="676"/>
                  </a:lnTo>
                  <a:lnTo>
                    <a:pt x="8296" y="492"/>
                  </a:lnTo>
                  <a:lnTo>
                    <a:pt x="8020" y="369"/>
                  </a:lnTo>
                  <a:lnTo>
                    <a:pt x="7743" y="246"/>
                  </a:lnTo>
                  <a:lnTo>
                    <a:pt x="7467" y="154"/>
                  </a:lnTo>
                  <a:lnTo>
                    <a:pt x="7190" y="92"/>
                  </a:lnTo>
                  <a:lnTo>
                    <a:pt x="6914" y="31"/>
                  </a:lnTo>
                  <a:lnTo>
                    <a:pt x="6330" y="0"/>
                  </a:lnTo>
                  <a:close/>
                </a:path>
              </a:pathLst>
            </a:custGeom>
            <a:solidFill>
              <a:srgbClr val="FD8C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8"/>
            <p:cNvSpPr/>
            <p:nvPr/>
          </p:nvSpPr>
          <p:spPr>
            <a:xfrm>
              <a:off x="2634094" y="1803523"/>
              <a:ext cx="212599" cy="183376"/>
            </a:xfrm>
            <a:custGeom>
              <a:rect b="b" l="l" r="r" t="t"/>
              <a:pathLst>
                <a:path extrusionOk="0" h="2121" w="2459">
                  <a:moveTo>
                    <a:pt x="2152" y="1"/>
                  </a:moveTo>
                  <a:lnTo>
                    <a:pt x="1844" y="62"/>
                  </a:lnTo>
                  <a:lnTo>
                    <a:pt x="1476" y="124"/>
                  </a:lnTo>
                  <a:lnTo>
                    <a:pt x="1076" y="277"/>
                  </a:lnTo>
                  <a:lnTo>
                    <a:pt x="892" y="400"/>
                  </a:lnTo>
                  <a:lnTo>
                    <a:pt x="708" y="523"/>
                  </a:lnTo>
                  <a:lnTo>
                    <a:pt x="523" y="677"/>
                  </a:lnTo>
                  <a:lnTo>
                    <a:pt x="339" y="861"/>
                  </a:lnTo>
                  <a:lnTo>
                    <a:pt x="185" y="1107"/>
                  </a:lnTo>
                  <a:lnTo>
                    <a:pt x="62" y="1353"/>
                  </a:lnTo>
                  <a:lnTo>
                    <a:pt x="1" y="1568"/>
                  </a:lnTo>
                  <a:lnTo>
                    <a:pt x="1" y="1660"/>
                  </a:lnTo>
                  <a:lnTo>
                    <a:pt x="32" y="1752"/>
                  </a:lnTo>
                  <a:lnTo>
                    <a:pt x="93" y="1906"/>
                  </a:lnTo>
                  <a:lnTo>
                    <a:pt x="247" y="1998"/>
                  </a:lnTo>
                  <a:lnTo>
                    <a:pt x="431" y="2090"/>
                  </a:lnTo>
                  <a:lnTo>
                    <a:pt x="646" y="2121"/>
                  </a:lnTo>
                  <a:lnTo>
                    <a:pt x="892" y="2121"/>
                  </a:lnTo>
                  <a:lnTo>
                    <a:pt x="1138" y="2090"/>
                  </a:lnTo>
                  <a:lnTo>
                    <a:pt x="1384" y="1998"/>
                  </a:lnTo>
                  <a:lnTo>
                    <a:pt x="1629" y="1844"/>
                  </a:lnTo>
                  <a:lnTo>
                    <a:pt x="1875" y="1691"/>
                  </a:lnTo>
                  <a:lnTo>
                    <a:pt x="2090" y="1445"/>
                  </a:lnTo>
                  <a:lnTo>
                    <a:pt x="2244" y="1168"/>
                  </a:lnTo>
                  <a:lnTo>
                    <a:pt x="2367" y="830"/>
                  </a:lnTo>
                  <a:lnTo>
                    <a:pt x="2428" y="462"/>
                  </a:lnTo>
                  <a:lnTo>
                    <a:pt x="2459" y="247"/>
                  </a:lnTo>
                  <a:lnTo>
                    <a:pt x="2428" y="1"/>
                  </a:lnTo>
                  <a:close/>
                </a:path>
              </a:pathLst>
            </a:custGeom>
            <a:solidFill>
              <a:srgbClr val="0E0E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8"/>
            <p:cNvSpPr/>
            <p:nvPr/>
          </p:nvSpPr>
          <p:spPr>
            <a:xfrm>
              <a:off x="2631501" y="1986811"/>
              <a:ext cx="148793" cy="101069"/>
            </a:xfrm>
            <a:custGeom>
              <a:rect b="b" l="l" r="r" t="t"/>
              <a:pathLst>
                <a:path extrusionOk="0" h="1169" w="1721">
                  <a:moveTo>
                    <a:pt x="31" y="1"/>
                  </a:moveTo>
                  <a:lnTo>
                    <a:pt x="0" y="154"/>
                  </a:lnTo>
                  <a:lnTo>
                    <a:pt x="0" y="308"/>
                  </a:lnTo>
                  <a:lnTo>
                    <a:pt x="31" y="492"/>
                  </a:lnTo>
                  <a:lnTo>
                    <a:pt x="92" y="677"/>
                  </a:lnTo>
                  <a:lnTo>
                    <a:pt x="215" y="861"/>
                  </a:lnTo>
                  <a:lnTo>
                    <a:pt x="307" y="953"/>
                  </a:lnTo>
                  <a:lnTo>
                    <a:pt x="400" y="1015"/>
                  </a:lnTo>
                  <a:lnTo>
                    <a:pt x="523" y="1107"/>
                  </a:lnTo>
                  <a:lnTo>
                    <a:pt x="676" y="1138"/>
                  </a:lnTo>
                  <a:lnTo>
                    <a:pt x="830" y="1168"/>
                  </a:lnTo>
                  <a:lnTo>
                    <a:pt x="953" y="1168"/>
                  </a:lnTo>
                  <a:lnTo>
                    <a:pt x="1076" y="1138"/>
                  </a:lnTo>
                  <a:lnTo>
                    <a:pt x="1198" y="1076"/>
                  </a:lnTo>
                  <a:lnTo>
                    <a:pt x="1291" y="984"/>
                  </a:lnTo>
                  <a:lnTo>
                    <a:pt x="1383" y="892"/>
                  </a:lnTo>
                  <a:lnTo>
                    <a:pt x="1506" y="677"/>
                  </a:lnTo>
                  <a:lnTo>
                    <a:pt x="1598" y="431"/>
                  </a:lnTo>
                  <a:lnTo>
                    <a:pt x="1659" y="216"/>
                  </a:lnTo>
                  <a:lnTo>
                    <a:pt x="1721" y="1"/>
                  </a:lnTo>
                  <a:lnTo>
                    <a:pt x="1536" y="62"/>
                  </a:lnTo>
                  <a:lnTo>
                    <a:pt x="1106" y="154"/>
                  </a:lnTo>
                  <a:lnTo>
                    <a:pt x="861" y="185"/>
                  </a:lnTo>
                  <a:lnTo>
                    <a:pt x="553" y="185"/>
                  </a:lnTo>
                  <a:lnTo>
                    <a:pt x="277" y="124"/>
                  </a:lnTo>
                  <a:lnTo>
                    <a:pt x="154" y="62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0E0E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8"/>
            <p:cNvSpPr/>
            <p:nvPr/>
          </p:nvSpPr>
          <p:spPr>
            <a:xfrm>
              <a:off x="3295571" y="1803523"/>
              <a:ext cx="114297" cy="183376"/>
            </a:xfrm>
            <a:custGeom>
              <a:rect b="b" l="l" r="r" t="t"/>
              <a:pathLst>
                <a:path extrusionOk="0" h="2121" w="1322">
                  <a:moveTo>
                    <a:pt x="1" y="1"/>
                  </a:moveTo>
                  <a:lnTo>
                    <a:pt x="1" y="462"/>
                  </a:lnTo>
                  <a:lnTo>
                    <a:pt x="31" y="830"/>
                  </a:lnTo>
                  <a:lnTo>
                    <a:pt x="93" y="1168"/>
                  </a:lnTo>
                  <a:lnTo>
                    <a:pt x="185" y="1445"/>
                  </a:lnTo>
                  <a:lnTo>
                    <a:pt x="308" y="1691"/>
                  </a:lnTo>
                  <a:lnTo>
                    <a:pt x="431" y="1844"/>
                  </a:lnTo>
                  <a:lnTo>
                    <a:pt x="554" y="1998"/>
                  </a:lnTo>
                  <a:lnTo>
                    <a:pt x="707" y="2090"/>
                  </a:lnTo>
                  <a:lnTo>
                    <a:pt x="861" y="2121"/>
                  </a:lnTo>
                  <a:lnTo>
                    <a:pt x="984" y="2121"/>
                  </a:lnTo>
                  <a:lnTo>
                    <a:pt x="1107" y="2090"/>
                  </a:lnTo>
                  <a:lnTo>
                    <a:pt x="1199" y="1998"/>
                  </a:lnTo>
                  <a:lnTo>
                    <a:pt x="1260" y="1906"/>
                  </a:lnTo>
                  <a:lnTo>
                    <a:pt x="1322" y="1752"/>
                  </a:lnTo>
                  <a:lnTo>
                    <a:pt x="1322" y="1568"/>
                  </a:lnTo>
                  <a:lnTo>
                    <a:pt x="1291" y="1353"/>
                  </a:lnTo>
                  <a:lnTo>
                    <a:pt x="1230" y="1107"/>
                  </a:lnTo>
                  <a:lnTo>
                    <a:pt x="1137" y="861"/>
                  </a:lnTo>
                  <a:lnTo>
                    <a:pt x="1045" y="677"/>
                  </a:lnTo>
                  <a:lnTo>
                    <a:pt x="953" y="523"/>
                  </a:lnTo>
                  <a:lnTo>
                    <a:pt x="830" y="400"/>
                  </a:lnTo>
                  <a:lnTo>
                    <a:pt x="738" y="277"/>
                  </a:lnTo>
                  <a:lnTo>
                    <a:pt x="523" y="124"/>
                  </a:lnTo>
                  <a:lnTo>
                    <a:pt x="308" y="62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0E0E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8"/>
            <p:cNvSpPr/>
            <p:nvPr/>
          </p:nvSpPr>
          <p:spPr>
            <a:xfrm>
              <a:off x="3308885" y="1986811"/>
              <a:ext cx="93028" cy="101069"/>
            </a:xfrm>
            <a:custGeom>
              <a:rect b="b" l="l" r="r" t="t"/>
              <a:pathLst>
                <a:path extrusionOk="0" h="1169" w="1076">
                  <a:moveTo>
                    <a:pt x="0" y="1"/>
                  </a:moveTo>
                  <a:lnTo>
                    <a:pt x="0" y="216"/>
                  </a:lnTo>
                  <a:lnTo>
                    <a:pt x="62" y="431"/>
                  </a:lnTo>
                  <a:lnTo>
                    <a:pt x="123" y="677"/>
                  </a:lnTo>
                  <a:lnTo>
                    <a:pt x="185" y="892"/>
                  </a:lnTo>
                  <a:lnTo>
                    <a:pt x="308" y="1076"/>
                  </a:lnTo>
                  <a:lnTo>
                    <a:pt x="400" y="1138"/>
                  </a:lnTo>
                  <a:lnTo>
                    <a:pt x="461" y="1168"/>
                  </a:lnTo>
                  <a:lnTo>
                    <a:pt x="553" y="1168"/>
                  </a:lnTo>
                  <a:lnTo>
                    <a:pt x="645" y="1138"/>
                  </a:lnTo>
                  <a:lnTo>
                    <a:pt x="738" y="1107"/>
                  </a:lnTo>
                  <a:lnTo>
                    <a:pt x="830" y="1015"/>
                  </a:lnTo>
                  <a:lnTo>
                    <a:pt x="953" y="861"/>
                  </a:lnTo>
                  <a:lnTo>
                    <a:pt x="1014" y="677"/>
                  </a:lnTo>
                  <a:lnTo>
                    <a:pt x="1045" y="492"/>
                  </a:lnTo>
                  <a:lnTo>
                    <a:pt x="1076" y="154"/>
                  </a:lnTo>
                  <a:lnTo>
                    <a:pt x="1076" y="1"/>
                  </a:lnTo>
                  <a:lnTo>
                    <a:pt x="891" y="124"/>
                  </a:lnTo>
                  <a:lnTo>
                    <a:pt x="707" y="185"/>
                  </a:lnTo>
                  <a:lnTo>
                    <a:pt x="553" y="185"/>
                  </a:lnTo>
                  <a:lnTo>
                    <a:pt x="369" y="154"/>
                  </a:lnTo>
                  <a:lnTo>
                    <a:pt x="92" y="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E0E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8"/>
            <p:cNvSpPr/>
            <p:nvPr/>
          </p:nvSpPr>
          <p:spPr>
            <a:xfrm>
              <a:off x="3295571" y="1803523"/>
              <a:ext cx="114297" cy="159514"/>
            </a:xfrm>
            <a:custGeom>
              <a:rect b="b" l="l" r="r" t="t"/>
              <a:pathLst>
                <a:path extrusionOk="0" h="1845" w="1322">
                  <a:moveTo>
                    <a:pt x="1" y="1"/>
                  </a:moveTo>
                  <a:lnTo>
                    <a:pt x="31" y="185"/>
                  </a:lnTo>
                  <a:lnTo>
                    <a:pt x="62" y="400"/>
                  </a:lnTo>
                  <a:lnTo>
                    <a:pt x="124" y="615"/>
                  </a:lnTo>
                  <a:lnTo>
                    <a:pt x="185" y="861"/>
                  </a:lnTo>
                  <a:lnTo>
                    <a:pt x="308" y="1045"/>
                  </a:lnTo>
                  <a:lnTo>
                    <a:pt x="369" y="1107"/>
                  </a:lnTo>
                  <a:lnTo>
                    <a:pt x="462" y="1168"/>
                  </a:lnTo>
                  <a:lnTo>
                    <a:pt x="554" y="1230"/>
                  </a:lnTo>
                  <a:lnTo>
                    <a:pt x="830" y="1230"/>
                  </a:lnTo>
                  <a:lnTo>
                    <a:pt x="984" y="1291"/>
                  </a:lnTo>
                  <a:lnTo>
                    <a:pt x="1107" y="1353"/>
                  </a:lnTo>
                  <a:lnTo>
                    <a:pt x="1168" y="1414"/>
                  </a:lnTo>
                  <a:lnTo>
                    <a:pt x="1230" y="1537"/>
                  </a:lnTo>
                  <a:lnTo>
                    <a:pt x="1260" y="1629"/>
                  </a:lnTo>
                  <a:lnTo>
                    <a:pt x="1291" y="1844"/>
                  </a:lnTo>
                  <a:lnTo>
                    <a:pt x="1322" y="1629"/>
                  </a:lnTo>
                  <a:lnTo>
                    <a:pt x="1291" y="1353"/>
                  </a:lnTo>
                  <a:lnTo>
                    <a:pt x="1230" y="1107"/>
                  </a:lnTo>
                  <a:lnTo>
                    <a:pt x="1137" y="861"/>
                  </a:lnTo>
                  <a:lnTo>
                    <a:pt x="1045" y="677"/>
                  </a:lnTo>
                  <a:lnTo>
                    <a:pt x="953" y="523"/>
                  </a:lnTo>
                  <a:lnTo>
                    <a:pt x="830" y="400"/>
                  </a:lnTo>
                  <a:lnTo>
                    <a:pt x="738" y="277"/>
                  </a:lnTo>
                  <a:lnTo>
                    <a:pt x="523" y="124"/>
                  </a:lnTo>
                  <a:lnTo>
                    <a:pt x="339" y="62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1818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48"/>
            <p:cNvSpPr/>
            <p:nvPr/>
          </p:nvSpPr>
          <p:spPr>
            <a:xfrm>
              <a:off x="2769571" y="1888509"/>
              <a:ext cx="528774" cy="255136"/>
            </a:xfrm>
            <a:custGeom>
              <a:rect b="b" l="l" r="r" t="t"/>
              <a:pathLst>
                <a:path extrusionOk="0" h="2951" w="6116">
                  <a:moveTo>
                    <a:pt x="3565" y="1"/>
                  </a:moveTo>
                  <a:lnTo>
                    <a:pt x="3043" y="62"/>
                  </a:lnTo>
                  <a:lnTo>
                    <a:pt x="2551" y="216"/>
                  </a:lnTo>
                  <a:lnTo>
                    <a:pt x="2152" y="370"/>
                  </a:lnTo>
                  <a:lnTo>
                    <a:pt x="1752" y="585"/>
                  </a:lnTo>
                  <a:lnTo>
                    <a:pt x="1414" y="831"/>
                  </a:lnTo>
                  <a:lnTo>
                    <a:pt x="1107" y="1107"/>
                  </a:lnTo>
                  <a:lnTo>
                    <a:pt x="861" y="1384"/>
                  </a:lnTo>
                  <a:lnTo>
                    <a:pt x="646" y="1660"/>
                  </a:lnTo>
                  <a:lnTo>
                    <a:pt x="462" y="1937"/>
                  </a:lnTo>
                  <a:lnTo>
                    <a:pt x="185" y="2428"/>
                  </a:lnTo>
                  <a:lnTo>
                    <a:pt x="32" y="2766"/>
                  </a:lnTo>
                  <a:lnTo>
                    <a:pt x="1" y="2889"/>
                  </a:lnTo>
                  <a:lnTo>
                    <a:pt x="1322" y="2951"/>
                  </a:lnTo>
                  <a:lnTo>
                    <a:pt x="2520" y="2951"/>
                  </a:lnTo>
                  <a:lnTo>
                    <a:pt x="3534" y="2920"/>
                  </a:lnTo>
                  <a:lnTo>
                    <a:pt x="4395" y="2858"/>
                  </a:lnTo>
                  <a:lnTo>
                    <a:pt x="5593" y="2766"/>
                  </a:lnTo>
                  <a:lnTo>
                    <a:pt x="6023" y="2705"/>
                  </a:lnTo>
                  <a:lnTo>
                    <a:pt x="6054" y="2613"/>
                  </a:lnTo>
                  <a:lnTo>
                    <a:pt x="6085" y="2305"/>
                  </a:lnTo>
                  <a:lnTo>
                    <a:pt x="6115" y="1875"/>
                  </a:lnTo>
                  <a:lnTo>
                    <a:pt x="6085" y="1660"/>
                  </a:lnTo>
                  <a:lnTo>
                    <a:pt x="6054" y="1414"/>
                  </a:lnTo>
                  <a:lnTo>
                    <a:pt x="5992" y="1138"/>
                  </a:lnTo>
                  <a:lnTo>
                    <a:pt x="5870" y="923"/>
                  </a:lnTo>
                  <a:lnTo>
                    <a:pt x="5716" y="677"/>
                  </a:lnTo>
                  <a:lnTo>
                    <a:pt x="5532" y="462"/>
                  </a:lnTo>
                  <a:lnTo>
                    <a:pt x="5286" y="277"/>
                  </a:lnTo>
                  <a:lnTo>
                    <a:pt x="4978" y="155"/>
                  </a:lnTo>
                  <a:lnTo>
                    <a:pt x="4579" y="32"/>
                  </a:lnTo>
                  <a:lnTo>
                    <a:pt x="4149" y="1"/>
                  </a:lnTo>
                  <a:close/>
                </a:path>
              </a:pathLst>
            </a:custGeom>
            <a:solidFill>
              <a:srgbClr val="0A1A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8"/>
            <p:cNvSpPr/>
            <p:nvPr/>
          </p:nvSpPr>
          <p:spPr>
            <a:xfrm>
              <a:off x="2915682" y="1909778"/>
              <a:ext cx="342804" cy="55852"/>
            </a:xfrm>
            <a:custGeom>
              <a:rect b="b" l="l" r="r" t="t"/>
              <a:pathLst>
                <a:path extrusionOk="0" h="646" w="3965">
                  <a:moveTo>
                    <a:pt x="2275" y="1"/>
                  </a:moveTo>
                  <a:lnTo>
                    <a:pt x="1752" y="31"/>
                  </a:lnTo>
                  <a:lnTo>
                    <a:pt x="1291" y="93"/>
                  </a:lnTo>
                  <a:lnTo>
                    <a:pt x="892" y="185"/>
                  </a:lnTo>
                  <a:lnTo>
                    <a:pt x="585" y="308"/>
                  </a:lnTo>
                  <a:lnTo>
                    <a:pt x="339" y="431"/>
                  </a:lnTo>
                  <a:lnTo>
                    <a:pt x="154" y="523"/>
                  </a:lnTo>
                  <a:lnTo>
                    <a:pt x="1" y="646"/>
                  </a:lnTo>
                  <a:lnTo>
                    <a:pt x="3964" y="646"/>
                  </a:lnTo>
                  <a:lnTo>
                    <a:pt x="3780" y="462"/>
                  </a:lnTo>
                  <a:lnTo>
                    <a:pt x="3411" y="247"/>
                  </a:lnTo>
                  <a:lnTo>
                    <a:pt x="3196" y="154"/>
                  </a:lnTo>
                  <a:lnTo>
                    <a:pt x="2920" y="62"/>
                  </a:lnTo>
                  <a:lnTo>
                    <a:pt x="2613" y="31"/>
                  </a:lnTo>
                  <a:lnTo>
                    <a:pt x="2275" y="1"/>
                  </a:lnTo>
                  <a:close/>
                </a:path>
              </a:pathLst>
            </a:custGeom>
            <a:solidFill>
              <a:srgbClr val="0E0E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8"/>
            <p:cNvSpPr/>
            <p:nvPr/>
          </p:nvSpPr>
          <p:spPr>
            <a:xfrm>
              <a:off x="2854644" y="1986811"/>
              <a:ext cx="427705" cy="42624"/>
            </a:xfrm>
            <a:custGeom>
              <a:rect b="b" l="l" r="r" t="t"/>
              <a:pathLst>
                <a:path extrusionOk="0" h="493" w="4947">
                  <a:moveTo>
                    <a:pt x="461" y="1"/>
                  </a:moveTo>
                  <a:lnTo>
                    <a:pt x="246" y="216"/>
                  </a:lnTo>
                  <a:lnTo>
                    <a:pt x="0" y="462"/>
                  </a:lnTo>
                  <a:lnTo>
                    <a:pt x="31" y="492"/>
                  </a:lnTo>
                  <a:lnTo>
                    <a:pt x="4947" y="492"/>
                  </a:lnTo>
                  <a:lnTo>
                    <a:pt x="4916" y="216"/>
                  </a:lnTo>
                  <a:lnTo>
                    <a:pt x="4824" y="1"/>
                  </a:lnTo>
                  <a:close/>
                </a:path>
              </a:pathLst>
            </a:custGeom>
            <a:solidFill>
              <a:srgbClr val="0E0E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8"/>
            <p:cNvSpPr/>
            <p:nvPr/>
          </p:nvSpPr>
          <p:spPr>
            <a:xfrm>
              <a:off x="2814788" y="2047935"/>
              <a:ext cx="470242" cy="39943"/>
            </a:xfrm>
            <a:custGeom>
              <a:rect b="b" l="l" r="r" t="t"/>
              <a:pathLst>
                <a:path extrusionOk="0" h="462" w="5439">
                  <a:moveTo>
                    <a:pt x="277" y="0"/>
                  </a:moveTo>
                  <a:lnTo>
                    <a:pt x="123" y="216"/>
                  </a:lnTo>
                  <a:lnTo>
                    <a:pt x="0" y="461"/>
                  </a:lnTo>
                  <a:lnTo>
                    <a:pt x="5408" y="461"/>
                  </a:lnTo>
                  <a:lnTo>
                    <a:pt x="5439" y="0"/>
                  </a:lnTo>
                  <a:close/>
                </a:path>
              </a:pathLst>
            </a:custGeom>
            <a:solidFill>
              <a:srgbClr val="0E0E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48"/>
            <p:cNvSpPr/>
            <p:nvPr/>
          </p:nvSpPr>
          <p:spPr>
            <a:xfrm>
              <a:off x="2594325" y="2095746"/>
              <a:ext cx="751834" cy="45217"/>
            </a:xfrm>
            <a:custGeom>
              <a:rect b="b" l="l" r="r" t="t"/>
              <a:pathLst>
                <a:path extrusionOk="0" h="523" w="8696">
                  <a:moveTo>
                    <a:pt x="92" y="1"/>
                  </a:moveTo>
                  <a:lnTo>
                    <a:pt x="31" y="93"/>
                  </a:lnTo>
                  <a:lnTo>
                    <a:pt x="0" y="185"/>
                  </a:lnTo>
                  <a:lnTo>
                    <a:pt x="0" y="277"/>
                  </a:lnTo>
                  <a:lnTo>
                    <a:pt x="0" y="339"/>
                  </a:lnTo>
                  <a:lnTo>
                    <a:pt x="61" y="461"/>
                  </a:lnTo>
                  <a:lnTo>
                    <a:pt x="92" y="523"/>
                  </a:lnTo>
                  <a:lnTo>
                    <a:pt x="8265" y="523"/>
                  </a:lnTo>
                  <a:lnTo>
                    <a:pt x="8450" y="492"/>
                  </a:lnTo>
                  <a:lnTo>
                    <a:pt x="8573" y="431"/>
                  </a:lnTo>
                  <a:lnTo>
                    <a:pt x="8634" y="339"/>
                  </a:lnTo>
                  <a:lnTo>
                    <a:pt x="8695" y="246"/>
                  </a:lnTo>
                  <a:lnTo>
                    <a:pt x="8695" y="154"/>
                  </a:lnTo>
                  <a:lnTo>
                    <a:pt x="8695" y="62"/>
                  </a:lnTo>
                  <a:lnTo>
                    <a:pt x="8695" y="1"/>
                  </a:lnTo>
                  <a:close/>
                </a:path>
              </a:pathLst>
            </a:custGeom>
            <a:solidFill>
              <a:srgbClr val="0E0E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8"/>
            <p:cNvSpPr/>
            <p:nvPr/>
          </p:nvSpPr>
          <p:spPr>
            <a:xfrm>
              <a:off x="1882357" y="1790295"/>
              <a:ext cx="348078" cy="385255"/>
            </a:xfrm>
            <a:custGeom>
              <a:rect b="b" l="l" r="r" t="t"/>
              <a:pathLst>
                <a:path extrusionOk="0" h="4456" w="4026">
                  <a:moveTo>
                    <a:pt x="1199" y="0"/>
                  </a:moveTo>
                  <a:lnTo>
                    <a:pt x="1199" y="184"/>
                  </a:lnTo>
                  <a:lnTo>
                    <a:pt x="922" y="338"/>
                  </a:lnTo>
                  <a:lnTo>
                    <a:pt x="707" y="522"/>
                  </a:lnTo>
                  <a:lnTo>
                    <a:pt x="492" y="738"/>
                  </a:lnTo>
                  <a:lnTo>
                    <a:pt x="338" y="1014"/>
                  </a:lnTo>
                  <a:lnTo>
                    <a:pt x="185" y="1291"/>
                  </a:lnTo>
                  <a:lnTo>
                    <a:pt x="93" y="1567"/>
                  </a:lnTo>
                  <a:lnTo>
                    <a:pt x="31" y="1905"/>
                  </a:lnTo>
                  <a:lnTo>
                    <a:pt x="1" y="2243"/>
                  </a:lnTo>
                  <a:lnTo>
                    <a:pt x="31" y="2550"/>
                  </a:lnTo>
                  <a:lnTo>
                    <a:pt x="93" y="2888"/>
                  </a:lnTo>
                  <a:lnTo>
                    <a:pt x="185" y="3196"/>
                  </a:lnTo>
                  <a:lnTo>
                    <a:pt x="338" y="3472"/>
                  </a:lnTo>
                  <a:lnTo>
                    <a:pt x="492" y="3718"/>
                  </a:lnTo>
                  <a:lnTo>
                    <a:pt x="707" y="3933"/>
                  </a:lnTo>
                  <a:lnTo>
                    <a:pt x="922" y="4117"/>
                  </a:lnTo>
                  <a:lnTo>
                    <a:pt x="1199" y="4271"/>
                  </a:lnTo>
                  <a:lnTo>
                    <a:pt x="1199" y="4455"/>
                  </a:lnTo>
                  <a:lnTo>
                    <a:pt x="2243" y="4455"/>
                  </a:lnTo>
                  <a:lnTo>
                    <a:pt x="2459" y="4425"/>
                  </a:lnTo>
                  <a:lnTo>
                    <a:pt x="2643" y="4363"/>
                  </a:lnTo>
                  <a:lnTo>
                    <a:pt x="2827" y="4271"/>
                  </a:lnTo>
                  <a:lnTo>
                    <a:pt x="2981" y="4179"/>
                  </a:lnTo>
                  <a:lnTo>
                    <a:pt x="3165" y="4087"/>
                  </a:lnTo>
                  <a:lnTo>
                    <a:pt x="3319" y="3933"/>
                  </a:lnTo>
                  <a:lnTo>
                    <a:pt x="3442" y="3810"/>
                  </a:lnTo>
                  <a:lnTo>
                    <a:pt x="3565" y="3626"/>
                  </a:lnTo>
                  <a:lnTo>
                    <a:pt x="3688" y="3472"/>
                  </a:lnTo>
                  <a:lnTo>
                    <a:pt x="3780" y="3288"/>
                  </a:lnTo>
                  <a:lnTo>
                    <a:pt x="3872" y="3103"/>
                  </a:lnTo>
                  <a:lnTo>
                    <a:pt x="3933" y="2888"/>
                  </a:lnTo>
                  <a:lnTo>
                    <a:pt x="3995" y="2673"/>
                  </a:lnTo>
                  <a:lnTo>
                    <a:pt x="4026" y="2458"/>
                  </a:lnTo>
                  <a:lnTo>
                    <a:pt x="4026" y="2243"/>
                  </a:lnTo>
                  <a:lnTo>
                    <a:pt x="4026" y="1997"/>
                  </a:lnTo>
                  <a:lnTo>
                    <a:pt x="3995" y="1782"/>
                  </a:lnTo>
                  <a:lnTo>
                    <a:pt x="3933" y="1567"/>
                  </a:lnTo>
                  <a:lnTo>
                    <a:pt x="3872" y="1352"/>
                  </a:lnTo>
                  <a:lnTo>
                    <a:pt x="3780" y="1168"/>
                  </a:lnTo>
                  <a:lnTo>
                    <a:pt x="3688" y="983"/>
                  </a:lnTo>
                  <a:lnTo>
                    <a:pt x="3565" y="830"/>
                  </a:lnTo>
                  <a:lnTo>
                    <a:pt x="3442" y="645"/>
                  </a:lnTo>
                  <a:lnTo>
                    <a:pt x="3319" y="522"/>
                  </a:lnTo>
                  <a:lnTo>
                    <a:pt x="3165" y="400"/>
                  </a:lnTo>
                  <a:lnTo>
                    <a:pt x="2981" y="277"/>
                  </a:lnTo>
                  <a:lnTo>
                    <a:pt x="2827" y="184"/>
                  </a:lnTo>
                  <a:lnTo>
                    <a:pt x="2643" y="92"/>
                  </a:lnTo>
                  <a:lnTo>
                    <a:pt x="2459" y="31"/>
                  </a:lnTo>
                  <a:lnTo>
                    <a:pt x="2243" y="0"/>
                  </a:lnTo>
                  <a:close/>
                </a:path>
              </a:pathLst>
            </a:custGeom>
            <a:solidFill>
              <a:srgbClr val="0E0E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8"/>
            <p:cNvSpPr/>
            <p:nvPr/>
          </p:nvSpPr>
          <p:spPr>
            <a:xfrm>
              <a:off x="1810599" y="1790295"/>
              <a:ext cx="348078" cy="385255"/>
            </a:xfrm>
            <a:custGeom>
              <a:rect b="b" l="l" r="r" t="t"/>
              <a:pathLst>
                <a:path extrusionOk="0" h="4456" w="4026">
                  <a:moveTo>
                    <a:pt x="1814" y="0"/>
                  </a:moveTo>
                  <a:lnTo>
                    <a:pt x="1599" y="31"/>
                  </a:lnTo>
                  <a:lnTo>
                    <a:pt x="1414" y="92"/>
                  </a:lnTo>
                  <a:lnTo>
                    <a:pt x="1230" y="154"/>
                  </a:lnTo>
                  <a:lnTo>
                    <a:pt x="1046" y="246"/>
                  </a:lnTo>
                  <a:lnTo>
                    <a:pt x="892" y="369"/>
                  </a:lnTo>
                  <a:lnTo>
                    <a:pt x="738" y="492"/>
                  </a:lnTo>
                  <a:lnTo>
                    <a:pt x="585" y="645"/>
                  </a:lnTo>
                  <a:lnTo>
                    <a:pt x="462" y="799"/>
                  </a:lnTo>
                  <a:lnTo>
                    <a:pt x="339" y="983"/>
                  </a:lnTo>
                  <a:lnTo>
                    <a:pt x="247" y="1168"/>
                  </a:lnTo>
                  <a:lnTo>
                    <a:pt x="155" y="1352"/>
                  </a:lnTo>
                  <a:lnTo>
                    <a:pt x="93" y="1567"/>
                  </a:lnTo>
                  <a:lnTo>
                    <a:pt x="62" y="1782"/>
                  </a:lnTo>
                  <a:lnTo>
                    <a:pt x="32" y="1997"/>
                  </a:lnTo>
                  <a:lnTo>
                    <a:pt x="1" y="2243"/>
                  </a:lnTo>
                  <a:lnTo>
                    <a:pt x="32" y="2458"/>
                  </a:lnTo>
                  <a:lnTo>
                    <a:pt x="62" y="2673"/>
                  </a:lnTo>
                  <a:lnTo>
                    <a:pt x="93" y="2888"/>
                  </a:lnTo>
                  <a:lnTo>
                    <a:pt x="155" y="3103"/>
                  </a:lnTo>
                  <a:lnTo>
                    <a:pt x="247" y="3288"/>
                  </a:lnTo>
                  <a:lnTo>
                    <a:pt x="339" y="3472"/>
                  </a:lnTo>
                  <a:lnTo>
                    <a:pt x="462" y="3656"/>
                  </a:lnTo>
                  <a:lnTo>
                    <a:pt x="585" y="3810"/>
                  </a:lnTo>
                  <a:lnTo>
                    <a:pt x="738" y="3964"/>
                  </a:lnTo>
                  <a:lnTo>
                    <a:pt x="892" y="4087"/>
                  </a:lnTo>
                  <a:lnTo>
                    <a:pt x="1046" y="4210"/>
                  </a:lnTo>
                  <a:lnTo>
                    <a:pt x="1230" y="4302"/>
                  </a:lnTo>
                  <a:lnTo>
                    <a:pt x="1414" y="4363"/>
                  </a:lnTo>
                  <a:lnTo>
                    <a:pt x="1599" y="4425"/>
                  </a:lnTo>
                  <a:lnTo>
                    <a:pt x="1814" y="4455"/>
                  </a:lnTo>
                  <a:lnTo>
                    <a:pt x="2213" y="4455"/>
                  </a:lnTo>
                  <a:lnTo>
                    <a:pt x="2428" y="4425"/>
                  </a:lnTo>
                  <a:lnTo>
                    <a:pt x="2613" y="4363"/>
                  </a:lnTo>
                  <a:lnTo>
                    <a:pt x="2797" y="4302"/>
                  </a:lnTo>
                  <a:lnTo>
                    <a:pt x="2981" y="4210"/>
                  </a:lnTo>
                  <a:lnTo>
                    <a:pt x="3135" y="4087"/>
                  </a:lnTo>
                  <a:lnTo>
                    <a:pt x="3289" y="3964"/>
                  </a:lnTo>
                  <a:lnTo>
                    <a:pt x="3442" y="3810"/>
                  </a:lnTo>
                  <a:lnTo>
                    <a:pt x="3565" y="3656"/>
                  </a:lnTo>
                  <a:lnTo>
                    <a:pt x="3688" y="3472"/>
                  </a:lnTo>
                  <a:lnTo>
                    <a:pt x="3780" y="3288"/>
                  </a:lnTo>
                  <a:lnTo>
                    <a:pt x="3872" y="3103"/>
                  </a:lnTo>
                  <a:lnTo>
                    <a:pt x="3934" y="2888"/>
                  </a:lnTo>
                  <a:lnTo>
                    <a:pt x="3995" y="2673"/>
                  </a:lnTo>
                  <a:lnTo>
                    <a:pt x="4026" y="2458"/>
                  </a:lnTo>
                  <a:lnTo>
                    <a:pt x="4026" y="2243"/>
                  </a:lnTo>
                  <a:lnTo>
                    <a:pt x="4026" y="1997"/>
                  </a:lnTo>
                  <a:lnTo>
                    <a:pt x="3995" y="1782"/>
                  </a:lnTo>
                  <a:lnTo>
                    <a:pt x="3934" y="1567"/>
                  </a:lnTo>
                  <a:lnTo>
                    <a:pt x="3872" y="1352"/>
                  </a:lnTo>
                  <a:lnTo>
                    <a:pt x="3780" y="1168"/>
                  </a:lnTo>
                  <a:lnTo>
                    <a:pt x="3688" y="983"/>
                  </a:lnTo>
                  <a:lnTo>
                    <a:pt x="3565" y="799"/>
                  </a:lnTo>
                  <a:lnTo>
                    <a:pt x="3442" y="645"/>
                  </a:lnTo>
                  <a:lnTo>
                    <a:pt x="3289" y="492"/>
                  </a:lnTo>
                  <a:lnTo>
                    <a:pt x="3135" y="369"/>
                  </a:lnTo>
                  <a:lnTo>
                    <a:pt x="2981" y="246"/>
                  </a:lnTo>
                  <a:lnTo>
                    <a:pt x="2797" y="154"/>
                  </a:lnTo>
                  <a:lnTo>
                    <a:pt x="2613" y="92"/>
                  </a:lnTo>
                  <a:lnTo>
                    <a:pt x="2428" y="31"/>
                  </a:lnTo>
                  <a:lnTo>
                    <a:pt x="2213" y="0"/>
                  </a:lnTo>
                  <a:close/>
                </a:path>
              </a:pathLst>
            </a:custGeom>
            <a:solidFill>
              <a:srgbClr val="0A1A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8"/>
            <p:cNvSpPr/>
            <p:nvPr/>
          </p:nvSpPr>
          <p:spPr>
            <a:xfrm>
              <a:off x="1858409" y="1840699"/>
              <a:ext cx="252456" cy="284359"/>
            </a:xfrm>
            <a:custGeom>
              <a:rect b="b" l="l" r="r" t="t"/>
              <a:pathLst>
                <a:path extrusionOk="0" h="3289" w="2920">
                  <a:moveTo>
                    <a:pt x="1476" y="1"/>
                  </a:moveTo>
                  <a:lnTo>
                    <a:pt x="1169" y="32"/>
                  </a:lnTo>
                  <a:lnTo>
                    <a:pt x="892" y="155"/>
                  </a:lnTo>
                  <a:lnTo>
                    <a:pt x="646" y="277"/>
                  </a:lnTo>
                  <a:lnTo>
                    <a:pt x="431" y="492"/>
                  </a:lnTo>
                  <a:lnTo>
                    <a:pt x="247" y="738"/>
                  </a:lnTo>
                  <a:lnTo>
                    <a:pt x="124" y="1015"/>
                  </a:lnTo>
                  <a:lnTo>
                    <a:pt x="32" y="1322"/>
                  </a:lnTo>
                  <a:lnTo>
                    <a:pt x="1" y="1660"/>
                  </a:lnTo>
                  <a:lnTo>
                    <a:pt x="32" y="1967"/>
                  </a:lnTo>
                  <a:lnTo>
                    <a:pt x="124" y="2275"/>
                  </a:lnTo>
                  <a:lnTo>
                    <a:pt x="247" y="2551"/>
                  </a:lnTo>
                  <a:lnTo>
                    <a:pt x="431" y="2797"/>
                  </a:lnTo>
                  <a:lnTo>
                    <a:pt x="646" y="3012"/>
                  </a:lnTo>
                  <a:lnTo>
                    <a:pt x="892" y="3135"/>
                  </a:lnTo>
                  <a:lnTo>
                    <a:pt x="1169" y="3258"/>
                  </a:lnTo>
                  <a:lnTo>
                    <a:pt x="1476" y="3289"/>
                  </a:lnTo>
                  <a:lnTo>
                    <a:pt x="1752" y="3258"/>
                  </a:lnTo>
                  <a:lnTo>
                    <a:pt x="2029" y="3135"/>
                  </a:lnTo>
                  <a:lnTo>
                    <a:pt x="2275" y="3012"/>
                  </a:lnTo>
                  <a:lnTo>
                    <a:pt x="2490" y="2797"/>
                  </a:lnTo>
                  <a:lnTo>
                    <a:pt x="2674" y="2551"/>
                  </a:lnTo>
                  <a:lnTo>
                    <a:pt x="2828" y="2275"/>
                  </a:lnTo>
                  <a:lnTo>
                    <a:pt x="2889" y="1967"/>
                  </a:lnTo>
                  <a:lnTo>
                    <a:pt x="2920" y="1660"/>
                  </a:lnTo>
                  <a:lnTo>
                    <a:pt x="2889" y="1322"/>
                  </a:lnTo>
                  <a:lnTo>
                    <a:pt x="2828" y="1015"/>
                  </a:lnTo>
                  <a:lnTo>
                    <a:pt x="2674" y="738"/>
                  </a:lnTo>
                  <a:lnTo>
                    <a:pt x="2490" y="492"/>
                  </a:lnTo>
                  <a:lnTo>
                    <a:pt x="2275" y="277"/>
                  </a:lnTo>
                  <a:lnTo>
                    <a:pt x="2029" y="155"/>
                  </a:lnTo>
                  <a:lnTo>
                    <a:pt x="1752" y="32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8"/>
            <p:cNvSpPr/>
            <p:nvPr/>
          </p:nvSpPr>
          <p:spPr>
            <a:xfrm>
              <a:off x="1892991" y="1880555"/>
              <a:ext cx="183376" cy="204645"/>
            </a:xfrm>
            <a:custGeom>
              <a:rect b="b" l="l" r="r" t="t"/>
              <a:pathLst>
                <a:path extrusionOk="0" h="2367" w="2121">
                  <a:moveTo>
                    <a:pt x="1076" y="1"/>
                  </a:moveTo>
                  <a:lnTo>
                    <a:pt x="861" y="31"/>
                  </a:lnTo>
                  <a:lnTo>
                    <a:pt x="646" y="93"/>
                  </a:lnTo>
                  <a:lnTo>
                    <a:pt x="461" y="216"/>
                  </a:lnTo>
                  <a:lnTo>
                    <a:pt x="308" y="339"/>
                  </a:lnTo>
                  <a:lnTo>
                    <a:pt x="185" y="523"/>
                  </a:lnTo>
                  <a:lnTo>
                    <a:pt x="93" y="738"/>
                  </a:lnTo>
                  <a:lnTo>
                    <a:pt x="31" y="953"/>
                  </a:lnTo>
                  <a:lnTo>
                    <a:pt x="0" y="1199"/>
                  </a:lnTo>
                  <a:lnTo>
                    <a:pt x="31" y="1414"/>
                  </a:lnTo>
                  <a:lnTo>
                    <a:pt x="93" y="1660"/>
                  </a:lnTo>
                  <a:lnTo>
                    <a:pt x="185" y="1844"/>
                  </a:lnTo>
                  <a:lnTo>
                    <a:pt x="308" y="2029"/>
                  </a:lnTo>
                  <a:lnTo>
                    <a:pt x="461" y="2182"/>
                  </a:lnTo>
                  <a:lnTo>
                    <a:pt x="646" y="2274"/>
                  </a:lnTo>
                  <a:lnTo>
                    <a:pt x="861" y="2336"/>
                  </a:lnTo>
                  <a:lnTo>
                    <a:pt x="1076" y="2367"/>
                  </a:lnTo>
                  <a:lnTo>
                    <a:pt x="1291" y="2336"/>
                  </a:lnTo>
                  <a:lnTo>
                    <a:pt x="1475" y="2274"/>
                  </a:lnTo>
                  <a:lnTo>
                    <a:pt x="1660" y="2182"/>
                  </a:lnTo>
                  <a:lnTo>
                    <a:pt x="1813" y="2029"/>
                  </a:lnTo>
                  <a:lnTo>
                    <a:pt x="1936" y="1844"/>
                  </a:lnTo>
                  <a:lnTo>
                    <a:pt x="2059" y="1660"/>
                  </a:lnTo>
                  <a:lnTo>
                    <a:pt x="2120" y="1414"/>
                  </a:lnTo>
                  <a:lnTo>
                    <a:pt x="2120" y="1199"/>
                  </a:lnTo>
                  <a:lnTo>
                    <a:pt x="2120" y="953"/>
                  </a:lnTo>
                  <a:lnTo>
                    <a:pt x="2059" y="738"/>
                  </a:lnTo>
                  <a:lnTo>
                    <a:pt x="1936" y="523"/>
                  </a:lnTo>
                  <a:lnTo>
                    <a:pt x="1813" y="339"/>
                  </a:lnTo>
                  <a:lnTo>
                    <a:pt x="1660" y="216"/>
                  </a:lnTo>
                  <a:lnTo>
                    <a:pt x="1475" y="93"/>
                  </a:lnTo>
                  <a:lnTo>
                    <a:pt x="1291" y="31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0E0E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8"/>
            <p:cNvSpPr/>
            <p:nvPr/>
          </p:nvSpPr>
          <p:spPr>
            <a:xfrm>
              <a:off x="1919534" y="1915138"/>
              <a:ext cx="127611" cy="140839"/>
            </a:xfrm>
            <a:custGeom>
              <a:rect b="b" l="l" r="r" t="t"/>
              <a:pathLst>
                <a:path extrusionOk="0" h="1629" w="1476">
                  <a:moveTo>
                    <a:pt x="738" y="0"/>
                  </a:moveTo>
                  <a:lnTo>
                    <a:pt x="584" y="31"/>
                  </a:lnTo>
                  <a:lnTo>
                    <a:pt x="462" y="62"/>
                  </a:lnTo>
                  <a:lnTo>
                    <a:pt x="339" y="154"/>
                  </a:lnTo>
                  <a:lnTo>
                    <a:pt x="216" y="246"/>
                  </a:lnTo>
                  <a:lnTo>
                    <a:pt x="124" y="369"/>
                  </a:lnTo>
                  <a:lnTo>
                    <a:pt x="62" y="492"/>
                  </a:lnTo>
                  <a:lnTo>
                    <a:pt x="31" y="645"/>
                  </a:lnTo>
                  <a:lnTo>
                    <a:pt x="1" y="799"/>
                  </a:lnTo>
                  <a:lnTo>
                    <a:pt x="31" y="983"/>
                  </a:lnTo>
                  <a:lnTo>
                    <a:pt x="62" y="1137"/>
                  </a:lnTo>
                  <a:lnTo>
                    <a:pt x="124" y="1260"/>
                  </a:lnTo>
                  <a:lnTo>
                    <a:pt x="216" y="1383"/>
                  </a:lnTo>
                  <a:lnTo>
                    <a:pt x="339" y="1475"/>
                  </a:lnTo>
                  <a:lnTo>
                    <a:pt x="462" y="1567"/>
                  </a:lnTo>
                  <a:lnTo>
                    <a:pt x="584" y="1598"/>
                  </a:lnTo>
                  <a:lnTo>
                    <a:pt x="738" y="1629"/>
                  </a:lnTo>
                  <a:lnTo>
                    <a:pt x="892" y="1598"/>
                  </a:lnTo>
                  <a:lnTo>
                    <a:pt x="1015" y="1567"/>
                  </a:lnTo>
                  <a:lnTo>
                    <a:pt x="1138" y="1475"/>
                  </a:lnTo>
                  <a:lnTo>
                    <a:pt x="1260" y="1383"/>
                  </a:lnTo>
                  <a:lnTo>
                    <a:pt x="1353" y="1260"/>
                  </a:lnTo>
                  <a:lnTo>
                    <a:pt x="1414" y="1137"/>
                  </a:lnTo>
                  <a:lnTo>
                    <a:pt x="1445" y="983"/>
                  </a:lnTo>
                  <a:lnTo>
                    <a:pt x="1476" y="799"/>
                  </a:lnTo>
                  <a:lnTo>
                    <a:pt x="1445" y="645"/>
                  </a:lnTo>
                  <a:lnTo>
                    <a:pt x="1414" y="492"/>
                  </a:lnTo>
                  <a:lnTo>
                    <a:pt x="1353" y="369"/>
                  </a:lnTo>
                  <a:lnTo>
                    <a:pt x="1260" y="246"/>
                  </a:lnTo>
                  <a:lnTo>
                    <a:pt x="1138" y="154"/>
                  </a:lnTo>
                  <a:lnTo>
                    <a:pt x="1015" y="62"/>
                  </a:lnTo>
                  <a:lnTo>
                    <a:pt x="892" y="31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rgbClr val="FD8C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8"/>
            <p:cNvSpPr/>
            <p:nvPr/>
          </p:nvSpPr>
          <p:spPr>
            <a:xfrm>
              <a:off x="2049737" y="1771707"/>
              <a:ext cx="204645" cy="324129"/>
            </a:xfrm>
            <a:custGeom>
              <a:rect b="b" l="l" r="r" t="t"/>
              <a:pathLst>
                <a:path extrusionOk="0" h="3749" w="2367">
                  <a:moveTo>
                    <a:pt x="0" y="0"/>
                  </a:moveTo>
                  <a:lnTo>
                    <a:pt x="277" y="92"/>
                  </a:lnTo>
                  <a:lnTo>
                    <a:pt x="553" y="184"/>
                  </a:lnTo>
                  <a:lnTo>
                    <a:pt x="768" y="338"/>
                  </a:lnTo>
                  <a:lnTo>
                    <a:pt x="983" y="492"/>
                  </a:lnTo>
                  <a:lnTo>
                    <a:pt x="1168" y="676"/>
                  </a:lnTo>
                  <a:lnTo>
                    <a:pt x="1321" y="860"/>
                  </a:lnTo>
                  <a:lnTo>
                    <a:pt x="1444" y="1075"/>
                  </a:lnTo>
                  <a:lnTo>
                    <a:pt x="1537" y="1321"/>
                  </a:lnTo>
                  <a:lnTo>
                    <a:pt x="1690" y="1751"/>
                  </a:lnTo>
                  <a:lnTo>
                    <a:pt x="1782" y="2182"/>
                  </a:lnTo>
                  <a:lnTo>
                    <a:pt x="1844" y="2550"/>
                  </a:lnTo>
                  <a:lnTo>
                    <a:pt x="1844" y="2796"/>
                  </a:lnTo>
                  <a:lnTo>
                    <a:pt x="1813" y="3288"/>
                  </a:lnTo>
                  <a:lnTo>
                    <a:pt x="1782" y="3533"/>
                  </a:lnTo>
                  <a:lnTo>
                    <a:pt x="1721" y="3749"/>
                  </a:lnTo>
                  <a:lnTo>
                    <a:pt x="2366" y="3749"/>
                  </a:lnTo>
                  <a:lnTo>
                    <a:pt x="2366" y="3226"/>
                  </a:lnTo>
                  <a:lnTo>
                    <a:pt x="2335" y="2581"/>
                  </a:lnTo>
                  <a:lnTo>
                    <a:pt x="2243" y="1936"/>
                  </a:lnTo>
                  <a:lnTo>
                    <a:pt x="2151" y="1628"/>
                  </a:lnTo>
                  <a:lnTo>
                    <a:pt x="2059" y="1352"/>
                  </a:lnTo>
                  <a:lnTo>
                    <a:pt x="1967" y="1137"/>
                  </a:lnTo>
                  <a:lnTo>
                    <a:pt x="1875" y="983"/>
                  </a:lnTo>
                  <a:lnTo>
                    <a:pt x="1659" y="676"/>
                  </a:lnTo>
                  <a:lnTo>
                    <a:pt x="1383" y="430"/>
                  </a:lnTo>
                  <a:lnTo>
                    <a:pt x="1106" y="246"/>
                  </a:lnTo>
                  <a:lnTo>
                    <a:pt x="799" y="123"/>
                  </a:lnTo>
                  <a:lnTo>
                    <a:pt x="523" y="31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FD8C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8"/>
            <p:cNvSpPr/>
            <p:nvPr/>
          </p:nvSpPr>
          <p:spPr>
            <a:xfrm>
              <a:off x="2033742" y="1644183"/>
              <a:ext cx="289633" cy="204645"/>
            </a:xfrm>
            <a:custGeom>
              <a:rect b="b" l="l" r="r" t="t"/>
              <a:pathLst>
                <a:path extrusionOk="0" h="2367" w="3350">
                  <a:moveTo>
                    <a:pt x="1" y="0"/>
                  </a:moveTo>
                  <a:lnTo>
                    <a:pt x="431" y="92"/>
                  </a:lnTo>
                  <a:lnTo>
                    <a:pt x="800" y="185"/>
                  </a:lnTo>
                  <a:lnTo>
                    <a:pt x="1138" y="307"/>
                  </a:lnTo>
                  <a:lnTo>
                    <a:pt x="1414" y="430"/>
                  </a:lnTo>
                  <a:lnTo>
                    <a:pt x="1660" y="584"/>
                  </a:lnTo>
                  <a:lnTo>
                    <a:pt x="1844" y="707"/>
                  </a:lnTo>
                  <a:lnTo>
                    <a:pt x="2029" y="860"/>
                  </a:lnTo>
                  <a:lnTo>
                    <a:pt x="2182" y="1045"/>
                  </a:lnTo>
                  <a:lnTo>
                    <a:pt x="2428" y="1352"/>
                  </a:lnTo>
                  <a:lnTo>
                    <a:pt x="2613" y="1659"/>
                  </a:lnTo>
                  <a:lnTo>
                    <a:pt x="2797" y="1936"/>
                  </a:lnTo>
                  <a:lnTo>
                    <a:pt x="2981" y="2182"/>
                  </a:lnTo>
                  <a:lnTo>
                    <a:pt x="3166" y="2335"/>
                  </a:lnTo>
                  <a:lnTo>
                    <a:pt x="3227" y="2366"/>
                  </a:lnTo>
                  <a:lnTo>
                    <a:pt x="3289" y="2366"/>
                  </a:lnTo>
                  <a:lnTo>
                    <a:pt x="3319" y="2335"/>
                  </a:lnTo>
                  <a:lnTo>
                    <a:pt x="3350" y="2274"/>
                  </a:lnTo>
                  <a:lnTo>
                    <a:pt x="3350" y="2120"/>
                  </a:lnTo>
                  <a:lnTo>
                    <a:pt x="3289" y="1905"/>
                  </a:lnTo>
                  <a:lnTo>
                    <a:pt x="3135" y="1598"/>
                  </a:lnTo>
                  <a:lnTo>
                    <a:pt x="2889" y="1260"/>
                  </a:lnTo>
                  <a:lnTo>
                    <a:pt x="2551" y="891"/>
                  </a:lnTo>
                  <a:lnTo>
                    <a:pt x="2397" y="738"/>
                  </a:lnTo>
                  <a:lnTo>
                    <a:pt x="2213" y="584"/>
                  </a:lnTo>
                  <a:lnTo>
                    <a:pt x="1998" y="461"/>
                  </a:lnTo>
                  <a:lnTo>
                    <a:pt x="1783" y="369"/>
                  </a:lnTo>
                  <a:lnTo>
                    <a:pt x="1384" y="215"/>
                  </a:lnTo>
                  <a:lnTo>
                    <a:pt x="953" y="123"/>
                  </a:lnTo>
                  <a:lnTo>
                    <a:pt x="585" y="62"/>
                  </a:lnTo>
                  <a:lnTo>
                    <a:pt x="277" y="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8"/>
            <p:cNvSpPr/>
            <p:nvPr/>
          </p:nvSpPr>
          <p:spPr>
            <a:xfrm>
              <a:off x="2163945" y="1726490"/>
              <a:ext cx="63806" cy="66486"/>
            </a:xfrm>
            <a:custGeom>
              <a:rect b="b" l="l" r="r" t="t"/>
              <a:pathLst>
                <a:path extrusionOk="0" h="769" w="738">
                  <a:moveTo>
                    <a:pt x="31" y="1"/>
                  </a:moveTo>
                  <a:lnTo>
                    <a:pt x="0" y="62"/>
                  </a:lnTo>
                  <a:lnTo>
                    <a:pt x="0" y="124"/>
                  </a:lnTo>
                  <a:lnTo>
                    <a:pt x="62" y="246"/>
                  </a:lnTo>
                  <a:lnTo>
                    <a:pt x="154" y="369"/>
                  </a:lnTo>
                  <a:lnTo>
                    <a:pt x="308" y="523"/>
                  </a:lnTo>
                  <a:lnTo>
                    <a:pt x="461" y="646"/>
                  </a:lnTo>
                  <a:lnTo>
                    <a:pt x="584" y="738"/>
                  </a:lnTo>
                  <a:lnTo>
                    <a:pt x="676" y="769"/>
                  </a:lnTo>
                  <a:lnTo>
                    <a:pt x="738" y="769"/>
                  </a:lnTo>
                  <a:lnTo>
                    <a:pt x="738" y="738"/>
                  </a:lnTo>
                  <a:lnTo>
                    <a:pt x="738" y="646"/>
                  </a:lnTo>
                  <a:lnTo>
                    <a:pt x="646" y="492"/>
                  </a:lnTo>
                  <a:lnTo>
                    <a:pt x="431" y="216"/>
                  </a:lnTo>
                  <a:lnTo>
                    <a:pt x="308" y="93"/>
                  </a:lnTo>
                  <a:lnTo>
                    <a:pt x="185" y="31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8"/>
            <p:cNvSpPr/>
            <p:nvPr/>
          </p:nvSpPr>
          <p:spPr>
            <a:xfrm>
              <a:off x="1411259" y="1346600"/>
              <a:ext cx="111617" cy="63892"/>
            </a:xfrm>
            <a:custGeom>
              <a:rect b="b" l="l" r="r" t="t"/>
              <a:pathLst>
                <a:path extrusionOk="0" h="739" w="1291">
                  <a:moveTo>
                    <a:pt x="123" y="1"/>
                  </a:moveTo>
                  <a:lnTo>
                    <a:pt x="31" y="32"/>
                  </a:lnTo>
                  <a:lnTo>
                    <a:pt x="0" y="32"/>
                  </a:lnTo>
                  <a:lnTo>
                    <a:pt x="0" y="62"/>
                  </a:lnTo>
                  <a:lnTo>
                    <a:pt x="62" y="155"/>
                  </a:lnTo>
                  <a:lnTo>
                    <a:pt x="215" y="308"/>
                  </a:lnTo>
                  <a:lnTo>
                    <a:pt x="522" y="462"/>
                  </a:lnTo>
                  <a:lnTo>
                    <a:pt x="860" y="615"/>
                  </a:lnTo>
                  <a:lnTo>
                    <a:pt x="1106" y="708"/>
                  </a:lnTo>
                  <a:lnTo>
                    <a:pt x="1229" y="738"/>
                  </a:lnTo>
                  <a:lnTo>
                    <a:pt x="1291" y="738"/>
                  </a:lnTo>
                  <a:lnTo>
                    <a:pt x="1291" y="708"/>
                  </a:lnTo>
                  <a:lnTo>
                    <a:pt x="1260" y="646"/>
                  </a:lnTo>
                  <a:lnTo>
                    <a:pt x="1137" y="523"/>
                  </a:lnTo>
                  <a:lnTo>
                    <a:pt x="922" y="370"/>
                  </a:lnTo>
                  <a:lnTo>
                    <a:pt x="615" y="155"/>
                  </a:lnTo>
                  <a:lnTo>
                    <a:pt x="461" y="62"/>
                  </a:lnTo>
                  <a:lnTo>
                    <a:pt x="277" y="3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8"/>
            <p:cNvSpPr/>
            <p:nvPr/>
          </p:nvSpPr>
          <p:spPr>
            <a:xfrm>
              <a:off x="2109912" y="1181900"/>
              <a:ext cx="114297" cy="63892"/>
            </a:xfrm>
            <a:custGeom>
              <a:rect b="b" l="l" r="r" t="t"/>
              <a:pathLst>
                <a:path extrusionOk="0" h="739" w="1322">
                  <a:moveTo>
                    <a:pt x="31" y="1"/>
                  </a:moveTo>
                  <a:lnTo>
                    <a:pt x="0" y="32"/>
                  </a:lnTo>
                  <a:lnTo>
                    <a:pt x="0" y="62"/>
                  </a:lnTo>
                  <a:lnTo>
                    <a:pt x="61" y="155"/>
                  </a:lnTo>
                  <a:lnTo>
                    <a:pt x="215" y="277"/>
                  </a:lnTo>
                  <a:lnTo>
                    <a:pt x="522" y="462"/>
                  </a:lnTo>
                  <a:lnTo>
                    <a:pt x="860" y="615"/>
                  </a:lnTo>
                  <a:lnTo>
                    <a:pt x="1106" y="708"/>
                  </a:lnTo>
                  <a:lnTo>
                    <a:pt x="1260" y="738"/>
                  </a:lnTo>
                  <a:lnTo>
                    <a:pt x="1290" y="708"/>
                  </a:lnTo>
                  <a:lnTo>
                    <a:pt x="1321" y="708"/>
                  </a:lnTo>
                  <a:lnTo>
                    <a:pt x="1290" y="615"/>
                  </a:lnTo>
                  <a:lnTo>
                    <a:pt x="1137" y="492"/>
                  </a:lnTo>
                  <a:lnTo>
                    <a:pt x="922" y="339"/>
                  </a:lnTo>
                  <a:lnTo>
                    <a:pt x="645" y="155"/>
                  </a:lnTo>
                  <a:lnTo>
                    <a:pt x="461" y="62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8"/>
            <p:cNvSpPr/>
            <p:nvPr/>
          </p:nvSpPr>
          <p:spPr>
            <a:xfrm>
              <a:off x="2038153" y="1184580"/>
              <a:ext cx="71846" cy="39943"/>
            </a:xfrm>
            <a:custGeom>
              <a:rect b="b" l="l" r="r" t="t"/>
              <a:pathLst>
                <a:path extrusionOk="0" h="462" w="831">
                  <a:moveTo>
                    <a:pt x="31" y="1"/>
                  </a:moveTo>
                  <a:lnTo>
                    <a:pt x="0" y="31"/>
                  </a:lnTo>
                  <a:lnTo>
                    <a:pt x="31" y="93"/>
                  </a:lnTo>
                  <a:lnTo>
                    <a:pt x="123" y="185"/>
                  </a:lnTo>
                  <a:lnTo>
                    <a:pt x="338" y="277"/>
                  </a:lnTo>
                  <a:lnTo>
                    <a:pt x="676" y="431"/>
                  </a:lnTo>
                  <a:lnTo>
                    <a:pt x="769" y="461"/>
                  </a:lnTo>
                  <a:lnTo>
                    <a:pt x="830" y="461"/>
                  </a:lnTo>
                  <a:lnTo>
                    <a:pt x="799" y="400"/>
                  </a:lnTo>
                  <a:lnTo>
                    <a:pt x="707" y="308"/>
                  </a:lnTo>
                  <a:lnTo>
                    <a:pt x="400" y="93"/>
                  </a:lnTo>
                  <a:lnTo>
                    <a:pt x="277" y="31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8"/>
            <p:cNvSpPr/>
            <p:nvPr/>
          </p:nvSpPr>
          <p:spPr>
            <a:xfrm>
              <a:off x="2081553" y="1229710"/>
              <a:ext cx="762555" cy="727972"/>
            </a:xfrm>
            <a:custGeom>
              <a:rect b="b" l="l" r="r" t="t"/>
              <a:pathLst>
                <a:path extrusionOk="0" h="8420" w="8820">
                  <a:moveTo>
                    <a:pt x="1" y="1"/>
                  </a:moveTo>
                  <a:lnTo>
                    <a:pt x="308" y="124"/>
                  </a:lnTo>
                  <a:lnTo>
                    <a:pt x="615" y="216"/>
                  </a:lnTo>
                  <a:lnTo>
                    <a:pt x="892" y="370"/>
                  </a:lnTo>
                  <a:lnTo>
                    <a:pt x="1138" y="523"/>
                  </a:lnTo>
                  <a:lnTo>
                    <a:pt x="1384" y="677"/>
                  </a:lnTo>
                  <a:lnTo>
                    <a:pt x="1599" y="861"/>
                  </a:lnTo>
                  <a:lnTo>
                    <a:pt x="2029" y="1261"/>
                  </a:lnTo>
                  <a:lnTo>
                    <a:pt x="2428" y="1752"/>
                  </a:lnTo>
                  <a:lnTo>
                    <a:pt x="2797" y="2275"/>
                  </a:lnTo>
                  <a:lnTo>
                    <a:pt x="3166" y="2858"/>
                  </a:lnTo>
                  <a:lnTo>
                    <a:pt x="3504" y="3504"/>
                  </a:lnTo>
                  <a:lnTo>
                    <a:pt x="3842" y="4026"/>
                  </a:lnTo>
                  <a:lnTo>
                    <a:pt x="4180" y="4518"/>
                  </a:lnTo>
                  <a:lnTo>
                    <a:pt x="4518" y="4979"/>
                  </a:lnTo>
                  <a:lnTo>
                    <a:pt x="4886" y="5378"/>
                  </a:lnTo>
                  <a:lnTo>
                    <a:pt x="5224" y="5747"/>
                  </a:lnTo>
                  <a:lnTo>
                    <a:pt x="5562" y="6054"/>
                  </a:lnTo>
                  <a:lnTo>
                    <a:pt x="5870" y="6269"/>
                  </a:lnTo>
                  <a:lnTo>
                    <a:pt x="6146" y="6453"/>
                  </a:lnTo>
                  <a:lnTo>
                    <a:pt x="5931" y="6730"/>
                  </a:lnTo>
                  <a:lnTo>
                    <a:pt x="5808" y="7068"/>
                  </a:lnTo>
                  <a:lnTo>
                    <a:pt x="5685" y="7375"/>
                  </a:lnTo>
                  <a:lnTo>
                    <a:pt x="5624" y="7682"/>
                  </a:lnTo>
                  <a:lnTo>
                    <a:pt x="5562" y="8205"/>
                  </a:lnTo>
                  <a:lnTo>
                    <a:pt x="5532" y="8420"/>
                  </a:lnTo>
                  <a:lnTo>
                    <a:pt x="5685" y="8020"/>
                  </a:lnTo>
                  <a:lnTo>
                    <a:pt x="5839" y="7713"/>
                  </a:lnTo>
                  <a:lnTo>
                    <a:pt x="6023" y="7406"/>
                  </a:lnTo>
                  <a:lnTo>
                    <a:pt x="6238" y="7191"/>
                  </a:lnTo>
                  <a:lnTo>
                    <a:pt x="6453" y="6976"/>
                  </a:lnTo>
                  <a:lnTo>
                    <a:pt x="6668" y="6791"/>
                  </a:lnTo>
                  <a:lnTo>
                    <a:pt x="6914" y="6638"/>
                  </a:lnTo>
                  <a:lnTo>
                    <a:pt x="7160" y="6515"/>
                  </a:lnTo>
                  <a:lnTo>
                    <a:pt x="7621" y="6300"/>
                  </a:lnTo>
                  <a:lnTo>
                    <a:pt x="8082" y="6146"/>
                  </a:lnTo>
                  <a:lnTo>
                    <a:pt x="8481" y="5992"/>
                  </a:lnTo>
                  <a:lnTo>
                    <a:pt x="8666" y="5900"/>
                  </a:lnTo>
                  <a:lnTo>
                    <a:pt x="8819" y="5839"/>
                  </a:lnTo>
                  <a:lnTo>
                    <a:pt x="8328" y="5962"/>
                  </a:lnTo>
                  <a:lnTo>
                    <a:pt x="7836" y="6054"/>
                  </a:lnTo>
                  <a:lnTo>
                    <a:pt x="7406" y="6085"/>
                  </a:lnTo>
                  <a:lnTo>
                    <a:pt x="7006" y="6085"/>
                  </a:lnTo>
                  <a:lnTo>
                    <a:pt x="6638" y="6054"/>
                  </a:lnTo>
                  <a:lnTo>
                    <a:pt x="6269" y="5962"/>
                  </a:lnTo>
                  <a:lnTo>
                    <a:pt x="5962" y="5808"/>
                  </a:lnTo>
                  <a:lnTo>
                    <a:pt x="5654" y="5624"/>
                  </a:lnTo>
                  <a:lnTo>
                    <a:pt x="5347" y="5409"/>
                  </a:lnTo>
                  <a:lnTo>
                    <a:pt x="5071" y="5163"/>
                  </a:lnTo>
                  <a:lnTo>
                    <a:pt x="4794" y="4856"/>
                  </a:lnTo>
                  <a:lnTo>
                    <a:pt x="4548" y="4518"/>
                  </a:lnTo>
                  <a:lnTo>
                    <a:pt x="4272" y="4149"/>
                  </a:lnTo>
                  <a:lnTo>
                    <a:pt x="3995" y="3749"/>
                  </a:lnTo>
                  <a:lnTo>
                    <a:pt x="3412" y="2797"/>
                  </a:lnTo>
                  <a:lnTo>
                    <a:pt x="3135" y="2367"/>
                  </a:lnTo>
                  <a:lnTo>
                    <a:pt x="2828" y="1937"/>
                  </a:lnTo>
                  <a:lnTo>
                    <a:pt x="2520" y="1599"/>
                  </a:lnTo>
                  <a:lnTo>
                    <a:pt x="2244" y="1291"/>
                  </a:lnTo>
                  <a:lnTo>
                    <a:pt x="1937" y="1015"/>
                  </a:lnTo>
                  <a:lnTo>
                    <a:pt x="1660" y="800"/>
                  </a:lnTo>
                  <a:lnTo>
                    <a:pt x="1384" y="615"/>
                  </a:lnTo>
                  <a:lnTo>
                    <a:pt x="1138" y="462"/>
                  </a:lnTo>
                  <a:lnTo>
                    <a:pt x="677" y="216"/>
                  </a:lnTo>
                  <a:lnTo>
                    <a:pt x="339" y="93"/>
                  </a:lnTo>
                  <a:lnTo>
                    <a:pt x="93" y="3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8"/>
            <p:cNvSpPr/>
            <p:nvPr/>
          </p:nvSpPr>
          <p:spPr>
            <a:xfrm>
              <a:off x="3011303" y="1726490"/>
              <a:ext cx="225913" cy="66486"/>
            </a:xfrm>
            <a:custGeom>
              <a:rect b="b" l="l" r="r" t="t"/>
              <a:pathLst>
                <a:path extrusionOk="0" h="769" w="2613">
                  <a:moveTo>
                    <a:pt x="1015" y="1"/>
                  </a:moveTo>
                  <a:lnTo>
                    <a:pt x="800" y="31"/>
                  </a:lnTo>
                  <a:lnTo>
                    <a:pt x="615" y="93"/>
                  </a:lnTo>
                  <a:lnTo>
                    <a:pt x="400" y="185"/>
                  </a:lnTo>
                  <a:lnTo>
                    <a:pt x="185" y="277"/>
                  </a:lnTo>
                  <a:lnTo>
                    <a:pt x="32" y="400"/>
                  </a:lnTo>
                  <a:lnTo>
                    <a:pt x="1" y="462"/>
                  </a:lnTo>
                  <a:lnTo>
                    <a:pt x="1" y="492"/>
                  </a:lnTo>
                  <a:lnTo>
                    <a:pt x="32" y="554"/>
                  </a:lnTo>
                  <a:lnTo>
                    <a:pt x="62" y="584"/>
                  </a:lnTo>
                  <a:lnTo>
                    <a:pt x="216" y="646"/>
                  </a:lnTo>
                  <a:lnTo>
                    <a:pt x="431" y="707"/>
                  </a:lnTo>
                  <a:lnTo>
                    <a:pt x="708" y="738"/>
                  </a:lnTo>
                  <a:lnTo>
                    <a:pt x="1291" y="769"/>
                  </a:lnTo>
                  <a:lnTo>
                    <a:pt x="1906" y="738"/>
                  </a:lnTo>
                  <a:lnTo>
                    <a:pt x="2182" y="707"/>
                  </a:lnTo>
                  <a:lnTo>
                    <a:pt x="2398" y="646"/>
                  </a:lnTo>
                  <a:lnTo>
                    <a:pt x="2520" y="584"/>
                  </a:lnTo>
                  <a:lnTo>
                    <a:pt x="2582" y="554"/>
                  </a:lnTo>
                  <a:lnTo>
                    <a:pt x="2613" y="492"/>
                  </a:lnTo>
                  <a:lnTo>
                    <a:pt x="2582" y="462"/>
                  </a:lnTo>
                  <a:lnTo>
                    <a:pt x="2582" y="400"/>
                  </a:lnTo>
                  <a:lnTo>
                    <a:pt x="2428" y="277"/>
                  </a:lnTo>
                  <a:lnTo>
                    <a:pt x="2213" y="185"/>
                  </a:lnTo>
                  <a:lnTo>
                    <a:pt x="1998" y="124"/>
                  </a:lnTo>
                  <a:lnTo>
                    <a:pt x="1722" y="31"/>
                  </a:lnTo>
                  <a:lnTo>
                    <a:pt x="13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8"/>
            <p:cNvSpPr/>
            <p:nvPr/>
          </p:nvSpPr>
          <p:spPr>
            <a:xfrm>
              <a:off x="2833376" y="1160718"/>
              <a:ext cx="560590" cy="688115"/>
            </a:xfrm>
            <a:custGeom>
              <a:rect b="b" l="l" r="r" t="t"/>
              <a:pathLst>
                <a:path extrusionOk="0" h="7959" w="6484">
                  <a:moveTo>
                    <a:pt x="0" y="0"/>
                  </a:moveTo>
                  <a:lnTo>
                    <a:pt x="185" y="92"/>
                  </a:lnTo>
                  <a:lnTo>
                    <a:pt x="430" y="246"/>
                  </a:lnTo>
                  <a:lnTo>
                    <a:pt x="799" y="461"/>
                  </a:lnTo>
                  <a:lnTo>
                    <a:pt x="1229" y="737"/>
                  </a:lnTo>
                  <a:lnTo>
                    <a:pt x="1782" y="1168"/>
                  </a:lnTo>
                  <a:lnTo>
                    <a:pt x="2428" y="1690"/>
                  </a:lnTo>
                  <a:lnTo>
                    <a:pt x="3196" y="2335"/>
                  </a:lnTo>
                  <a:lnTo>
                    <a:pt x="3534" y="2673"/>
                  </a:lnTo>
                  <a:lnTo>
                    <a:pt x="3841" y="3042"/>
                  </a:lnTo>
                  <a:lnTo>
                    <a:pt x="4148" y="3380"/>
                  </a:lnTo>
                  <a:lnTo>
                    <a:pt x="4394" y="3749"/>
                  </a:lnTo>
                  <a:lnTo>
                    <a:pt x="4640" y="4087"/>
                  </a:lnTo>
                  <a:lnTo>
                    <a:pt x="4824" y="4455"/>
                  </a:lnTo>
                  <a:lnTo>
                    <a:pt x="5162" y="5131"/>
                  </a:lnTo>
                  <a:lnTo>
                    <a:pt x="5439" y="5715"/>
                  </a:lnTo>
                  <a:lnTo>
                    <a:pt x="5592" y="6237"/>
                  </a:lnTo>
                  <a:lnTo>
                    <a:pt x="5808" y="6913"/>
                  </a:lnTo>
                  <a:lnTo>
                    <a:pt x="5808" y="6913"/>
                  </a:lnTo>
                  <a:lnTo>
                    <a:pt x="5654" y="6790"/>
                  </a:lnTo>
                  <a:lnTo>
                    <a:pt x="5439" y="6698"/>
                  </a:lnTo>
                  <a:lnTo>
                    <a:pt x="4978" y="6514"/>
                  </a:lnTo>
                  <a:lnTo>
                    <a:pt x="4578" y="6360"/>
                  </a:lnTo>
                  <a:lnTo>
                    <a:pt x="4394" y="6330"/>
                  </a:lnTo>
                  <a:lnTo>
                    <a:pt x="4394" y="6330"/>
                  </a:lnTo>
                  <a:lnTo>
                    <a:pt x="4855" y="6545"/>
                  </a:lnTo>
                  <a:lnTo>
                    <a:pt x="5224" y="6790"/>
                  </a:lnTo>
                  <a:lnTo>
                    <a:pt x="5562" y="7036"/>
                  </a:lnTo>
                  <a:lnTo>
                    <a:pt x="5838" y="7282"/>
                  </a:lnTo>
                  <a:lnTo>
                    <a:pt x="6238" y="7712"/>
                  </a:lnTo>
                  <a:lnTo>
                    <a:pt x="6483" y="7958"/>
                  </a:lnTo>
                  <a:lnTo>
                    <a:pt x="6483" y="7958"/>
                  </a:lnTo>
                  <a:lnTo>
                    <a:pt x="6391" y="7712"/>
                  </a:lnTo>
                  <a:lnTo>
                    <a:pt x="6268" y="7528"/>
                  </a:lnTo>
                  <a:lnTo>
                    <a:pt x="6115" y="7374"/>
                  </a:lnTo>
                  <a:lnTo>
                    <a:pt x="6115" y="7098"/>
                  </a:lnTo>
                  <a:lnTo>
                    <a:pt x="6053" y="6760"/>
                  </a:lnTo>
                  <a:lnTo>
                    <a:pt x="5961" y="6360"/>
                  </a:lnTo>
                  <a:lnTo>
                    <a:pt x="5808" y="5838"/>
                  </a:lnTo>
                  <a:lnTo>
                    <a:pt x="5562" y="5223"/>
                  </a:lnTo>
                  <a:lnTo>
                    <a:pt x="5254" y="4578"/>
                  </a:lnTo>
                  <a:lnTo>
                    <a:pt x="5039" y="4210"/>
                  </a:lnTo>
                  <a:lnTo>
                    <a:pt x="4824" y="3841"/>
                  </a:lnTo>
                  <a:lnTo>
                    <a:pt x="4456" y="3349"/>
                  </a:lnTo>
                  <a:lnTo>
                    <a:pt x="4087" y="2858"/>
                  </a:lnTo>
                  <a:lnTo>
                    <a:pt x="3687" y="2458"/>
                  </a:lnTo>
                  <a:lnTo>
                    <a:pt x="3288" y="2059"/>
                  </a:lnTo>
                  <a:lnTo>
                    <a:pt x="2889" y="1721"/>
                  </a:lnTo>
                  <a:lnTo>
                    <a:pt x="2489" y="1383"/>
                  </a:lnTo>
                  <a:lnTo>
                    <a:pt x="2090" y="1106"/>
                  </a:lnTo>
                  <a:lnTo>
                    <a:pt x="1721" y="860"/>
                  </a:lnTo>
                  <a:lnTo>
                    <a:pt x="1045" y="492"/>
                  </a:lnTo>
                  <a:lnTo>
                    <a:pt x="492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8"/>
            <p:cNvSpPr/>
            <p:nvPr/>
          </p:nvSpPr>
          <p:spPr>
            <a:xfrm>
              <a:off x="2315330" y="1899144"/>
              <a:ext cx="252456" cy="279085"/>
            </a:xfrm>
            <a:custGeom>
              <a:rect b="b" l="l" r="r" t="t"/>
              <a:pathLst>
                <a:path extrusionOk="0" h="3228" w="2920">
                  <a:moveTo>
                    <a:pt x="861" y="1"/>
                  </a:moveTo>
                  <a:lnTo>
                    <a:pt x="861" y="124"/>
                  </a:lnTo>
                  <a:lnTo>
                    <a:pt x="677" y="247"/>
                  </a:lnTo>
                  <a:lnTo>
                    <a:pt x="523" y="370"/>
                  </a:lnTo>
                  <a:lnTo>
                    <a:pt x="370" y="554"/>
                  </a:lnTo>
                  <a:lnTo>
                    <a:pt x="247" y="738"/>
                  </a:lnTo>
                  <a:lnTo>
                    <a:pt x="154" y="923"/>
                  </a:lnTo>
                  <a:lnTo>
                    <a:pt x="62" y="1138"/>
                  </a:lnTo>
                  <a:lnTo>
                    <a:pt x="32" y="1384"/>
                  </a:lnTo>
                  <a:lnTo>
                    <a:pt x="1" y="1599"/>
                  </a:lnTo>
                  <a:lnTo>
                    <a:pt x="32" y="1844"/>
                  </a:lnTo>
                  <a:lnTo>
                    <a:pt x="62" y="2090"/>
                  </a:lnTo>
                  <a:lnTo>
                    <a:pt x="154" y="2305"/>
                  </a:lnTo>
                  <a:lnTo>
                    <a:pt x="247" y="2490"/>
                  </a:lnTo>
                  <a:lnTo>
                    <a:pt x="370" y="2674"/>
                  </a:lnTo>
                  <a:lnTo>
                    <a:pt x="523" y="2828"/>
                  </a:lnTo>
                  <a:lnTo>
                    <a:pt x="677" y="2981"/>
                  </a:lnTo>
                  <a:lnTo>
                    <a:pt x="861" y="3073"/>
                  </a:lnTo>
                  <a:lnTo>
                    <a:pt x="861" y="3227"/>
                  </a:lnTo>
                  <a:lnTo>
                    <a:pt x="1476" y="3227"/>
                  </a:lnTo>
                  <a:lnTo>
                    <a:pt x="1783" y="3196"/>
                  </a:lnTo>
                  <a:lnTo>
                    <a:pt x="2029" y="3104"/>
                  </a:lnTo>
                  <a:lnTo>
                    <a:pt x="2275" y="2951"/>
                  </a:lnTo>
                  <a:lnTo>
                    <a:pt x="2490" y="2735"/>
                  </a:lnTo>
                  <a:lnTo>
                    <a:pt x="2674" y="2490"/>
                  </a:lnTo>
                  <a:lnTo>
                    <a:pt x="2797" y="2244"/>
                  </a:lnTo>
                  <a:lnTo>
                    <a:pt x="2889" y="1937"/>
                  </a:lnTo>
                  <a:lnTo>
                    <a:pt x="2920" y="1599"/>
                  </a:lnTo>
                  <a:lnTo>
                    <a:pt x="2889" y="1291"/>
                  </a:lnTo>
                  <a:lnTo>
                    <a:pt x="2797" y="984"/>
                  </a:lnTo>
                  <a:lnTo>
                    <a:pt x="2674" y="708"/>
                  </a:lnTo>
                  <a:lnTo>
                    <a:pt x="2490" y="492"/>
                  </a:lnTo>
                  <a:lnTo>
                    <a:pt x="2275" y="277"/>
                  </a:lnTo>
                  <a:lnTo>
                    <a:pt x="2029" y="124"/>
                  </a:lnTo>
                  <a:lnTo>
                    <a:pt x="1783" y="32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rgbClr val="0E0E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8"/>
            <p:cNvSpPr/>
            <p:nvPr/>
          </p:nvSpPr>
          <p:spPr>
            <a:xfrm>
              <a:off x="2264926" y="1899144"/>
              <a:ext cx="249776" cy="279085"/>
            </a:xfrm>
            <a:custGeom>
              <a:rect b="b" l="l" r="r" t="t"/>
              <a:pathLst>
                <a:path extrusionOk="0" h="3228" w="2889">
                  <a:moveTo>
                    <a:pt x="1444" y="1"/>
                  </a:moveTo>
                  <a:lnTo>
                    <a:pt x="1137" y="32"/>
                  </a:lnTo>
                  <a:lnTo>
                    <a:pt x="891" y="124"/>
                  </a:lnTo>
                  <a:lnTo>
                    <a:pt x="645" y="277"/>
                  </a:lnTo>
                  <a:lnTo>
                    <a:pt x="430" y="462"/>
                  </a:lnTo>
                  <a:lnTo>
                    <a:pt x="246" y="708"/>
                  </a:lnTo>
                  <a:lnTo>
                    <a:pt x="123" y="984"/>
                  </a:lnTo>
                  <a:lnTo>
                    <a:pt x="31" y="1291"/>
                  </a:lnTo>
                  <a:lnTo>
                    <a:pt x="0" y="1599"/>
                  </a:lnTo>
                  <a:lnTo>
                    <a:pt x="31" y="1937"/>
                  </a:lnTo>
                  <a:lnTo>
                    <a:pt x="123" y="2244"/>
                  </a:lnTo>
                  <a:lnTo>
                    <a:pt x="246" y="2520"/>
                  </a:lnTo>
                  <a:lnTo>
                    <a:pt x="430" y="2766"/>
                  </a:lnTo>
                  <a:lnTo>
                    <a:pt x="645" y="2951"/>
                  </a:lnTo>
                  <a:lnTo>
                    <a:pt x="891" y="3104"/>
                  </a:lnTo>
                  <a:lnTo>
                    <a:pt x="1137" y="3196"/>
                  </a:lnTo>
                  <a:lnTo>
                    <a:pt x="1444" y="3227"/>
                  </a:lnTo>
                  <a:lnTo>
                    <a:pt x="1751" y="3196"/>
                  </a:lnTo>
                  <a:lnTo>
                    <a:pt x="1997" y="3104"/>
                  </a:lnTo>
                  <a:lnTo>
                    <a:pt x="2243" y="2951"/>
                  </a:lnTo>
                  <a:lnTo>
                    <a:pt x="2458" y="2766"/>
                  </a:lnTo>
                  <a:lnTo>
                    <a:pt x="2642" y="2520"/>
                  </a:lnTo>
                  <a:lnTo>
                    <a:pt x="2765" y="2244"/>
                  </a:lnTo>
                  <a:lnTo>
                    <a:pt x="2858" y="1937"/>
                  </a:lnTo>
                  <a:lnTo>
                    <a:pt x="2888" y="1599"/>
                  </a:lnTo>
                  <a:lnTo>
                    <a:pt x="2858" y="1291"/>
                  </a:lnTo>
                  <a:lnTo>
                    <a:pt x="2765" y="984"/>
                  </a:lnTo>
                  <a:lnTo>
                    <a:pt x="2642" y="708"/>
                  </a:lnTo>
                  <a:lnTo>
                    <a:pt x="2458" y="462"/>
                  </a:lnTo>
                  <a:lnTo>
                    <a:pt x="2243" y="277"/>
                  </a:lnTo>
                  <a:lnTo>
                    <a:pt x="1997" y="124"/>
                  </a:lnTo>
                  <a:lnTo>
                    <a:pt x="1751" y="32"/>
                  </a:lnTo>
                  <a:lnTo>
                    <a:pt x="1444" y="1"/>
                  </a:lnTo>
                  <a:close/>
                </a:path>
              </a:pathLst>
            </a:custGeom>
            <a:solidFill>
              <a:srgbClr val="0A1A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8"/>
            <p:cNvSpPr/>
            <p:nvPr/>
          </p:nvSpPr>
          <p:spPr>
            <a:xfrm>
              <a:off x="2299422" y="1936406"/>
              <a:ext cx="180696" cy="204558"/>
            </a:xfrm>
            <a:custGeom>
              <a:rect b="b" l="l" r="r" t="t"/>
              <a:pathLst>
                <a:path extrusionOk="0" h="2366" w="2090">
                  <a:moveTo>
                    <a:pt x="1045" y="0"/>
                  </a:moveTo>
                  <a:lnTo>
                    <a:pt x="830" y="31"/>
                  </a:lnTo>
                  <a:lnTo>
                    <a:pt x="646" y="92"/>
                  </a:lnTo>
                  <a:lnTo>
                    <a:pt x="461" y="215"/>
                  </a:lnTo>
                  <a:lnTo>
                    <a:pt x="308" y="338"/>
                  </a:lnTo>
                  <a:lnTo>
                    <a:pt x="154" y="522"/>
                  </a:lnTo>
                  <a:lnTo>
                    <a:pt x="62" y="707"/>
                  </a:lnTo>
                  <a:lnTo>
                    <a:pt x="0" y="953"/>
                  </a:lnTo>
                  <a:lnTo>
                    <a:pt x="0" y="1168"/>
                  </a:lnTo>
                  <a:lnTo>
                    <a:pt x="0" y="1413"/>
                  </a:lnTo>
                  <a:lnTo>
                    <a:pt x="62" y="1628"/>
                  </a:lnTo>
                  <a:lnTo>
                    <a:pt x="154" y="1844"/>
                  </a:lnTo>
                  <a:lnTo>
                    <a:pt x="308" y="1997"/>
                  </a:lnTo>
                  <a:lnTo>
                    <a:pt x="461" y="2151"/>
                  </a:lnTo>
                  <a:lnTo>
                    <a:pt x="646" y="2274"/>
                  </a:lnTo>
                  <a:lnTo>
                    <a:pt x="830" y="2335"/>
                  </a:lnTo>
                  <a:lnTo>
                    <a:pt x="1045" y="2366"/>
                  </a:lnTo>
                  <a:lnTo>
                    <a:pt x="1260" y="2335"/>
                  </a:lnTo>
                  <a:lnTo>
                    <a:pt x="1445" y="2274"/>
                  </a:lnTo>
                  <a:lnTo>
                    <a:pt x="1629" y="2151"/>
                  </a:lnTo>
                  <a:lnTo>
                    <a:pt x="1783" y="1997"/>
                  </a:lnTo>
                  <a:lnTo>
                    <a:pt x="1936" y="1844"/>
                  </a:lnTo>
                  <a:lnTo>
                    <a:pt x="2028" y="1628"/>
                  </a:lnTo>
                  <a:lnTo>
                    <a:pt x="2090" y="1413"/>
                  </a:lnTo>
                  <a:lnTo>
                    <a:pt x="2090" y="1168"/>
                  </a:lnTo>
                  <a:lnTo>
                    <a:pt x="2090" y="953"/>
                  </a:lnTo>
                  <a:lnTo>
                    <a:pt x="2028" y="707"/>
                  </a:lnTo>
                  <a:lnTo>
                    <a:pt x="1936" y="522"/>
                  </a:lnTo>
                  <a:lnTo>
                    <a:pt x="1783" y="338"/>
                  </a:lnTo>
                  <a:lnTo>
                    <a:pt x="1629" y="215"/>
                  </a:lnTo>
                  <a:lnTo>
                    <a:pt x="1445" y="92"/>
                  </a:lnTo>
                  <a:lnTo>
                    <a:pt x="1260" y="31"/>
                  </a:lnTo>
                  <a:lnTo>
                    <a:pt x="10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8"/>
            <p:cNvSpPr/>
            <p:nvPr/>
          </p:nvSpPr>
          <p:spPr>
            <a:xfrm>
              <a:off x="2323284" y="1965542"/>
              <a:ext cx="132972" cy="146200"/>
            </a:xfrm>
            <a:custGeom>
              <a:rect b="b" l="l" r="r" t="t"/>
              <a:pathLst>
                <a:path extrusionOk="0" h="1691" w="1538">
                  <a:moveTo>
                    <a:pt x="616" y="1"/>
                  </a:moveTo>
                  <a:lnTo>
                    <a:pt x="462" y="62"/>
                  </a:lnTo>
                  <a:lnTo>
                    <a:pt x="339" y="124"/>
                  </a:lnTo>
                  <a:lnTo>
                    <a:pt x="216" y="247"/>
                  </a:lnTo>
                  <a:lnTo>
                    <a:pt x="124" y="370"/>
                  </a:lnTo>
                  <a:lnTo>
                    <a:pt x="62" y="523"/>
                  </a:lnTo>
                  <a:lnTo>
                    <a:pt x="1" y="677"/>
                  </a:lnTo>
                  <a:lnTo>
                    <a:pt x="1" y="831"/>
                  </a:lnTo>
                  <a:lnTo>
                    <a:pt x="1" y="1015"/>
                  </a:lnTo>
                  <a:lnTo>
                    <a:pt x="62" y="1169"/>
                  </a:lnTo>
                  <a:lnTo>
                    <a:pt x="124" y="1322"/>
                  </a:lnTo>
                  <a:lnTo>
                    <a:pt x="216" y="1445"/>
                  </a:lnTo>
                  <a:lnTo>
                    <a:pt x="339" y="1537"/>
                  </a:lnTo>
                  <a:lnTo>
                    <a:pt x="462" y="1629"/>
                  </a:lnTo>
                  <a:lnTo>
                    <a:pt x="616" y="1691"/>
                  </a:lnTo>
                  <a:lnTo>
                    <a:pt x="923" y="1691"/>
                  </a:lnTo>
                  <a:lnTo>
                    <a:pt x="1076" y="1629"/>
                  </a:lnTo>
                  <a:lnTo>
                    <a:pt x="1199" y="1537"/>
                  </a:lnTo>
                  <a:lnTo>
                    <a:pt x="1322" y="1445"/>
                  </a:lnTo>
                  <a:lnTo>
                    <a:pt x="1414" y="1322"/>
                  </a:lnTo>
                  <a:lnTo>
                    <a:pt x="1476" y="1169"/>
                  </a:lnTo>
                  <a:lnTo>
                    <a:pt x="1537" y="1015"/>
                  </a:lnTo>
                  <a:lnTo>
                    <a:pt x="1537" y="831"/>
                  </a:lnTo>
                  <a:lnTo>
                    <a:pt x="1537" y="677"/>
                  </a:lnTo>
                  <a:lnTo>
                    <a:pt x="1476" y="523"/>
                  </a:lnTo>
                  <a:lnTo>
                    <a:pt x="1414" y="370"/>
                  </a:lnTo>
                  <a:lnTo>
                    <a:pt x="1322" y="247"/>
                  </a:lnTo>
                  <a:lnTo>
                    <a:pt x="1199" y="124"/>
                  </a:lnTo>
                  <a:lnTo>
                    <a:pt x="1076" y="62"/>
                  </a:lnTo>
                  <a:lnTo>
                    <a:pt x="923" y="1"/>
                  </a:lnTo>
                  <a:close/>
                </a:path>
              </a:pathLst>
            </a:custGeom>
            <a:solidFill>
              <a:srgbClr val="0E0E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8"/>
            <p:cNvSpPr/>
            <p:nvPr/>
          </p:nvSpPr>
          <p:spPr>
            <a:xfrm>
              <a:off x="2344552" y="1989491"/>
              <a:ext cx="90435" cy="101069"/>
            </a:xfrm>
            <a:custGeom>
              <a:rect b="b" l="l" r="r" t="t"/>
              <a:pathLst>
                <a:path extrusionOk="0" h="1169" w="1046">
                  <a:moveTo>
                    <a:pt x="400" y="1"/>
                  </a:moveTo>
                  <a:lnTo>
                    <a:pt x="308" y="62"/>
                  </a:lnTo>
                  <a:lnTo>
                    <a:pt x="216" y="93"/>
                  </a:lnTo>
                  <a:lnTo>
                    <a:pt x="124" y="185"/>
                  </a:lnTo>
                  <a:lnTo>
                    <a:pt x="62" y="246"/>
                  </a:lnTo>
                  <a:lnTo>
                    <a:pt x="32" y="369"/>
                  </a:lnTo>
                  <a:lnTo>
                    <a:pt x="1" y="461"/>
                  </a:lnTo>
                  <a:lnTo>
                    <a:pt x="1" y="584"/>
                  </a:lnTo>
                  <a:lnTo>
                    <a:pt x="1" y="707"/>
                  </a:lnTo>
                  <a:lnTo>
                    <a:pt x="32" y="799"/>
                  </a:lnTo>
                  <a:lnTo>
                    <a:pt x="62" y="922"/>
                  </a:lnTo>
                  <a:lnTo>
                    <a:pt x="124" y="984"/>
                  </a:lnTo>
                  <a:lnTo>
                    <a:pt x="216" y="1076"/>
                  </a:lnTo>
                  <a:lnTo>
                    <a:pt x="308" y="1107"/>
                  </a:lnTo>
                  <a:lnTo>
                    <a:pt x="400" y="1137"/>
                  </a:lnTo>
                  <a:lnTo>
                    <a:pt x="523" y="1168"/>
                  </a:lnTo>
                  <a:lnTo>
                    <a:pt x="615" y="1137"/>
                  </a:lnTo>
                  <a:lnTo>
                    <a:pt x="707" y="1107"/>
                  </a:lnTo>
                  <a:lnTo>
                    <a:pt x="800" y="1076"/>
                  </a:lnTo>
                  <a:lnTo>
                    <a:pt x="892" y="984"/>
                  </a:lnTo>
                  <a:lnTo>
                    <a:pt x="953" y="922"/>
                  </a:lnTo>
                  <a:lnTo>
                    <a:pt x="984" y="799"/>
                  </a:lnTo>
                  <a:lnTo>
                    <a:pt x="1015" y="707"/>
                  </a:lnTo>
                  <a:lnTo>
                    <a:pt x="1045" y="584"/>
                  </a:lnTo>
                  <a:lnTo>
                    <a:pt x="1015" y="461"/>
                  </a:lnTo>
                  <a:lnTo>
                    <a:pt x="984" y="369"/>
                  </a:lnTo>
                  <a:lnTo>
                    <a:pt x="953" y="246"/>
                  </a:lnTo>
                  <a:lnTo>
                    <a:pt x="892" y="185"/>
                  </a:lnTo>
                  <a:lnTo>
                    <a:pt x="800" y="93"/>
                  </a:lnTo>
                  <a:lnTo>
                    <a:pt x="707" y="62"/>
                  </a:lnTo>
                  <a:lnTo>
                    <a:pt x="615" y="1"/>
                  </a:lnTo>
                  <a:close/>
                </a:path>
              </a:pathLst>
            </a:custGeom>
            <a:solidFill>
              <a:srgbClr val="FD8C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8"/>
            <p:cNvSpPr/>
            <p:nvPr/>
          </p:nvSpPr>
          <p:spPr>
            <a:xfrm>
              <a:off x="2445533" y="1899144"/>
              <a:ext cx="124931" cy="196691"/>
            </a:xfrm>
            <a:custGeom>
              <a:rect b="b" l="l" r="r" t="t"/>
              <a:pathLst>
                <a:path extrusionOk="0" h="2275" w="1445">
                  <a:moveTo>
                    <a:pt x="0" y="1"/>
                  </a:moveTo>
                  <a:lnTo>
                    <a:pt x="185" y="32"/>
                  </a:lnTo>
                  <a:lnTo>
                    <a:pt x="338" y="124"/>
                  </a:lnTo>
                  <a:lnTo>
                    <a:pt x="461" y="185"/>
                  </a:lnTo>
                  <a:lnTo>
                    <a:pt x="584" y="277"/>
                  </a:lnTo>
                  <a:lnTo>
                    <a:pt x="707" y="400"/>
                  </a:lnTo>
                  <a:lnTo>
                    <a:pt x="799" y="523"/>
                  </a:lnTo>
                  <a:lnTo>
                    <a:pt x="953" y="800"/>
                  </a:lnTo>
                  <a:lnTo>
                    <a:pt x="1045" y="1046"/>
                  </a:lnTo>
                  <a:lnTo>
                    <a:pt x="1076" y="1322"/>
                  </a:lnTo>
                  <a:lnTo>
                    <a:pt x="1107" y="1537"/>
                  </a:lnTo>
                  <a:lnTo>
                    <a:pt x="1137" y="1691"/>
                  </a:lnTo>
                  <a:lnTo>
                    <a:pt x="1107" y="1998"/>
                  </a:lnTo>
                  <a:lnTo>
                    <a:pt x="1045" y="2275"/>
                  </a:lnTo>
                  <a:lnTo>
                    <a:pt x="1444" y="2275"/>
                  </a:lnTo>
                  <a:lnTo>
                    <a:pt x="1444" y="1937"/>
                  </a:lnTo>
                  <a:lnTo>
                    <a:pt x="1414" y="1568"/>
                  </a:lnTo>
                  <a:lnTo>
                    <a:pt x="1352" y="1168"/>
                  </a:lnTo>
                  <a:lnTo>
                    <a:pt x="1260" y="800"/>
                  </a:lnTo>
                  <a:lnTo>
                    <a:pt x="1137" y="585"/>
                  </a:lnTo>
                  <a:lnTo>
                    <a:pt x="1014" y="400"/>
                  </a:lnTo>
                  <a:lnTo>
                    <a:pt x="830" y="247"/>
                  </a:lnTo>
                  <a:lnTo>
                    <a:pt x="676" y="154"/>
                  </a:lnTo>
                  <a:lnTo>
                    <a:pt x="492" y="62"/>
                  </a:lnTo>
                  <a:lnTo>
                    <a:pt x="308" y="32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E692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9" name="Google Shape;839;p48"/>
          <p:cNvGrpSpPr/>
          <p:nvPr/>
        </p:nvGrpSpPr>
        <p:grpSpPr>
          <a:xfrm>
            <a:off x="7527769" y="3749666"/>
            <a:ext cx="1159345" cy="992248"/>
            <a:chOff x="8084376" y="3734818"/>
            <a:chExt cx="585676" cy="501287"/>
          </a:xfrm>
        </p:grpSpPr>
        <p:sp>
          <p:nvSpPr>
            <p:cNvPr id="840" name="Google Shape;840;p48"/>
            <p:cNvSpPr/>
            <p:nvPr/>
          </p:nvSpPr>
          <p:spPr>
            <a:xfrm>
              <a:off x="8359440" y="3734818"/>
              <a:ext cx="286057" cy="501287"/>
            </a:xfrm>
            <a:custGeom>
              <a:rect b="b" l="l" r="r" t="t"/>
              <a:pathLst>
                <a:path extrusionOk="0" h="5655" w="3227">
                  <a:moveTo>
                    <a:pt x="3227" y="1"/>
                  </a:moveTo>
                  <a:lnTo>
                    <a:pt x="3042" y="93"/>
                  </a:lnTo>
                  <a:lnTo>
                    <a:pt x="2520" y="339"/>
                  </a:lnTo>
                  <a:lnTo>
                    <a:pt x="2213" y="523"/>
                  </a:lnTo>
                  <a:lnTo>
                    <a:pt x="1844" y="738"/>
                  </a:lnTo>
                  <a:lnTo>
                    <a:pt x="1506" y="1015"/>
                  </a:lnTo>
                  <a:lnTo>
                    <a:pt x="1137" y="1322"/>
                  </a:lnTo>
                  <a:lnTo>
                    <a:pt x="799" y="1691"/>
                  </a:lnTo>
                  <a:lnTo>
                    <a:pt x="523" y="2090"/>
                  </a:lnTo>
                  <a:lnTo>
                    <a:pt x="400" y="2305"/>
                  </a:lnTo>
                  <a:lnTo>
                    <a:pt x="277" y="2551"/>
                  </a:lnTo>
                  <a:lnTo>
                    <a:pt x="185" y="2797"/>
                  </a:lnTo>
                  <a:lnTo>
                    <a:pt x="93" y="3074"/>
                  </a:lnTo>
                  <a:lnTo>
                    <a:pt x="62" y="3350"/>
                  </a:lnTo>
                  <a:lnTo>
                    <a:pt x="31" y="3627"/>
                  </a:lnTo>
                  <a:lnTo>
                    <a:pt x="1" y="3934"/>
                  </a:lnTo>
                  <a:lnTo>
                    <a:pt x="31" y="4241"/>
                  </a:lnTo>
                  <a:lnTo>
                    <a:pt x="93" y="4579"/>
                  </a:lnTo>
                  <a:lnTo>
                    <a:pt x="185" y="4917"/>
                  </a:lnTo>
                  <a:lnTo>
                    <a:pt x="277" y="5286"/>
                  </a:lnTo>
                  <a:lnTo>
                    <a:pt x="431" y="5654"/>
                  </a:lnTo>
                  <a:lnTo>
                    <a:pt x="3227" y="1"/>
                  </a:lnTo>
                  <a:close/>
                </a:path>
              </a:pathLst>
            </a:custGeom>
            <a:solidFill>
              <a:srgbClr val="4CBB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8"/>
            <p:cNvSpPr/>
            <p:nvPr/>
          </p:nvSpPr>
          <p:spPr>
            <a:xfrm>
              <a:off x="8397557" y="3734818"/>
              <a:ext cx="272495" cy="501287"/>
            </a:xfrm>
            <a:custGeom>
              <a:rect b="b" l="l" r="r" t="t"/>
              <a:pathLst>
                <a:path extrusionOk="0" h="5655" w="3074">
                  <a:moveTo>
                    <a:pt x="2797" y="1"/>
                  </a:moveTo>
                  <a:lnTo>
                    <a:pt x="1" y="5654"/>
                  </a:lnTo>
                  <a:lnTo>
                    <a:pt x="1" y="5654"/>
                  </a:lnTo>
                  <a:lnTo>
                    <a:pt x="185" y="5593"/>
                  </a:lnTo>
                  <a:lnTo>
                    <a:pt x="646" y="5439"/>
                  </a:lnTo>
                  <a:lnTo>
                    <a:pt x="922" y="5286"/>
                  </a:lnTo>
                  <a:lnTo>
                    <a:pt x="1260" y="5101"/>
                  </a:lnTo>
                  <a:lnTo>
                    <a:pt x="1568" y="4886"/>
                  </a:lnTo>
                  <a:lnTo>
                    <a:pt x="1906" y="4610"/>
                  </a:lnTo>
                  <a:lnTo>
                    <a:pt x="2213" y="4272"/>
                  </a:lnTo>
                  <a:lnTo>
                    <a:pt x="2520" y="3872"/>
                  </a:lnTo>
                  <a:lnTo>
                    <a:pt x="2643" y="3657"/>
                  </a:lnTo>
                  <a:lnTo>
                    <a:pt x="2735" y="3442"/>
                  </a:lnTo>
                  <a:lnTo>
                    <a:pt x="2858" y="3166"/>
                  </a:lnTo>
                  <a:lnTo>
                    <a:pt x="2920" y="2889"/>
                  </a:lnTo>
                  <a:lnTo>
                    <a:pt x="2981" y="2613"/>
                  </a:lnTo>
                  <a:lnTo>
                    <a:pt x="3043" y="2305"/>
                  </a:lnTo>
                  <a:lnTo>
                    <a:pt x="3073" y="1967"/>
                  </a:lnTo>
                  <a:lnTo>
                    <a:pt x="3073" y="1629"/>
                  </a:lnTo>
                  <a:lnTo>
                    <a:pt x="3043" y="1261"/>
                  </a:lnTo>
                  <a:lnTo>
                    <a:pt x="2981" y="861"/>
                  </a:lnTo>
                  <a:lnTo>
                    <a:pt x="2889" y="462"/>
                  </a:lnTo>
                  <a:lnTo>
                    <a:pt x="2797" y="1"/>
                  </a:lnTo>
                  <a:close/>
                </a:path>
              </a:pathLst>
            </a:custGeom>
            <a:solidFill>
              <a:srgbClr val="81E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8"/>
            <p:cNvSpPr/>
            <p:nvPr/>
          </p:nvSpPr>
          <p:spPr>
            <a:xfrm>
              <a:off x="8084376" y="3917338"/>
              <a:ext cx="231541" cy="318767"/>
            </a:xfrm>
            <a:custGeom>
              <a:rect b="b" l="l" r="r" t="t"/>
              <a:pathLst>
                <a:path extrusionOk="0" h="3596" w="2612">
                  <a:moveTo>
                    <a:pt x="31" y="1"/>
                  </a:moveTo>
                  <a:lnTo>
                    <a:pt x="31" y="154"/>
                  </a:lnTo>
                  <a:lnTo>
                    <a:pt x="0" y="523"/>
                  </a:lnTo>
                  <a:lnTo>
                    <a:pt x="0" y="799"/>
                  </a:lnTo>
                  <a:lnTo>
                    <a:pt x="31" y="1076"/>
                  </a:lnTo>
                  <a:lnTo>
                    <a:pt x="92" y="1383"/>
                  </a:lnTo>
                  <a:lnTo>
                    <a:pt x="154" y="1721"/>
                  </a:lnTo>
                  <a:lnTo>
                    <a:pt x="277" y="2059"/>
                  </a:lnTo>
                  <a:lnTo>
                    <a:pt x="430" y="2366"/>
                  </a:lnTo>
                  <a:lnTo>
                    <a:pt x="645" y="2674"/>
                  </a:lnTo>
                  <a:lnTo>
                    <a:pt x="891" y="2950"/>
                  </a:lnTo>
                  <a:lnTo>
                    <a:pt x="1229" y="3196"/>
                  </a:lnTo>
                  <a:lnTo>
                    <a:pt x="1414" y="3288"/>
                  </a:lnTo>
                  <a:lnTo>
                    <a:pt x="1598" y="3380"/>
                  </a:lnTo>
                  <a:lnTo>
                    <a:pt x="1813" y="3442"/>
                  </a:lnTo>
                  <a:lnTo>
                    <a:pt x="2059" y="3503"/>
                  </a:lnTo>
                  <a:lnTo>
                    <a:pt x="2335" y="3565"/>
                  </a:lnTo>
                  <a:lnTo>
                    <a:pt x="2612" y="3595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4CBB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8"/>
            <p:cNvSpPr/>
            <p:nvPr/>
          </p:nvSpPr>
          <p:spPr>
            <a:xfrm>
              <a:off x="8087036" y="3917338"/>
              <a:ext cx="237125" cy="318767"/>
            </a:xfrm>
            <a:custGeom>
              <a:rect b="b" l="l" r="r" t="t"/>
              <a:pathLst>
                <a:path extrusionOk="0" h="3596" w="2675">
                  <a:moveTo>
                    <a:pt x="1" y="1"/>
                  </a:moveTo>
                  <a:lnTo>
                    <a:pt x="2582" y="3595"/>
                  </a:lnTo>
                  <a:lnTo>
                    <a:pt x="2613" y="3473"/>
                  </a:lnTo>
                  <a:lnTo>
                    <a:pt x="2643" y="3135"/>
                  </a:lnTo>
                  <a:lnTo>
                    <a:pt x="2674" y="2889"/>
                  </a:lnTo>
                  <a:lnTo>
                    <a:pt x="2643" y="2643"/>
                  </a:lnTo>
                  <a:lnTo>
                    <a:pt x="2613" y="2366"/>
                  </a:lnTo>
                  <a:lnTo>
                    <a:pt x="2551" y="2059"/>
                  </a:lnTo>
                  <a:lnTo>
                    <a:pt x="2459" y="1752"/>
                  </a:lnTo>
                  <a:lnTo>
                    <a:pt x="2305" y="1445"/>
                  </a:lnTo>
                  <a:lnTo>
                    <a:pt x="2090" y="1168"/>
                  </a:lnTo>
                  <a:lnTo>
                    <a:pt x="1845" y="861"/>
                  </a:lnTo>
                  <a:lnTo>
                    <a:pt x="1507" y="615"/>
                  </a:lnTo>
                  <a:lnTo>
                    <a:pt x="1076" y="369"/>
                  </a:lnTo>
                  <a:lnTo>
                    <a:pt x="585" y="15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1E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4" name="Google Shape;844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5" name="Google Shape;845;p48"/>
          <p:cNvSpPr txBox="1"/>
          <p:nvPr/>
        </p:nvSpPr>
        <p:spPr>
          <a:xfrm>
            <a:off x="3163475" y="1126175"/>
            <a:ext cx="21507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A0022"/>
                </a:solidFill>
              </a:rPr>
              <a:t>Background Review</a:t>
            </a:r>
            <a:endParaRPr>
              <a:solidFill>
                <a:srgbClr val="0A0022"/>
              </a:solidFill>
            </a:endParaRPr>
          </a:p>
        </p:txBody>
      </p:sp>
      <p:sp>
        <p:nvSpPr>
          <p:cNvPr id="846" name="Google Shape;846;p48"/>
          <p:cNvSpPr/>
          <p:nvPr/>
        </p:nvSpPr>
        <p:spPr>
          <a:xfrm>
            <a:off x="2603375" y="1078325"/>
            <a:ext cx="401700" cy="401700"/>
          </a:xfrm>
          <a:prstGeom prst="rect">
            <a:avLst/>
          </a:prstGeom>
          <a:solidFill>
            <a:srgbClr val="A2B1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90076"/>
                </a:solidFill>
                <a:latin typeface="Aldrich"/>
                <a:ea typeface="Aldrich"/>
                <a:cs typeface="Aldrich"/>
                <a:sym typeface="Aldrich"/>
              </a:rPr>
              <a:t>1.</a:t>
            </a:r>
            <a:endParaRPr b="1">
              <a:solidFill>
                <a:srgbClr val="290076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847" name="Google Shape;847;p48"/>
          <p:cNvSpPr txBox="1"/>
          <p:nvPr/>
        </p:nvSpPr>
        <p:spPr>
          <a:xfrm>
            <a:off x="3163475" y="1858900"/>
            <a:ext cx="21507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A0022"/>
                </a:solidFill>
              </a:rPr>
              <a:t>Data Collection</a:t>
            </a:r>
            <a:endParaRPr>
              <a:solidFill>
                <a:srgbClr val="0A0022"/>
              </a:solidFill>
            </a:endParaRPr>
          </a:p>
        </p:txBody>
      </p:sp>
      <p:sp>
        <p:nvSpPr>
          <p:cNvPr id="848" name="Google Shape;848;p48"/>
          <p:cNvSpPr/>
          <p:nvPr/>
        </p:nvSpPr>
        <p:spPr>
          <a:xfrm>
            <a:off x="2603375" y="1811050"/>
            <a:ext cx="401700" cy="401700"/>
          </a:xfrm>
          <a:prstGeom prst="rect">
            <a:avLst/>
          </a:prstGeom>
          <a:solidFill>
            <a:srgbClr val="A2B1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90076"/>
                </a:solidFill>
                <a:latin typeface="Aldrich"/>
                <a:ea typeface="Aldrich"/>
                <a:cs typeface="Aldrich"/>
                <a:sym typeface="Aldrich"/>
              </a:rPr>
              <a:t>2</a:t>
            </a:r>
            <a:endParaRPr b="1">
              <a:solidFill>
                <a:srgbClr val="290076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849" name="Google Shape;849;p48"/>
          <p:cNvSpPr txBox="1"/>
          <p:nvPr/>
        </p:nvSpPr>
        <p:spPr>
          <a:xfrm>
            <a:off x="3163475" y="2591625"/>
            <a:ext cx="21507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A0022"/>
                </a:solidFill>
              </a:rPr>
              <a:t>Data Pre-processing</a:t>
            </a:r>
            <a:endParaRPr>
              <a:solidFill>
                <a:srgbClr val="0A0022"/>
              </a:solidFill>
            </a:endParaRPr>
          </a:p>
        </p:txBody>
      </p:sp>
      <p:sp>
        <p:nvSpPr>
          <p:cNvPr id="850" name="Google Shape;850;p48"/>
          <p:cNvSpPr/>
          <p:nvPr/>
        </p:nvSpPr>
        <p:spPr>
          <a:xfrm>
            <a:off x="2603375" y="2543775"/>
            <a:ext cx="401700" cy="401700"/>
          </a:xfrm>
          <a:prstGeom prst="rect">
            <a:avLst/>
          </a:prstGeom>
          <a:solidFill>
            <a:srgbClr val="A2B1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90076"/>
                </a:solidFill>
                <a:latin typeface="Aldrich"/>
                <a:ea typeface="Aldrich"/>
                <a:cs typeface="Aldrich"/>
                <a:sym typeface="Aldrich"/>
              </a:rPr>
              <a:t>3.</a:t>
            </a:r>
            <a:endParaRPr b="1">
              <a:solidFill>
                <a:srgbClr val="290076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851" name="Google Shape;851;p48"/>
          <p:cNvSpPr txBox="1"/>
          <p:nvPr/>
        </p:nvSpPr>
        <p:spPr>
          <a:xfrm>
            <a:off x="3163475" y="3324350"/>
            <a:ext cx="21507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A0022"/>
                </a:solidFill>
              </a:rPr>
              <a:t>Experiment</a:t>
            </a:r>
            <a:endParaRPr>
              <a:solidFill>
                <a:srgbClr val="0A0022"/>
              </a:solidFill>
            </a:endParaRPr>
          </a:p>
        </p:txBody>
      </p:sp>
      <p:sp>
        <p:nvSpPr>
          <p:cNvPr id="852" name="Google Shape;852;p48"/>
          <p:cNvSpPr/>
          <p:nvPr/>
        </p:nvSpPr>
        <p:spPr>
          <a:xfrm>
            <a:off x="2603375" y="3276500"/>
            <a:ext cx="401700" cy="401700"/>
          </a:xfrm>
          <a:prstGeom prst="rect">
            <a:avLst/>
          </a:prstGeom>
          <a:solidFill>
            <a:srgbClr val="A2B1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90076"/>
                </a:solidFill>
                <a:latin typeface="Aldrich"/>
                <a:ea typeface="Aldrich"/>
                <a:cs typeface="Aldrich"/>
                <a:sym typeface="Aldrich"/>
              </a:rPr>
              <a:t>4.</a:t>
            </a:r>
            <a:endParaRPr b="1">
              <a:solidFill>
                <a:srgbClr val="290076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853" name="Google Shape;853;p48"/>
          <p:cNvSpPr txBox="1"/>
          <p:nvPr/>
        </p:nvSpPr>
        <p:spPr>
          <a:xfrm>
            <a:off x="6430163" y="1126175"/>
            <a:ext cx="21507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A0022"/>
                </a:solidFill>
              </a:rPr>
              <a:t>Future Work</a:t>
            </a:r>
            <a:endParaRPr>
              <a:solidFill>
                <a:srgbClr val="0A0022"/>
              </a:solidFill>
            </a:endParaRPr>
          </a:p>
        </p:txBody>
      </p:sp>
      <p:sp>
        <p:nvSpPr>
          <p:cNvPr id="854" name="Google Shape;854;p48"/>
          <p:cNvSpPr/>
          <p:nvPr/>
        </p:nvSpPr>
        <p:spPr>
          <a:xfrm>
            <a:off x="5946263" y="1078325"/>
            <a:ext cx="401700" cy="401700"/>
          </a:xfrm>
          <a:prstGeom prst="rect">
            <a:avLst/>
          </a:prstGeom>
          <a:solidFill>
            <a:srgbClr val="A2B1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90076"/>
                </a:solidFill>
                <a:latin typeface="Aldrich"/>
                <a:ea typeface="Aldrich"/>
                <a:cs typeface="Aldrich"/>
                <a:sym typeface="Aldrich"/>
              </a:rPr>
              <a:t>8.</a:t>
            </a:r>
            <a:endParaRPr b="1">
              <a:solidFill>
                <a:srgbClr val="290076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855" name="Google Shape;855;p48"/>
          <p:cNvSpPr txBox="1"/>
          <p:nvPr/>
        </p:nvSpPr>
        <p:spPr>
          <a:xfrm>
            <a:off x="6430163" y="1858900"/>
            <a:ext cx="21507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A0022"/>
                </a:solidFill>
              </a:rPr>
              <a:t>Documentation</a:t>
            </a:r>
            <a:endParaRPr>
              <a:solidFill>
                <a:srgbClr val="0A0022"/>
              </a:solidFill>
            </a:endParaRPr>
          </a:p>
        </p:txBody>
      </p:sp>
      <p:sp>
        <p:nvSpPr>
          <p:cNvPr id="856" name="Google Shape;856;p48"/>
          <p:cNvSpPr/>
          <p:nvPr/>
        </p:nvSpPr>
        <p:spPr>
          <a:xfrm>
            <a:off x="5946263" y="1811050"/>
            <a:ext cx="401700" cy="401700"/>
          </a:xfrm>
          <a:prstGeom prst="rect">
            <a:avLst/>
          </a:prstGeom>
          <a:solidFill>
            <a:srgbClr val="A2B1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90076"/>
                </a:solidFill>
                <a:latin typeface="Aldrich"/>
                <a:ea typeface="Aldrich"/>
                <a:cs typeface="Aldrich"/>
                <a:sym typeface="Aldrich"/>
              </a:rPr>
              <a:t>7.</a:t>
            </a:r>
            <a:endParaRPr b="1">
              <a:solidFill>
                <a:srgbClr val="290076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857" name="Google Shape;857;p48"/>
          <p:cNvSpPr txBox="1"/>
          <p:nvPr/>
        </p:nvSpPr>
        <p:spPr>
          <a:xfrm>
            <a:off x="6430163" y="2591625"/>
            <a:ext cx="21507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A0022"/>
                </a:solidFill>
              </a:rPr>
              <a:t>Conclusion</a:t>
            </a:r>
            <a:endParaRPr>
              <a:solidFill>
                <a:srgbClr val="0A0022"/>
              </a:solidFill>
            </a:endParaRPr>
          </a:p>
        </p:txBody>
      </p:sp>
      <p:sp>
        <p:nvSpPr>
          <p:cNvPr id="858" name="Google Shape;858;p48"/>
          <p:cNvSpPr/>
          <p:nvPr/>
        </p:nvSpPr>
        <p:spPr>
          <a:xfrm>
            <a:off x="5946263" y="2543775"/>
            <a:ext cx="401700" cy="401700"/>
          </a:xfrm>
          <a:prstGeom prst="rect">
            <a:avLst/>
          </a:prstGeom>
          <a:solidFill>
            <a:srgbClr val="A2B1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90076"/>
                </a:solidFill>
                <a:latin typeface="Aldrich"/>
                <a:ea typeface="Aldrich"/>
                <a:cs typeface="Aldrich"/>
                <a:sym typeface="Aldrich"/>
              </a:rPr>
              <a:t>6.</a:t>
            </a:r>
            <a:endParaRPr b="1">
              <a:solidFill>
                <a:srgbClr val="290076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859" name="Google Shape;859;p48"/>
          <p:cNvSpPr txBox="1"/>
          <p:nvPr/>
        </p:nvSpPr>
        <p:spPr>
          <a:xfrm>
            <a:off x="6430163" y="3324350"/>
            <a:ext cx="21507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A0022"/>
                </a:solidFill>
              </a:rPr>
              <a:t>Result Analysis</a:t>
            </a:r>
            <a:endParaRPr>
              <a:solidFill>
                <a:srgbClr val="0A0022"/>
              </a:solidFill>
            </a:endParaRPr>
          </a:p>
        </p:txBody>
      </p:sp>
      <p:sp>
        <p:nvSpPr>
          <p:cNvPr id="860" name="Google Shape;860;p48"/>
          <p:cNvSpPr/>
          <p:nvPr/>
        </p:nvSpPr>
        <p:spPr>
          <a:xfrm>
            <a:off x="5946263" y="3276500"/>
            <a:ext cx="401700" cy="401700"/>
          </a:xfrm>
          <a:prstGeom prst="rect">
            <a:avLst/>
          </a:prstGeom>
          <a:solidFill>
            <a:srgbClr val="A2B1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90076"/>
                </a:solidFill>
                <a:latin typeface="Aldrich"/>
                <a:ea typeface="Aldrich"/>
                <a:cs typeface="Aldrich"/>
                <a:sym typeface="Aldrich"/>
              </a:rPr>
              <a:t>5.</a:t>
            </a:r>
            <a:endParaRPr b="1">
              <a:solidFill>
                <a:srgbClr val="290076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cxnSp>
        <p:nvCxnSpPr>
          <p:cNvPr id="861" name="Google Shape;861;p48"/>
          <p:cNvCxnSpPr>
            <a:stCxn id="846" idx="2"/>
            <a:endCxn id="848" idx="0"/>
          </p:cNvCxnSpPr>
          <p:nvPr/>
        </p:nvCxnSpPr>
        <p:spPr>
          <a:xfrm>
            <a:off x="2804225" y="1480025"/>
            <a:ext cx="0" cy="330900"/>
          </a:xfrm>
          <a:prstGeom prst="straightConnector1">
            <a:avLst/>
          </a:prstGeom>
          <a:noFill/>
          <a:ln cap="flat" cmpd="sng" w="19050">
            <a:solidFill>
              <a:srgbClr val="29007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2" name="Google Shape;862;p48"/>
          <p:cNvCxnSpPr>
            <a:stCxn id="848" idx="2"/>
            <a:endCxn id="850" idx="0"/>
          </p:cNvCxnSpPr>
          <p:nvPr/>
        </p:nvCxnSpPr>
        <p:spPr>
          <a:xfrm>
            <a:off x="2804225" y="2212750"/>
            <a:ext cx="0" cy="330900"/>
          </a:xfrm>
          <a:prstGeom prst="straightConnector1">
            <a:avLst/>
          </a:prstGeom>
          <a:noFill/>
          <a:ln cap="flat" cmpd="sng" w="19050">
            <a:solidFill>
              <a:srgbClr val="29007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3" name="Google Shape;863;p48"/>
          <p:cNvCxnSpPr>
            <a:stCxn id="850" idx="2"/>
            <a:endCxn id="852" idx="0"/>
          </p:cNvCxnSpPr>
          <p:nvPr/>
        </p:nvCxnSpPr>
        <p:spPr>
          <a:xfrm>
            <a:off x="2804225" y="2945475"/>
            <a:ext cx="0" cy="330900"/>
          </a:xfrm>
          <a:prstGeom prst="straightConnector1">
            <a:avLst/>
          </a:prstGeom>
          <a:noFill/>
          <a:ln cap="flat" cmpd="sng" w="19050">
            <a:solidFill>
              <a:srgbClr val="29007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4" name="Google Shape;864;p48"/>
          <p:cNvCxnSpPr>
            <a:stCxn id="852" idx="2"/>
            <a:endCxn id="860" idx="2"/>
          </p:cNvCxnSpPr>
          <p:nvPr/>
        </p:nvCxnSpPr>
        <p:spPr>
          <a:xfrm flipH="1" rot="-5400000">
            <a:off x="4475375" y="2007050"/>
            <a:ext cx="600" cy="3342900"/>
          </a:xfrm>
          <a:prstGeom prst="bentConnector3">
            <a:avLst>
              <a:gd fmla="val 39687500" name="adj1"/>
            </a:avLst>
          </a:prstGeom>
          <a:noFill/>
          <a:ln cap="flat" cmpd="sng" w="19050">
            <a:solidFill>
              <a:srgbClr val="29007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5" name="Google Shape;865;p48"/>
          <p:cNvCxnSpPr>
            <a:stCxn id="860" idx="0"/>
            <a:endCxn id="858" idx="2"/>
          </p:cNvCxnSpPr>
          <p:nvPr/>
        </p:nvCxnSpPr>
        <p:spPr>
          <a:xfrm rot="10800000">
            <a:off x="6147113" y="2945600"/>
            <a:ext cx="0" cy="330900"/>
          </a:xfrm>
          <a:prstGeom prst="straightConnector1">
            <a:avLst/>
          </a:prstGeom>
          <a:noFill/>
          <a:ln cap="flat" cmpd="sng" w="19050">
            <a:solidFill>
              <a:srgbClr val="29007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6" name="Google Shape;866;p48"/>
          <p:cNvCxnSpPr>
            <a:stCxn id="858" idx="0"/>
            <a:endCxn id="856" idx="2"/>
          </p:cNvCxnSpPr>
          <p:nvPr/>
        </p:nvCxnSpPr>
        <p:spPr>
          <a:xfrm rot="10800000">
            <a:off x="6147113" y="2212875"/>
            <a:ext cx="0" cy="330900"/>
          </a:xfrm>
          <a:prstGeom prst="straightConnector1">
            <a:avLst/>
          </a:prstGeom>
          <a:noFill/>
          <a:ln cap="flat" cmpd="sng" w="19050">
            <a:solidFill>
              <a:srgbClr val="29007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7" name="Google Shape;867;p48"/>
          <p:cNvCxnSpPr>
            <a:stCxn id="856" idx="0"/>
            <a:endCxn id="854" idx="2"/>
          </p:cNvCxnSpPr>
          <p:nvPr/>
        </p:nvCxnSpPr>
        <p:spPr>
          <a:xfrm rot="10800000">
            <a:off x="6147113" y="1480150"/>
            <a:ext cx="0" cy="330900"/>
          </a:xfrm>
          <a:prstGeom prst="straightConnector1">
            <a:avLst/>
          </a:prstGeom>
          <a:noFill/>
          <a:ln cap="flat" cmpd="sng" w="19050">
            <a:solidFill>
              <a:srgbClr val="29007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49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Future Work</a:t>
            </a:r>
            <a:endParaRPr sz="2000"/>
          </a:p>
        </p:txBody>
      </p:sp>
      <p:sp>
        <p:nvSpPr>
          <p:cNvPr id="873" name="Google Shape;873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4" name="Google Shape;87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879600" cy="51435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875" name="Google Shape;875;p49"/>
          <p:cNvSpPr txBox="1"/>
          <p:nvPr/>
        </p:nvSpPr>
        <p:spPr>
          <a:xfrm>
            <a:off x="3266950" y="1272975"/>
            <a:ext cx="5096700" cy="22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Combining lane Detection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 More Dataset Integration</a:t>
            </a:r>
            <a:endParaRPr sz="1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</a:t>
            </a:r>
            <a:endParaRPr sz="1800"/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Advance Model for E</a:t>
            </a:r>
            <a:r>
              <a:rPr lang="en" sz="1800"/>
              <a:t>valuation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50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881" name="Google Shape;881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2" name="Google Shape;882;p50"/>
          <p:cNvSpPr txBox="1"/>
          <p:nvPr/>
        </p:nvSpPr>
        <p:spPr>
          <a:xfrm>
            <a:off x="1014875" y="1279475"/>
            <a:ext cx="7236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A0022"/>
                </a:solidFill>
              </a:rPr>
              <a:t>Addressing the challenges of adverse weather on autonomous vehicle safety requires diverse datasets. Optimizing computational efficiency and real-time performance is critical for resilience in extreme conditions, ensuring AVs can operate safely and reliably across diverse, unpredictable environments.</a:t>
            </a:r>
            <a:endParaRPr sz="1600"/>
          </a:p>
        </p:txBody>
      </p:sp>
      <p:pic>
        <p:nvPicPr>
          <p:cNvPr id="883" name="Google Shape;88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7700" y="2749025"/>
            <a:ext cx="3642675" cy="205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51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889" name="Google Shape;889;p51"/>
          <p:cNvGrpSpPr/>
          <p:nvPr/>
        </p:nvGrpSpPr>
        <p:grpSpPr>
          <a:xfrm>
            <a:off x="7009380" y="2906772"/>
            <a:ext cx="1814389" cy="1593286"/>
            <a:chOff x="1853277" y="2234999"/>
            <a:chExt cx="1484042" cy="1395416"/>
          </a:xfrm>
        </p:grpSpPr>
        <p:sp>
          <p:nvSpPr>
            <p:cNvPr id="890" name="Google Shape;890;p51"/>
            <p:cNvSpPr/>
            <p:nvPr/>
          </p:nvSpPr>
          <p:spPr>
            <a:xfrm>
              <a:off x="2004432" y="3263727"/>
              <a:ext cx="316321" cy="366688"/>
            </a:xfrm>
            <a:custGeom>
              <a:rect b="b" l="l" r="r" t="t"/>
              <a:pathLst>
                <a:path extrusionOk="0" h="6596" w="5690">
                  <a:moveTo>
                    <a:pt x="845" y="0"/>
                  </a:moveTo>
                  <a:lnTo>
                    <a:pt x="688" y="31"/>
                  </a:lnTo>
                  <a:lnTo>
                    <a:pt x="501" y="94"/>
                  </a:lnTo>
                  <a:lnTo>
                    <a:pt x="376" y="156"/>
                  </a:lnTo>
                  <a:lnTo>
                    <a:pt x="251" y="282"/>
                  </a:lnTo>
                  <a:lnTo>
                    <a:pt x="126" y="407"/>
                  </a:lnTo>
                  <a:lnTo>
                    <a:pt x="63" y="532"/>
                  </a:lnTo>
                  <a:lnTo>
                    <a:pt x="1" y="688"/>
                  </a:lnTo>
                  <a:lnTo>
                    <a:pt x="1" y="875"/>
                  </a:lnTo>
                  <a:lnTo>
                    <a:pt x="1" y="5752"/>
                  </a:lnTo>
                  <a:lnTo>
                    <a:pt x="1" y="5908"/>
                  </a:lnTo>
                  <a:lnTo>
                    <a:pt x="63" y="6064"/>
                  </a:lnTo>
                  <a:lnTo>
                    <a:pt x="126" y="6220"/>
                  </a:lnTo>
                  <a:lnTo>
                    <a:pt x="251" y="6345"/>
                  </a:lnTo>
                  <a:lnTo>
                    <a:pt x="376" y="6470"/>
                  </a:lnTo>
                  <a:lnTo>
                    <a:pt x="501" y="6533"/>
                  </a:lnTo>
                  <a:lnTo>
                    <a:pt x="688" y="6596"/>
                  </a:lnTo>
                  <a:lnTo>
                    <a:pt x="5002" y="6596"/>
                  </a:lnTo>
                  <a:lnTo>
                    <a:pt x="5158" y="6533"/>
                  </a:lnTo>
                  <a:lnTo>
                    <a:pt x="5314" y="6470"/>
                  </a:lnTo>
                  <a:lnTo>
                    <a:pt x="5439" y="6345"/>
                  </a:lnTo>
                  <a:lnTo>
                    <a:pt x="5533" y="6220"/>
                  </a:lnTo>
                  <a:lnTo>
                    <a:pt x="5627" y="6064"/>
                  </a:lnTo>
                  <a:lnTo>
                    <a:pt x="5658" y="5908"/>
                  </a:lnTo>
                  <a:lnTo>
                    <a:pt x="5689" y="5752"/>
                  </a:lnTo>
                  <a:lnTo>
                    <a:pt x="5689" y="875"/>
                  </a:lnTo>
                  <a:lnTo>
                    <a:pt x="5658" y="688"/>
                  </a:lnTo>
                  <a:lnTo>
                    <a:pt x="5627" y="532"/>
                  </a:lnTo>
                  <a:lnTo>
                    <a:pt x="5533" y="407"/>
                  </a:lnTo>
                  <a:lnTo>
                    <a:pt x="5439" y="282"/>
                  </a:lnTo>
                  <a:lnTo>
                    <a:pt x="5314" y="156"/>
                  </a:lnTo>
                  <a:lnTo>
                    <a:pt x="5158" y="94"/>
                  </a:lnTo>
                  <a:lnTo>
                    <a:pt x="5002" y="31"/>
                  </a:lnTo>
                  <a:lnTo>
                    <a:pt x="4814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51"/>
            <p:cNvSpPr/>
            <p:nvPr/>
          </p:nvSpPr>
          <p:spPr>
            <a:xfrm>
              <a:off x="2053075" y="3427056"/>
              <a:ext cx="22682" cy="40027"/>
            </a:xfrm>
            <a:custGeom>
              <a:rect b="b" l="l" r="r" t="t"/>
              <a:pathLst>
                <a:path extrusionOk="0" h="720" w="408">
                  <a:moveTo>
                    <a:pt x="1" y="0"/>
                  </a:moveTo>
                  <a:lnTo>
                    <a:pt x="1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51"/>
            <p:cNvSpPr/>
            <p:nvPr/>
          </p:nvSpPr>
          <p:spPr>
            <a:xfrm>
              <a:off x="2053075" y="3477422"/>
              <a:ext cx="22682" cy="40027"/>
            </a:xfrm>
            <a:custGeom>
              <a:rect b="b" l="l" r="r" t="t"/>
              <a:pathLst>
                <a:path extrusionOk="0" h="720" w="408">
                  <a:moveTo>
                    <a:pt x="1" y="1"/>
                  </a:moveTo>
                  <a:lnTo>
                    <a:pt x="1" y="720"/>
                  </a:lnTo>
                  <a:lnTo>
                    <a:pt x="407" y="720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51"/>
            <p:cNvSpPr/>
            <p:nvPr/>
          </p:nvSpPr>
          <p:spPr>
            <a:xfrm>
              <a:off x="2053075" y="3527844"/>
              <a:ext cx="22682" cy="40027"/>
            </a:xfrm>
            <a:custGeom>
              <a:rect b="b" l="l" r="r" t="t"/>
              <a:pathLst>
                <a:path extrusionOk="0" h="720" w="408">
                  <a:moveTo>
                    <a:pt x="1" y="0"/>
                  </a:moveTo>
                  <a:lnTo>
                    <a:pt x="1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51"/>
            <p:cNvSpPr/>
            <p:nvPr/>
          </p:nvSpPr>
          <p:spPr>
            <a:xfrm>
              <a:off x="2053075" y="3578210"/>
              <a:ext cx="22682" cy="41750"/>
            </a:xfrm>
            <a:custGeom>
              <a:rect b="b" l="l" r="r" t="t"/>
              <a:pathLst>
                <a:path extrusionOk="0" h="751" w="408">
                  <a:moveTo>
                    <a:pt x="1" y="1"/>
                  </a:moveTo>
                  <a:lnTo>
                    <a:pt x="1" y="751"/>
                  </a:lnTo>
                  <a:lnTo>
                    <a:pt x="407" y="751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51"/>
            <p:cNvSpPr/>
            <p:nvPr/>
          </p:nvSpPr>
          <p:spPr>
            <a:xfrm>
              <a:off x="2098271" y="3427056"/>
              <a:ext cx="22626" cy="40027"/>
            </a:xfrm>
            <a:custGeom>
              <a:rect b="b" l="l" r="r" t="t"/>
              <a:pathLst>
                <a:path extrusionOk="0" h="720" w="407">
                  <a:moveTo>
                    <a:pt x="1" y="0"/>
                  </a:moveTo>
                  <a:lnTo>
                    <a:pt x="1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51"/>
            <p:cNvSpPr/>
            <p:nvPr/>
          </p:nvSpPr>
          <p:spPr>
            <a:xfrm>
              <a:off x="2098271" y="3477422"/>
              <a:ext cx="22626" cy="40027"/>
            </a:xfrm>
            <a:custGeom>
              <a:rect b="b" l="l" r="r" t="t"/>
              <a:pathLst>
                <a:path extrusionOk="0" h="720" w="407">
                  <a:moveTo>
                    <a:pt x="1" y="1"/>
                  </a:moveTo>
                  <a:lnTo>
                    <a:pt x="1" y="720"/>
                  </a:lnTo>
                  <a:lnTo>
                    <a:pt x="407" y="720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51"/>
            <p:cNvSpPr/>
            <p:nvPr/>
          </p:nvSpPr>
          <p:spPr>
            <a:xfrm>
              <a:off x="2098271" y="3527844"/>
              <a:ext cx="22626" cy="40027"/>
            </a:xfrm>
            <a:custGeom>
              <a:rect b="b" l="l" r="r" t="t"/>
              <a:pathLst>
                <a:path extrusionOk="0" h="720" w="407">
                  <a:moveTo>
                    <a:pt x="1" y="0"/>
                  </a:moveTo>
                  <a:lnTo>
                    <a:pt x="1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51"/>
            <p:cNvSpPr/>
            <p:nvPr/>
          </p:nvSpPr>
          <p:spPr>
            <a:xfrm>
              <a:off x="2098271" y="3578210"/>
              <a:ext cx="22626" cy="41750"/>
            </a:xfrm>
            <a:custGeom>
              <a:rect b="b" l="l" r="r" t="t"/>
              <a:pathLst>
                <a:path extrusionOk="0" h="751" w="407">
                  <a:moveTo>
                    <a:pt x="1" y="1"/>
                  </a:moveTo>
                  <a:lnTo>
                    <a:pt x="1" y="751"/>
                  </a:lnTo>
                  <a:lnTo>
                    <a:pt x="407" y="751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51"/>
            <p:cNvSpPr/>
            <p:nvPr/>
          </p:nvSpPr>
          <p:spPr>
            <a:xfrm>
              <a:off x="2143467" y="3427056"/>
              <a:ext cx="22626" cy="40027"/>
            </a:xfrm>
            <a:custGeom>
              <a:rect b="b" l="l" r="r" t="t"/>
              <a:pathLst>
                <a:path extrusionOk="0" h="720" w="407">
                  <a:moveTo>
                    <a:pt x="0" y="0"/>
                  </a:moveTo>
                  <a:lnTo>
                    <a:pt x="0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51"/>
            <p:cNvSpPr/>
            <p:nvPr/>
          </p:nvSpPr>
          <p:spPr>
            <a:xfrm>
              <a:off x="2143467" y="3477422"/>
              <a:ext cx="22626" cy="40027"/>
            </a:xfrm>
            <a:custGeom>
              <a:rect b="b" l="l" r="r" t="t"/>
              <a:pathLst>
                <a:path extrusionOk="0" h="720" w="407">
                  <a:moveTo>
                    <a:pt x="0" y="1"/>
                  </a:moveTo>
                  <a:lnTo>
                    <a:pt x="0" y="720"/>
                  </a:lnTo>
                  <a:lnTo>
                    <a:pt x="407" y="720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51"/>
            <p:cNvSpPr/>
            <p:nvPr/>
          </p:nvSpPr>
          <p:spPr>
            <a:xfrm>
              <a:off x="2143467" y="3527844"/>
              <a:ext cx="22626" cy="40027"/>
            </a:xfrm>
            <a:custGeom>
              <a:rect b="b" l="l" r="r" t="t"/>
              <a:pathLst>
                <a:path extrusionOk="0" h="720" w="407">
                  <a:moveTo>
                    <a:pt x="0" y="0"/>
                  </a:moveTo>
                  <a:lnTo>
                    <a:pt x="0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51"/>
            <p:cNvSpPr/>
            <p:nvPr/>
          </p:nvSpPr>
          <p:spPr>
            <a:xfrm>
              <a:off x="2143467" y="3578210"/>
              <a:ext cx="22626" cy="41750"/>
            </a:xfrm>
            <a:custGeom>
              <a:rect b="b" l="l" r="r" t="t"/>
              <a:pathLst>
                <a:path extrusionOk="0" h="751" w="407">
                  <a:moveTo>
                    <a:pt x="0" y="1"/>
                  </a:moveTo>
                  <a:lnTo>
                    <a:pt x="0" y="751"/>
                  </a:lnTo>
                  <a:lnTo>
                    <a:pt x="407" y="751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51"/>
            <p:cNvSpPr/>
            <p:nvPr/>
          </p:nvSpPr>
          <p:spPr>
            <a:xfrm>
              <a:off x="2188608" y="3427056"/>
              <a:ext cx="24405" cy="40027"/>
            </a:xfrm>
            <a:custGeom>
              <a:rect b="b" l="l" r="r" t="t"/>
              <a:pathLst>
                <a:path extrusionOk="0" h="720" w="439">
                  <a:moveTo>
                    <a:pt x="1" y="0"/>
                  </a:moveTo>
                  <a:lnTo>
                    <a:pt x="1" y="719"/>
                  </a:lnTo>
                  <a:lnTo>
                    <a:pt x="439" y="719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51"/>
            <p:cNvSpPr/>
            <p:nvPr/>
          </p:nvSpPr>
          <p:spPr>
            <a:xfrm>
              <a:off x="2188608" y="3477422"/>
              <a:ext cx="24405" cy="40027"/>
            </a:xfrm>
            <a:custGeom>
              <a:rect b="b" l="l" r="r" t="t"/>
              <a:pathLst>
                <a:path extrusionOk="0" h="720" w="439">
                  <a:moveTo>
                    <a:pt x="1" y="1"/>
                  </a:moveTo>
                  <a:lnTo>
                    <a:pt x="1" y="720"/>
                  </a:lnTo>
                  <a:lnTo>
                    <a:pt x="439" y="720"/>
                  </a:lnTo>
                  <a:lnTo>
                    <a:pt x="439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51"/>
            <p:cNvSpPr/>
            <p:nvPr/>
          </p:nvSpPr>
          <p:spPr>
            <a:xfrm>
              <a:off x="2188608" y="3527844"/>
              <a:ext cx="24405" cy="40027"/>
            </a:xfrm>
            <a:custGeom>
              <a:rect b="b" l="l" r="r" t="t"/>
              <a:pathLst>
                <a:path extrusionOk="0" h="720" w="439">
                  <a:moveTo>
                    <a:pt x="1" y="0"/>
                  </a:moveTo>
                  <a:lnTo>
                    <a:pt x="1" y="719"/>
                  </a:lnTo>
                  <a:lnTo>
                    <a:pt x="439" y="719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51"/>
            <p:cNvSpPr/>
            <p:nvPr/>
          </p:nvSpPr>
          <p:spPr>
            <a:xfrm>
              <a:off x="2188608" y="3578210"/>
              <a:ext cx="24405" cy="41750"/>
            </a:xfrm>
            <a:custGeom>
              <a:rect b="b" l="l" r="r" t="t"/>
              <a:pathLst>
                <a:path extrusionOk="0" h="751" w="439">
                  <a:moveTo>
                    <a:pt x="1" y="1"/>
                  </a:moveTo>
                  <a:lnTo>
                    <a:pt x="1" y="751"/>
                  </a:lnTo>
                  <a:lnTo>
                    <a:pt x="439" y="751"/>
                  </a:lnTo>
                  <a:lnTo>
                    <a:pt x="439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51"/>
            <p:cNvSpPr/>
            <p:nvPr/>
          </p:nvSpPr>
          <p:spPr>
            <a:xfrm>
              <a:off x="2235527" y="3427056"/>
              <a:ext cx="22682" cy="40027"/>
            </a:xfrm>
            <a:custGeom>
              <a:rect b="b" l="l" r="r" t="t"/>
              <a:pathLst>
                <a:path extrusionOk="0" h="720" w="408">
                  <a:moveTo>
                    <a:pt x="1" y="0"/>
                  </a:moveTo>
                  <a:lnTo>
                    <a:pt x="1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51"/>
            <p:cNvSpPr/>
            <p:nvPr/>
          </p:nvSpPr>
          <p:spPr>
            <a:xfrm>
              <a:off x="2235527" y="3477422"/>
              <a:ext cx="22682" cy="40027"/>
            </a:xfrm>
            <a:custGeom>
              <a:rect b="b" l="l" r="r" t="t"/>
              <a:pathLst>
                <a:path extrusionOk="0" h="720" w="408">
                  <a:moveTo>
                    <a:pt x="1" y="1"/>
                  </a:moveTo>
                  <a:lnTo>
                    <a:pt x="1" y="720"/>
                  </a:lnTo>
                  <a:lnTo>
                    <a:pt x="407" y="720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51"/>
            <p:cNvSpPr/>
            <p:nvPr/>
          </p:nvSpPr>
          <p:spPr>
            <a:xfrm>
              <a:off x="2235527" y="3527844"/>
              <a:ext cx="22682" cy="40027"/>
            </a:xfrm>
            <a:custGeom>
              <a:rect b="b" l="l" r="r" t="t"/>
              <a:pathLst>
                <a:path extrusionOk="0" h="720" w="408">
                  <a:moveTo>
                    <a:pt x="1" y="0"/>
                  </a:moveTo>
                  <a:lnTo>
                    <a:pt x="1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51"/>
            <p:cNvSpPr/>
            <p:nvPr/>
          </p:nvSpPr>
          <p:spPr>
            <a:xfrm>
              <a:off x="2235527" y="3578210"/>
              <a:ext cx="22682" cy="41750"/>
            </a:xfrm>
            <a:custGeom>
              <a:rect b="b" l="l" r="r" t="t"/>
              <a:pathLst>
                <a:path extrusionOk="0" h="751" w="408">
                  <a:moveTo>
                    <a:pt x="1" y="1"/>
                  </a:moveTo>
                  <a:lnTo>
                    <a:pt x="1" y="751"/>
                  </a:lnTo>
                  <a:lnTo>
                    <a:pt x="407" y="751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51"/>
            <p:cNvSpPr/>
            <p:nvPr/>
          </p:nvSpPr>
          <p:spPr>
            <a:xfrm>
              <a:off x="2930592" y="3263727"/>
              <a:ext cx="316321" cy="366688"/>
            </a:xfrm>
            <a:custGeom>
              <a:rect b="b" l="l" r="r" t="t"/>
              <a:pathLst>
                <a:path extrusionOk="0" h="6596" w="5690">
                  <a:moveTo>
                    <a:pt x="845" y="0"/>
                  </a:moveTo>
                  <a:lnTo>
                    <a:pt x="657" y="31"/>
                  </a:lnTo>
                  <a:lnTo>
                    <a:pt x="501" y="94"/>
                  </a:lnTo>
                  <a:lnTo>
                    <a:pt x="376" y="156"/>
                  </a:lnTo>
                  <a:lnTo>
                    <a:pt x="251" y="282"/>
                  </a:lnTo>
                  <a:lnTo>
                    <a:pt x="126" y="407"/>
                  </a:lnTo>
                  <a:lnTo>
                    <a:pt x="63" y="532"/>
                  </a:lnTo>
                  <a:lnTo>
                    <a:pt x="1" y="688"/>
                  </a:lnTo>
                  <a:lnTo>
                    <a:pt x="1" y="875"/>
                  </a:lnTo>
                  <a:lnTo>
                    <a:pt x="1" y="5752"/>
                  </a:lnTo>
                  <a:lnTo>
                    <a:pt x="1" y="5908"/>
                  </a:lnTo>
                  <a:lnTo>
                    <a:pt x="63" y="6064"/>
                  </a:lnTo>
                  <a:lnTo>
                    <a:pt x="126" y="6220"/>
                  </a:lnTo>
                  <a:lnTo>
                    <a:pt x="251" y="6345"/>
                  </a:lnTo>
                  <a:lnTo>
                    <a:pt x="376" y="6470"/>
                  </a:lnTo>
                  <a:lnTo>
                    <a:pt x="501" y="6533"/>
                  </a:lnTo>
                  <a:lnTo>
                    <a:pt x="657" y="6596"/>
                  </a:lnTo>
                  <a:lnTo>
                    <a:pt x="5002" y="6596"/>
                  </a:lnTo>
                  <a:lnTo>
                    <a:pt x="5158" y="6533"/>
                  </a:lnTo>
                  <a:lnTo>
                    <a:pt x="5315" y="6470"/>
                  </a:lnTo>
                  <a:lnTo>
                    <a:pt x="5440" y="6345"/>
                  </a:lnTo>
                  <a:lnTo>
                    <a:pt x="5533" y="6220"/>
                  </a:lnTo>
                  <a:lnTo>
                    <a:pt x="5627" y="6064"/>
                  </a:lnTo>
                  <a:lnTo>
                    <a:pt x="5658" y="5908"/>
                  </a:lnTo>
                  <a:lnTo>
                    <a:pt x="5690" y="5752"/>
                  </a:lnTo>
                  <a:lnTo>
                    <a:pt x="5690" y="875"/>
                  </a:lnTo>
                  <a:lnTo>
                    <a:pt x="5658" y="688"/>
                  </a:lnTo>
                  <a:lnTo>
                    <a:pt x="5627" y="532"/>
                  </a:lnTo>
                  <a:lnTo>
                    <a:pt x="5533" y="407"/>
                  </a:lnTo>
                  <a:lnTo>
                    <a:pt x="5440" y="282"/>
                  </a:lnTo>
                  <a:lnTo>
                    <a:pt x="5315" y="156"/>
                  </a:lnTo>
                  <a:lnTo>
                    <a:pt x="5158" y="94"/>
                  </a:lnTo>
                  <a:lnTo>
                    <a:pt x="5002" y="31"/>
                  </a:lnTo>
                  <a:lnTo>
                    <a:pt x="4814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51"/>
            <p:cNvSpPr/>
            <p:nvPr/>
          </p:nvSpPr>
          <p:spPr>
            <a:xfrm>
              <a:off x="2977512" y="3427056"/>
              <a:ext cx="24405" cy="40027"/>
            </a:xfrm>
            <a:custGeom>
              <a:rect b="b" l="l" r="r" t="t"/>
              <a:pathLst>
                <a:path extrusionOk="0" h="720" w="439">
                  <a:moveTo>
                    <a:pt x="1" y="0"/>
                  </a:moveTo>
                  <a:lnTo>
                    <a:pt x="1" y="719"/>
                  </a:lnTo>
                  <a:lnTo>
                    <a:pt x="438" y="719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51"/>
            <p:cNvSpPr/>
            <p:nvPr/>
          </p:nvSpPr>
          <p:spPr>
            <a:xfrm>
              <a:off x="2977512" y="3477422"/>
              <a:ext cx="24405" cy="40027"/>
            </a:xfrm>
            <a:custGeom>
              <a:rect b="b" l="l" r="r" t="t"/>
              <a:pathLst>
                <a:path extrusionOk="0" h="720" w="439">
                  <a:moveTo>
                    <a:pt x="1" y="1"/>
                  </a:moveTo>
                  <a:lnTo>
                    <a:pt x="1" y="720"/>
                  </a:lnTo>
                  <a:lnTo>
                    <a:pt x="438" y="720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51"/>
            <p:cNvSpPr/>
            <p:nvPr/>
          </p:nvSpPr>
          <p:spPr>
            <a:xfrm>
              <a:off x="2977512" y="3527844"/>
              <a:ext cx="24405" cy="40027"/>
            </a:xfrm>
            <a:custGeom>
              <a:rect b="b" l="l" r="r" t="t"/>
              <a:pathLst>
                <a:path extrusionOk="0" h="720" w="439">
                  <a:moveTo>
                    <a:pt x="1" y="0"/>
                  </a:moveTo>
                  <a:lnTo>
                    <a:pt x="1" y="719"/>
                  </a:lnTo>
                  <a:lnTo>
                    <a:pt x="438" y="719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51"/>
            <p:cNvSpPr/>
            <p:nvPr/>
          </p:nvSpPr>
          <p:spPr>
            <a:xfrm>
              <a:off x="2977512" y="3578210"/>
              <a:ext cx="24405" cy="41750"/>
            </a:xfrm>
            <a:custGeom>
              <a:rect b="b" l="l" r="r" t="t"/>
              <a:pathLst>
                <a:path extrusionOk="0" h="751" w="439">
                  <a:moveTo>
                    <a:pt x="1" y="1"/>
                  </a:moveTo>
                  <a:lnTo>
                    <a:pt x="1" y="751"/>
                  </a:lnTo>
                  <a:lnTo>
                    <a:pt x="438" y="751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51"/>
            <p:cNvSpPr/>
            <p:nvPr/>
          </p:nvSpPr>
          <p:spPr>
            <a:xfrm>
              <a:off x="3024432" y="3427056"/>
              <a:ext cx="22682" cy="40027"/>
            </a:xfrm>
            <a:custGeom>
              <a:rect b="b" l="l" r="r" t="t"/>
              <a:pathLst>
                <a:path extrusionOk="0" h="720" w="408">
                  <a:moveTo>
                    <a:pt x="1" y="0"/>
                  </a:moveTo>
                  <a:lnTo>
                    <a:pt x="1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51"/>
            <p:cNvSpPr/>
            <p:nvPr/>
          </p:nvSpPr>
          <p:spPr>
            <a:xfrm>
              <a:off x="3024432" y="3477422"/>
              <a:ext cx="22682" cy="40027"/>
            </a:xfrm>
            <a:custGeom>
              <a:rect b="b" l="l" r="r" t="t"/>
              <a:pathLst>
                <a:path extrusionOk="0" h="720" w="408">
                  <a:moveTo>
                    <a:pt x="1" y="1"/>
                  </a:moveTo>
                  <a:lnTo>
                    <a:pt x="1" y="720"/>
                  </a:lnTo>
                  <a:lnTo>
                    <a:pt x="407" y="720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51"/>
            <p:cNvSpPr/>
            <p:nvPr/>
          </p:nvSpPr>
          <p:spPr>
            <a:xfrm>
              <a:off x="3024432" y="3527844"/>
              <a:ext cx="22682" cy="40027"/>
            </a:xfrm>
            <a:custGeom>
              <a:rect b="b" l="l" r="r" t="t"/>
              <a:pathLst>
                <a:path extrusionOk="0" h="720" w="408">
                  <a:moveTo>
                    <a:pt x="1" y="0"/>
                  </a:moveTo>
                  <a:lnTo>
                    <a:pt x="1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51"/>
            <p:cNvSpPr/>
            <p:nvPr/>
          </p:nvSpPr>
          <p:spPr>
            <a:xfrm>
              <a:off x="3024432" y="3578210"/>
              <a:ext cx="22682" cy="41750"/>
            </a:xfrm>
            <a:custGeom>
              <a:rect b="b" l="l" r="r" t="t"/>
              <a:pathLst>
                <a:path extrusionOk="0" h="751" w="408">
                  <a:moveTo>
                    <a:pt x="1" y="1"/>
                  </a:moveTo>
                  <a:lnTo>
                    <a:pt x="1" y="751"/>
                  </a:lnTo>
                  <a:lnTo>
                    <a:pt x="407" y="751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51"/>
            <p:cNvSpPr/>
            <p:nvPr/>
          </p:nvSpPr>
          <p:spPr>
            <a:xfrm>
              <a:off x="3069628" y="3427056"/>
              <a:ext cx="22626" cy="40027"/>
            </a:xfrm>
            <a:custGeom>
              <a:rect b="b" l="l" r="r" t="t"/>
              <a:pathLst>
                <a:path extrusionOk="0" h="720" w="407">
                  <a:moveTo>
                    <a:pt x="0" y="0"/>
                  </a:moveTo>
                  <a:lnTo>
                    <a:pt x="0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51"/>
            <p:cNvSpPr/>
            <p:nvPr/>
          </p:nvSpPr>
          <p:spPr>
            <a:xfrm>
              <a:off x="3069628" y="3477422"/>
              <a:ext cx="22626" cy="40027"/>
            </a:xfrm>
            <a:custGeom>
              <a:rect b="b" l="l" r="r" t="t"/>
              <a:pathLst>
                <a:path extrusionOk="0" h="720" w="407">
                  <a:moveTo>
                    <a:pt x="0" y="1"/>
                  </a:moveTo>
                  <a:lnTo>
                    <a:pt x="0" y="720"/>
                  </a:lnTo>
                  <a:lnTo>
                    <a:pt x="407" y="720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51"/>
            <p:cNvSpPr/>
            <p:nvPr/>
          </p:nvSpPr>
          <p:spPr>
            <a:xfrm>
              <a:off x="3069628" y="3527844"/>
              <a:ext cx="22626" cy="40027"/>
            </a:xfrm>
            <a:custGeom>
              <a:rect b="b" l="l" r="r" t="t"/>
              <a:pathLst>
                <a:path extrusionOk="0" h="720" w="407">
                  <a:moveTo>
                    <a:pt x="0" y="0"/>
                  </a:moveTo>
                  <a:lnTo>
                    <a:pt x="0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51"/>
            <p:cNvSpPr/>
            <p:nvPr/>
          </p:nvSpPr>
          <p:spPr>
            <a:xfrm>
              <a:off x="3069628" y="3578210"/>
              <a:ext cx="22626" cy="41750"/>
            </a:xfrm>
            <a:custGeom>
              <a:rect b="b" l="l" r="r" t="t"/>
              <a:pathLst>
                <a:path extrusionOk="0" h="751" w="407">
                  <a:moveTo>
                    <a:pt x="0" y="1"/>
                  </a:moveTo>
                  <a:lnTo>
                    <a:pt x="0" y="751"/>
                  </a:lnTo>
                  <a:lnTo>
                    <a:pt x="407" y="751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51"/>
            <p:cNvSpPr/>
            <p:nvPr/>
          </p:nvSpPr>
          <p:spPr>
            <a:xfrm>
              <a:off x="3114824" y="3427056"/>
              <a:ext cx="22626" cy="40027"/>
            </a:xfrm>
            <a:custGeom>
              <a:rect b="b" l="l" r="r" t="t"/>
              <a:pathLst>
                <a:path extrusionOk="0" h="720" w="407">
                  <a:moveTo>
                    <a:pt x="0" y="0"/>
                  </a:moveTo>
                  <a:lnTo>
                    <a:pt x="0" y="719"/>
                  </a:lnTo>
                  <a:lnTo>
                    <a:pt x="406" y="719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51"/>
            <p:cNvSpPr/>
            <p:nvPr/>
          </p:nvSpPr>
          <p:spPr>
            <a:xfrm>
              <a:off x="3114824" y="3477422"/>
              <a:ext cx="22626" cy="40027"/>
            </a:xfrm>
            <a:custGeom>
              <a:rect b="b" l="l" r="r" t="t"/>
              <a:pathLst>
                <a:path extrusionOk="0" h="720" w="407">
                  <a:moveTo>
                    <a:pt x="0" y="1"/>
                  </a:moveTo>
                  <a:lnTo>
                    <a:pt x="0" y="720"/>
                  </a:lnTo>
                  <a:lnTo>
                    <a:pt x="406" y="720"/>
                  </a:lnTo>
                  <a:lnTo>
                    <a:pt x="406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51"/>
            <p:cNvSpPr/>
            <p:nvPr/>
          </p:nvSpPr>
          <p:spPr>
            <a:xfrm>
              <a:off x="3114824" y="3527844"/>
              <a:ext cx="22626" cy="40027"/>
            </a:xfrm>
            <a:custGeom>
              <a:rect b="b" l="l" r="r" t="t"/>
              <a:pathLst>
                <a:path extrusionOk="0" h="720" w="407">
                  <a:moveTo>
                    <a:pt x="0" y="0"/>
                  </a:moveTo>
                  <a:lnTo>
                    <a:pt x="0" y="719"/>
                  </a:lnTo>
                  <a:lnTo>
                    <a:pt x="406" y="719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51"/>
            <p:cNvSpPr/>
            <p:nvPr/>
          </p:nvSpPr>
          <p:spPr>
            <a:xfrm>
              <a:off x="3114824" y="3578210"/>
              <a:ext cx="22626" cy="41750"/>
            </a:xfrm>
            <a:custGeom>
              <a:rect b="b" l="l" r="r" t="t"/>
              <a:pathLst>
                <a:path extrusionOk="0" h="751" w="407">
                  <a:moveTo>
                    <a:pt x="0" y="1"/>
                  </a:moveTo>
                  <a:lnTo>
                    <a:pt x="0" y="751"/>
                  </a:lnTo>
                  <a:lnTo>
                    <a:pt x="406" y="751"/>
                  </a:lnTo>
                  <a:lnTo>
                    <a:pt x="406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51"/>
            <p:cNvSpPr/>
            <p:nvPr/>
          </p:nvSpPr>
          <p:spPr>
            <a:xfrm>
              <a:off x="3159965" y="3427056"/>
              <a:ext cx="24405" cy="40027"/>
            </a:xfrm>
            <a:custGeom>
              <a:rect b="b" l="l" r="r" t="t"/>
              <a:pathLst>
                <a:path extrusionOk="0" h="720" w="439">
                  <a:moveTo>
                    <a:pt x="1" y="0"/>
                  </a:moveTo>
                  <a:lnTo>
                    <a:pt x="1" y="719"/>
                  </a:lnTo>
                  <a:lnTo>
                    <a:pt x="438" y="719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51"/>
            <p:cNvSpPr/>
            <p:nvPr/>
          </p:nvSpPr>
          <p:spPr>
            <a:xfrm>
              <a:off x="3159965" y="3477422"/>
              <a:ext cx="24405" cy="40027"/>
            </a:xfrm>
            <a:custGeom>
              <a:rect b="b" l="l" r="r" t="t"/>
              <a:pathLst>
                <a:path extrusionOk="0" h="720" w="439">
                  <a:moveTo>
                    <a:pt x="1" y="1"/>
                  </a:moveTo>
                  <a:lnTo>
                    <a:pt x="1" y="720"/>
                  </a:lnTo>
                  <a:lnTo>
                    <a:pt x="438" y="720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51"/>
            <p:cNvSpPr/>
            <p:nvPr/>
          </p:nvSpPr>
          <p:spPr>
            <a:xfrm>
              <a:off x="3159965" y="3527844"/>
              <a:ext cx="24405" cy="40027"/>
            </a:xfrm>
            <a:custGeom>
              <a:rect b="b" l="l" r="r" t="t"/>
              <a:pathLst>
                <a:path extrusionOk="0" h="720" w="439">
                  <a:moveTo>
                    <a:pt x="1" y="0"/>
                  </a:moveTo>
                  <a:lnTo>
                    <a:pt x="1" y="719"/>
                  </a:lnTo>
                  <a:lnTo>
                    <a:pt x="438" y="719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51"/>
            <p:cNvSpPr/>
            <p:nvPr/>
          </p:nvSpPr>
          <p:spPr>
            <a:xfrm>
              <a:off x="3159965" y="3578210"/>
              <a:ext cx="24405" cy="41750"/>
            </a:xfrm>
            <a:custGeom>
              <a:rect b="b" l="l" r="r" t="t"/>
              <a:pathLst>
                <a:path extrusionOk="0" h="751" w="439">
                  <a:moveTo>
                    <a:pt x="1" y="1"/>
                  </a:moveTo>
                  <a:lnTo>
                    <a:pt x="1" y="751"/>
                  </a:lnTo>
                  <a:lnTo>
                    <a:pt x="438" y="751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51"/>
            <p:cNvSpPr/>
            <p:nvPr/>
          </p:nvSpPr>
          <p:spPr>
            <a:xfrm>
              <a:off x="2103496" y="2301042"/>
              <a:ext cx="983543" cy="684677"/>
            </a:xfrm>
            <a:custGeom>
              <a:rect b="b" l="l" r="r" t="t"/>
              <a:pathLst>
                <a:path extrusionOk="0" h="12316" w="17692">
                  <a:moveTo>
                    <a:pt x="2251" y="1"/>
                  </a:moveTo>
                  <a:lnTo>
                    <a:pt x="2001" y="32"/>
                  </a:lnTo>
                  <a:lnTo>
                    <a:pt x="1751" y="94"/>
                  </a:lnTo>
                  <a:lnTo>
                    <a:pt x="1532" y="219"/>
                  </a:lnTo>
                  <a:lnTo>
                    <a:pt x="1344" y="376"/>
                  </a:lnTo>
                  <a:lnTo>
                    <a:pt x="1157" y="532"/>
                  </a:lnTo>
                  <a:lnTo>
                    <a:pt x="1032" y="751"/>
                  </a:lnTo>
                  <a:lnTo>
                    <a:pt x="938" y="1001"/>
                  </a:lnTo>
                  <a:lnTo>
                    <a:pt x="875" y="1251"/>
                  </a:lnTo>
                  <a:lnTo>
                    <a:pt x="0" y="10816"/>
                  </a:lnTo>
                  <a:lnTo>
                    <a:pt x="0" y="11097"/>
                  </a:lnTo>
                  <a:lnTo>
                    <a:pt x="63" y="11378"/>
                  </a:lnTo>
                  <a:lnTo>
                    <a:pt x="157" y="11628"/>
                  </a:lnTo>
                  <a:lnTo>
                    <a:pt x="344" y="11878"/>
                  </a:lnTo>
                  <a:lnTo>
                    <a:pt x="532" y="12066"/>
                  </a:lnTo>
                  <a:lnTo>
                    <a:pt x="782" y="12191"/>
                  </a:lnTo>
                  <a:lnTo>
                    <a:pt x="1063" y="12285"/>
                  </a:lnTo>
                  <a:lnTo>
                    <a:pt x="1344" y="12316"/>
                  </a:lnTo>
                  <a:lnTo>
                    <a:pt x="16348" y="12316"/>
                  </a:lnTo>
                  <a:lnTo>
                    <a:pt x="16629" y="12285"/>
                  </a:lnTo>
                  <a:lnTo>
                    <a:pt x="16911" y="12191"/>
                  </a:lnTo>
                  <a:lnTo>
                    <a:pt x="17129" y="12066"/>
                  </a:lnTo>
                  <a:lnTo>
                    <a:pt x="17348" y="11878"/>
                  </a:lnTo>
                  <a:lnTo>
                    <a:pt x="17504" y="11628"/>
                  </a:lnTo>
                  <a:lnTo>
                    <a:pt x="17629" y="11378"/>
                  </a:lnTo>
                  <a:lnTo>
                    <a:pt x="17692" y="11097"/>
                  </a:lnTo>
                  <a:lnTo>
                    <a:pt x="17692" y="10816"/>
                  </a:lnTo>
                  <a:lnTo>
                    <a:pt x="16817" y="1251"/>
                  </a:lnTo>
                  <a:lnTo>
                    <a:pt x="16754" y="1001"/>
                  </a:lnTo>
                  <a:lnTo>
                    <a:pt x="16660" y="751"/>
                  </a:lnTo>
                  <a:lnTo>
                    <a:pt x="16535" y="532"/>
                  </a:lnTo>
                  <a:lnTo>
                    <a:pt x="16348" y="376"/>
                  </a:lnTo>
                  <a:lnTo>
                    <a:pt x="16160" y="219"/>
                  </a:lnTo>
                  <a:lnTo>
                    <a:pt x="15942" y="94"/>
                  </a:lnTo>
                  <a:lnTo>
                    <a:pt x="15691" y="32"/>
                  </a:lnTo>
                  <a:lnTo>
                    <a:pt x="15441" y="1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51"/>
            <p:cNvSpPr/>
            <p:nvPr/>
          </p:nvSpPr>
          <p:spPr>
            <a:xfrm>
              <a:off x="2193833" y="2365362"/>
              <a:ext cx="802867" cy="556092"/>
            </a:xfrm>
            <a:custGeom>
              <a:rect b="b" l="l" r="r" t="t"/>
              <a:pathLst>
                <a:path extrusionOk="0" h="10003" w="14442">
                  <a:moveTo>
                    <a:pt x="1626" y="0"/>
                  </a:moveTo>
                  <a:lnTo>
                    <a:pt x="1470" y="31"/>
                  </a:lnTo>
                  <a:lnTo>
                    <a:pt x="1313" y="63"/>
                  </a:lnTo>
                  <a:lnTo>
                    <a:pt x="1188" y="125"/>
                  </a:lnTo>
                  <a:lnTo>
                    <a:pt x="1063" y="219"/>
                  </a:lnTo>
                  <a:lnTo>
                    <a:pt x="970" y="344"/>
                  </a:lnTo>
                  <a:lnTo>
                    <a:pt x="876" y="469"/>
                  </a:lnTo>
                  <a:lnTo>
                    <a:pt x="813" y="594"/>
                  </a:lnTo>
                  <a:lnTo>
                    <a:pt x="813" y="750"/>
                  </a:lnTo>
                  <a:lnTo>
                    <a:pt x="1" y="9096"/>
                  </a:lnTo>
                  <a:lnTo>
                    <a:pt x="1" y="9252"/>
                  </a:lnTo>
                  <a:lnTo>
                    <a:pt x="63" y="9440"/>
                  </a:lnTo>
                  <a:lnTo>
                    <a:pt x="126" y="9596"/>
                  </a:lnTo>
                  <a:lnTo>
                    <a:pt x="219" y="9721"/>
                  </a:lnTo>
                  <a:lnTo>
                    <a:pt x="345" y="9815"/>
                  </a:lnTo>
                  <a:lnTo>
                    <a:pt x="501" y="9909"/>
                  </a:lnTo>
                  <a:lnTo>
                    <a:pt x="657" y="9971"/>
                  </a:lnTo>
                  <a:lnTo>
                    <a:pt x="845" y="10002"/>
                  </a:lnTo>
                  <a:lnTo>
                    <a:pt x="13598" y="10002"/>
                  </a:lnTo>
                  <a:lnTo>
                    <a:pt x="13785" y="9971"/>
                  </a:lnTo>
                  <a:lnTo>
                    <a:pt x="13941" y="9909"/>
                  </a:lnTo>
                  <a:lnTo>
                    <a:pt x="14098" y="9815"/>
                  </a:lnTo>
                  <a:lnTo>
                    <a:pt x="14223" y="9721"/>
                  </a:lnTo>
                  <a:lnTo>
                    <a:pt x="14317" y="9596"/>
                  </a:lnTo>
                  <a:lnTo>
                    <a:pt x="14379" y="9440"/>
                  </a:lnTo>
                  <a:lnTo>
                    <a:pt x="14410" y="9252"/>
                  </a:lnTo>
                  <a:lnTo>
                    <a:pt x="14442" y="9096"/>
                  </a:lnTo>
                  <a:lnTo>
                    <a:pt x="13629" y="750"/>
                  </a:lnTo>
                  <a:lnTo>
                    <a:pt x="13598" y="594"/>
                  </a:lnTo>
                  <a:lnTo>
                    <a:pt x="13566" y="469"/>
                  </a:lnTo>
                  <a:lnTo>
                    <a:pt x="13473" y="344"/>
                  </a:lnTo>
                  <a:lnTo>
                    <a:pt x="13379" y="219"/>
                  </a:lnTo>
                  <a:lnTo>
                    <a:pt x="13254" y="125"/>
                  </a:lnTo>
                  <a:lnTo>
                    <a:pt x="13129" y="63"/>
                  </a:lnTo>
                  <a:lnTo>
                    <a:pt x="12972" y="31"/>
                  </a:lnTo>
                  <a:lnTo>
                    <a:pt x="12816" y="0"/>
                  </a:lnTo>
                  <a:close/>
                </a:path>
              </a:pathLst>
            </a:custGeom>
            <a:solidFill>
              <a:srgbClr val="03B5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51"/>
            <p:cNvSpPr/>
            <p:nvPr/>
          </p:nvSpPr>
          <p:spPr>
            <a:xfrm>
              <a:off x="2499644" y="2426179"/>
              <a:ext cx="175561" cy="79942"/>
            </a:xfrm>
            <a:custGeom>
              <a:rect b="b" l="l" r="r" t="t"/>
              <a:pathLst>
                <a:path extrusionOk="0" h="1438" w="3158">
                  <a:moveTo>
                    <a:pt x="470" y="0"/>
                  </a:moveTo>
                  <a:lnTo>
                    <a:pt x="282" y="31"/>
                  </a:lnTo>
                  <a:lnTo>
                    <a:pt x="157" y="125"/>
                  </a:lnTo>
                  <a:lnTo>
                    <a:pt x="32" y="281"/>
                  </a:lnTo>
                  <a:lnTo>
                    <a:pt x="1" y="469"/>
                  </a:lnTo>
                  <a:lnTo>
                    <a:pt x="1" y="969"/>
                  </a:lnTo>
                  <a:lnTo>
                    <a:pt x="32" y="1157"/>
                  </a:lnTo>
                  <a:lnTo>
                    <a:pt x="157" y="1282"/>
                  </a:lnTo>
                  <a:lnTo>
                    <a:pt x="282" y="1407"/>
                  </a:lnTo>
                  <a:lnTo>
                    <a:pt x="470" y="1438"/>
                  </a:lnTo>
                  <a:lnTo>
                    <a:pt x="2689" y="1438"/>
                  </a:lnTo>
                  <a:lnTo>
                    <a:pt x="2877" y="1407"/>
                  </a:lnTo>
                  <a:lnTo>
                    <a:pt x="3033" y="1282"/>
                  </a:lnTo>
                  <a:lnTo>
                    <a:pt x="3127" y="1157"/>
                  </a:lnTo>
                  <a:lnTo>
                    <a:pt x="3158" y="969"/>
                  </a:lnTo>
                  <a:lnTo>
                    <a:pt x="3158" y="469"/>
                  </a:lnTo>
                  <a:lnTo>
                    <a:pt x="3127" y="281"/>
                  </a:lnTo>
                  <a:lnTo>
                    <a:pt x="3033" y="125"/>
                  </a:lnTo>
                  <a:lnTo>
                    <a:pt x="2877" y="31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51"/>
            <p:cNvSpPr/>
            <p:nvPr/>
          </p:nvSpPr>
          <p:spPr>
            <a:xfrm>
              <a:off x="2576139" y="2365362"/>
              <a:ext cx="20903" cy="76495"/>
            </a:xfrm>
            <a:custGeom>
              <a:rect b="b" l="l" r="r" t="t"/>
              <a:pathLst>
                <a:path extrusionOk="0" h="1376" w="376">
                  <a:moveTo>
                    <a:pt x="0" y="0"/>
                  </a:moveTo>
                  <a:lnTo>
                    <a:pt x="0" y="1375"/>
                  </a:lnTo>
                  <a:lnTo>
                    <a:pt x="375" y="1375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51"/>
            <p:cNvSpPr/>
            <p:nvPr/>
          </p:nvSpPr>
          <p:spPr>
            <a:xfrm>
              <a:off x="2268549" y="2573831"/>
              <a:ext cx="279853" cy="217311"/>
            </a:xfrm>
            <a:custGeom>
              <a:rect b="b" l="l" r="r" t="t"/>
              <a:pathLst>
                <a:path extrusionOk="0" h="3909" w="5034">
                  <a:moveTo>
                    <a:pt x="1345" y="1"/>
                  </a:moveTo>
                  <a:lnTo>
                    <a:pt x="1063" y="32"/>
                  </a:lnTo>
                  <a:lnTo>
                    <a:pt x="813" y="126"/>
                  </a:lnTo>
                  <a:lnTo>
                    <a:pt x="595" y="220"/>
                  </a:lnTo>
                  <a:lnTo>
                    <a:pt x="407" y="407"/>
                  </a:lnTo>
                  <a:lnTo>
                    <a:pt x="251" y="595"/>
                  </a:lnTo>
                  <a:lnTo>
                    <a:pt x="126" y="814"/>
                  </a:lnTo>
                  <a:lnTo>
                    <a:pt x="32" y="1064"/>
                  </a:lnTo>
                  <a:lnTo>
                    <a:pt x="1" y="1314"/>
                  </a:lnTo>
                  <a:lnTo>
                    <a:pt x="1" y="3908"/>
                  </a:lnTo>
                  <a:lnTo>
                    <a:pt x="5033" y="3908"/>
                  </a:lnTo>
                  <a:lnTo>
                    <a:pt x="5033" y="1314"/>
                  </a:lnTo>
                  <a:lnTo>
                    <a:pt x="5002" y="1064"/>
                  </a:lnTo>
                  <a:lnTo>
                    <a:pt x="4939" y="814"/>
                  </a:lnTo>
                  <a:lnTo>
                    <a:pt x="4814" y="595"/>
                  </a:lnTo>
                  <a:lnTo>
                    <a:pt x="4658" y="407"/>
                  </a:lnTo>
                  <a:lnTo>
                    <a:pt x="4471" y="220"/>
                  </a:lnTo>
                  <a:lnTo>
                    <a:pt x="4220" y="126"/>
                  </a:lnTo>
                  <a:lnTo>
                    <a:pt x="4002" y="32"/>
                  </a:lnTo>
                  <a:lnTo>
                    <a:pt x="3720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51"/>
            <p:cNvSpPr/>
            <p:nvPr/>
          </p:nvSpPr>
          <p:spPr>
            <a:xfrm>
              <a:off x="2631731" y="2573831"/>
              <a:ext cx="279797" cy="217311"/>
            </a:xfrm>
            <a:custGeom>
              <a:rect b="b" l="l" r="r" t="t"/>
              <a:pathLst>
                <a:path extrusionOk="0" h="3909" w="5033">
                  <a:moveTo>
                    <a:pt x="1313" y="1"/>
                  </a:moveTo>
                  <a:lnTo>
                    <a:pt x="1032" y="32"/>
                  </a:lnTo>
                  <a:lnTo>
                    <a:pt x="813" y="126"/>
                  </a:lnTo>
                  <a:lnTo>
                    <a:pt x="563" y="220"/>
                  </a:lnTo>
                  <a:lnTo>
                    <a:pt x="376" y="407"/>
                  </a:lnTo>
                  <a:lnTo>
                    <a:pt x="219" y="595"/>
                  </a:lnTo>
                  <a:lnTo>
                    <a:pt x="94" y="814"/>
                  </a:lnTo>
                  <a:lnTo>
                    <a:pt x="32" y="1064"/>
                  </a:lnTo>
                  <a:lnTo>
                    <a:pt x="1" y="1314"/>
                  </a:lnTo>
                  <a:lnTo>
                    <a:pt x="1" y="3908"/>
                  </a:lnTo>
                  <a:lnTo>
                    <a:pt x="5033" y="3908"/>
                  </a:lnTo>
                  <a:lnTo>
                    <a:pt x="5033" y="1314"/>
                  </a:lnTo>
                  <a:lnTo>
                    <a:pt x="5002" y="1064"/>
                  </a:lnTo>
                  <a:lnTo>
                    <a:pt x="4908" y="814"/>
                  </a:lnTo>
                  <a:lnTo>
                    <a:pt x="4783" y="595"/>
                  </a:lnTo>
                  <a:lnTo>
                    <a:pt x="4627" y="407"/>
                  </a:lnTo>
                  <a:lnTo>
                    <a:pt x="4439" y="220"/>
                  </a:lnTo>
                  <a:lnTo>
                    <a:pt x="4220" y="126"/>
                  </a:lnTo>
                  <a:lnTo>
                    <a:pt x="3970" y="32"/>
                  </a:lnTo>
                  <a:lnTo>
                    <a:pt x="3689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51"/>
            <p:cNvSpPr/>
            <p:nvPr/>
          </p:nvSpPr>
          <p:spPr>
            <a:xfrm>
              <a:off x="2663029" y="2683347"/>
              <a:ext cx="215532" cy="215532"/>
            </a:xfrm>
            <a:custGeom>
              <a:rect b="b" l="l" r="r" t="t"/>
              <a:pathLst>
                <a:path extrusionOk="0" h="3877" w="3877">
                  <a:moveTo>
                    <a:pt x="1938" y="438"/>
                  </a:moveTo>
                  <a:lnTo>
                    <a:pt x="2251" y="469"/>
                  </a:lnTo>
                  <a:lnTo>
                    <a:pt x="2532" y="532"/>
                  </a:lnTo>
                  <a:lnTo>
                    <a:pt x="2782" y="688"/>
                  </a:lnTo>
                  <a:lnTo>
                    <a:pt x="3032" y="875"/>
                  </a:lnTo>
                  <a:lnTo>
                    <a:pt x="3220" y="1094"/>
                  </a:lnTo>
                  <a:lnTo>
                    <a:pt x="3345" y="1344"/>
                  </a:lnTo>
                  <a:lnTo>
                    <a:pt x="3438" y="1657"/>
                  </a:lnTo>
                  <a:lnTo>
                    <a:pt x="3470" y="1938"/>
                  </a:lnTo>
                  <a:lnTo>
                    <a:pt x="3438" y="2251"/>
                  </a:lnTo>
                  <a:lnTo>
                    <a:pt x="3345" y="2532"/>
                  </a:lnTo>
                  <a:lnTo>
                    <a:pt x="3220" y="2813"/>
                  </a:lnTo>
                  <a:lnTo>
                    <a:pt x="3032" y="3032"/>
                  </a:lnTo>
                  <a:lnTo>
                    <a:pt x="2782" y="3220"/>
                  </a:lnTo>
                  <a:lnTo>
                    <a:pt x="2532" y="3345"/>
                  </a:lnTo>
                  <a:lnTo>
                    <a:pt x="2251" y="3439"/>
                  </a:lnTo>
                  <a:lnTo>
                    <a:pt x="1938" y="3470"/>
                  </a:lnTo>
                  <a:lnTo>
                    <a:pt x="1626" y="3439"/>
                  </a:lnTo>
                  <a:lnTo>
                    <a:pt x="1344" y="3345"/>
                  </a:lnTo>
                  <a:lnTo>
                    <a:pt x="1094" y="3220"/>
                  </a:lnTo>
                  <a:lnTo>
                    <a:pt x="875" y="3032"/>
                  </a:lnTo>
                  <a:lnTo>
                    <a:pt x="688" y="2813"/>
                  </a:lnTo>
                  <a:lnTo>
                    <a:pt x="532" y="2532"/>
                  </a:lnTo>
                  <a:lnTo>
                    <a:pt x="438" y="2251"/>
                  </a:lnTo>
                  <a:lnTo>
                    <a:pt x="407" y="1938"/>
                  </a:lnTo>
                  <a:lnTo>
                    <a:pt x="438" y="1657"/>
                  </a:lnTo>
                  <a:lnTo>
                    <a:pt x="532" y="1344"/>
                  </a:lnTo>
                  <a:lnTo>
                    <a:pt x="688" y="1094"/>
                  </a:lnTo>
                  <a:lnTo>
                    <a:pt x="875" y="875"/>
                  </a:lnTo>
                  <a:lnTo>
                    <a:pt x="1094" y="688"/>
                  </a:lnTo>
                  <a:lnTo>
                    <a:pt x="1344" y="532"/>
                  </a:lnTo>
                  <a:lnTo>
                    <a:pt x="1626" y="469"/>
                  </a:lnTo>
                  <a:lnTo>
                    <a:pt x="1938" y="438"/>
                  </a:lnTo>
                  <a:close/>
                  <a:moveTo>
                    <a:pt x="1938" y="0"/>
                  </a:moveTo>
                  <a:lnTo>
                    <a:pt x="1751" y="31"/>
                  </a:lnTo>
                  <a:lnTo>
                    <a:pt x="1563" y="63"/>
                  </a:lnTo>
                  <a:lnTo>
                    <a:pt x="1375" y="94"/>
                  </a:lnTo>
                  <a:lnTo>
                    <a:pt x="1188" y="156"/>
                  </a:lnTo>
                  <a:lnTo>
                    <a:pt x="844" y="344"/>
                  </a:lnTo>
                  <a:lnTo>
                    <a:pt x="563" y="594"/>
                  </a:lnTo>
                  <a:lnTo>
                    <a:pt x="344" y="875"/>
                  </a:lnTo>
                  <a:lnTo>
                    <a:pt x="156" y="1188"/>
                  </a:lnTo>
                  <a:lnTo>
                    <a:pt x="94" y="1376"/>
                  </a:lnTo>
                  <a:lnTo>
                    <a:pt x="31" y="1563"/>
                  </a:lnTo>
                  <a:lnTo>
                    <a:pt x="0" y="1751"/>
                  </a:lnTo>
                  <a:lnTo>
                    <a:pt x="0" y="1938"/>
                  </a:lnTo>
                  <a:lnTo>
                    <a:pt x="0" y="2157"/>
                  </a:lnTo>
                  <a:lnTo>
                    <a:pt x="31" y="2345"/>
                  </a:lnTo>
                  <a:lnTo>
                    <a:pt x="94" y="2532"/>
                  </a:lnTo>
                  <a:lnTo>
                    <a:pt x="156" y="2720"/>
                  </a:lnTo>
                  <a:lnTo>
                    <a:pt x="344" y="3032"/>
                  </a:lnTo>
                  <a:lnTo>
                    <a:pt x="563" y="3313"/>
                  </a:lnTo>
                  <a:lnTo>
                    <a:pt x="844" y="3564"/>
                  </a:lnTo>
                  <a:lnTo>
                    <a:pt x="1188" y="3751"/>
                  </a:lnTo>
                  <a:lnTo>
                    <a:pt x="1375" y="3814"/>
                  </a:lnTo>
                  <a:lnTo>
                    <a:pt x="1563" y="3845"/>
                  </a:lnTo>
                  <a:lnTo>
                    <a:pt x="1751" y="3876"/>
                  </a:lnTo>
                  <a:lnTo>
                    <a:pt x="2126" y="3876"/>
                  </a:lnTo>
                  <a:lnTo>
                    <a:pt x="2344" y="3845"/>
                  </a:lnTo>
                  <a:lnTo>
                    <a:pt x="2532" y="3814"/>
                  </a:lnTo>
                  <a:lnTo>
                    <a:pt x="2688" y="3751"/>
                  </a:lnTo>
                  <a:lnTo>
                    <a:pt x="3032" y="3564"/>
                  </a:lnTo>
                  <a:lnTo>
                    <a:pt x="3313" y="3313"/>
                  </a:lnTo>
                  <a:lnTo>
                    <a:pt x="3564" y="3032"/>
                  </a:lnTo>
                  <a:lnTo>
                    <a:pt x="3720" y="2720"/>
                  </a:lnTo>
                  <a:lnTo>
                    <a:pt x="3782" y="2532"/>
                  </a:lnTo>
                  <a:lnTo>
                    <a:pt x="3845" y="2345"/>
                  </a:lnTo>
                  <a:lnTo>
                    <a:pt x="3876" y="2157"/>
                  </a:lnTo>
                  <a:lnTo>
                    <a:pt x="3876" y="1938"/>
                  </a:lnTo>
                  <a:lnTo>
                    <a:pt x="3876" y="1751"/>
                  </a:lnTo>
                  <a:lnTo>
                    <a:pt x="3845" y="1563"/>
                  </a:lnTo>
                  <a:lnTo>
                    <a:pt x="3782" y="1376"/>
                  </a:lnTo>
                  <a:lnTo>
                    <a:pt x="3720" y="1188"/>
                  </a:lnTo>
                  <a:lnTo>
                    <a:pt x="3564" y="875"/>
                  </a:lnTo>
                  <a:lnTo>
                    <a:pt x="3313" y="594"/>
                  </a:lnTo>
                  <a:lnTo>
                    <a:pt x="3032" y="344"/>
                  </a:lnTo>
                  <a:lnTo>
                    <a:pt x="2688" y="156"/>
                  </a:lnTo>
                  <a:lnTo>
                    <a:pt x="2532" y="94"/>
                  </a:lnTo>
                  <a:lnTo>
                    <a:pt x="2344" y="63"/>
                  </a:lnTo>
                  <a:lnTo>
                    <a:pt x="2126" y="31"/>
                  </a:lnTo>
                  <a:lnTo>
                    <a:pt x="1938" y="0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51"/>
            <p:cNvSpPr/>
            <p:nvPr/>
          </p:nvSpPr>
          <p:spPr>
            <a:xfrm>
              <a:off x="2202506" y="2234999"/>
              <a:ext cx="766398" cy="40027"/>
            </a:xfrm>
            <a:custGeom>
              <a:rect b="b" l="l" r="r" t="t"/>
              <a:pathLst>
                <a:path extrusionOk="0" h="720" w="13786">
                  <a:moveTo>
                    <a:pt x="345" y="1"/>
                  </a:moveTo>
                  <a:lnTo>
                    <a:pt x="220" y="32"/>
                  </a:lnTo>
                  <a:lnTo>
                    <a:pt x="126" y="95"/>
                  </a:lnTo>
                  <a:lnTo>
                    <a:pt x="32" y="220"/>
                  </a:lnTo>
                  <a:lnTo>
                    <a:pt x="1" y="345"/>
                  </a:lnTo>
                  <a:lnTo>
                    <a:pt x="1" y="376"/>
                  </a:lnTo>
                  <a:lnTo>
                    <a:pt x="32" y="501"/>
                  </a:lnTo>
                  <a:lnTo>
                    <a:pt x="126" y="595"/>
                  </a:lnTo>
                  <a:lnTo>
                    <a:pt x="220" y="688"/>
                  </a:lnTo>
                  <a:lnTo>
                    <a:pt x="345" y="720"/>
                  </a:lnTo>
                  <a:lnTo>
                    <a:pt x="13442" y="720"/>
                  </a:lnTo>
                  <a:lnTo>
                    <a:pt x="13567" y="688"/>
                  </a:lnTo>
                  <a:lnTo>
                    <a:pt x="13692" y="595"/>
                  </a:lnTo>
                  <a:lnTo>
                    <a:pt x="13754" y="501"/>
                  </a:lnTo>
                  <a:lnTo>
                    <a:pt x="13785" y="376"/>
                  </a:lnTo>
                  <a:lnTo>
                    <a:pt x="13785" y="345"/>
                  </a:lnTo>
                  <a:lnTo>
                    <a:pt x="13754" y="220"/>
                  </a:lnTo>
                  <a:lnTo>
                    <a:pt x="13692" y="95"/>
                  </a:lnTo>
                  <a:lnTo>
                    <a:pt x="13567" y="32"/>
                  </a:lnTo>
                  <a:lnTo>
                    <a:pt x="13442" y="1"/>
                  </a:lnTo>
                  <a:close/>
                </a:path>
              </a:pathLst>
            </a:custGeom>
            <a:solidFill>
              <a:srgbClr val="AEAD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51"/>
            <p:cNvSpPr/>
            <p:nvPr/>
          </p:nvSpPr>
          <p:spPr>
            <a:xfrm>
              <a:off x="2280723" y="2274969"/>
              <a:ext cx="79998" cy="26128"/>
            </a:xfrm>
            <a:custGeom>
              <a:rect b="b" l="l" r="r" t="t"/>
              <a:pathLst>
                <a:path extrusionOk="0" h="470" w="1439">
                  <a:moveTo>
                    <a:pt x="1" y="1"/>
                  </a:moveTo>
                  <a:lnTo>
                    <a:pt x="1" y="470"/>
                  </a:lnTo>
                  <a:lnTo>
                    <a:pt x="1438" y="470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51"/>
            <p:cNvSpPr/>
            <p:nvPr/>
          </p:nvSpPr>
          <p:spPr>
            <a:xfrm>
              <a:off x="2814183" y="2274969"/>
              <a:ext cx="78274" cy="26128"/>
            </a:xfrm>
            <a:custGeom>
              <a:rect b="b" l="l" r="r" t="t"/>
              <a:pathLst>
                <a:path extrusionOk="0" h="470" w="1408">
                  <a:moveTo>
                    <a:pt x="1" y="1"/>
                  </a:moveTo>
                  <a:lnTo>
                    <a:pt x="1" y="470"/>
                  </a:lnTo>
                  <a:lnTo>
                    <a:pt x="1407" y="470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51"/>
            <p:cNvSpPr/>
            <p:nvPr/>
          </p:nvSpPr>
          <p:spPr>
            <a:xfrm>
              <a:off x="2268549" y="2723318"/>
              <a:ext cx="420613" cy="83444"/>
            </a:xfrm>
            <a:custGeom>
              <a:rect b="b" l="l" r="r" t="t"/>
              <a:pathLst>
                <a:path extrusionOk="0" h="1501" w="7566">
                  <a:moveTo>
                    <a:pt x="32" y="0"/>
                  </a:moveTo>
                  <a:lnTo>
                    <a:pt x="1" y="250"/>
                  </a:lnTo>
                  <a:lnTo>
                    <a:pt x="7503" y="1500"/>
                  </a:lnTo>
                  <a:lnTo>
                    <a:pt x="7565" y="121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51"/>
            <p:cNvSpPr/>
            <p:nvPr/>
          </p:nvSpPr>
          <p:spPr>
            <a:xfrm>
              <a:off x="2464899" y="2723318"/>
              <a:ext cx="420613" cy="83444"/>
            </a:xfrm>
            <a:custGeom>
              <a:rect b="b" l="l" r="r" t="t"/>
              <a:pathLst>
                <a:path extrusionOk="0" h="1501" w="7566">
                  <a:moveTo>
                    <a:pt x="63" y="0"/>
                  </a:moveTo>
                  <a:lnTo>
                    <a:pt x="1" y="250"/>
                  </a:lnTo>
                  <a:lnTo>
                    <a:pt x="7534" y="1500"/>
                  </a:lnTo>
                  <a:lnTo>
                    <a:pt x="7565" y="1219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51"/>
            <p:cNvSpPr/>
            <p:nvPr/>
          </p:nvSpPr>
          <p:spPr>
            <a:xfrm>
              <a:off x="2376286" y="2702471"/>
              <a:ext cx="331943" cy="72993"/>
            </a:xfrm>
            <a:custGeom>
              <a:rect b="b" l="l" r="r" t="t"/>
              <a:pathLst>
                <a:path extrusionOk="0" h="1313" w="5971">
                  <a:moveTo>
                    <a:pt x="157" y="0"/>
                  </a:moveTo>
                  <a:lnTo>
                    <a:pt x="94" y="31"/>
                  </a:lnTo>
                  <a:lnTo>
                    <a:pt x="32" y="94"/>
                  </a:lnTo>
                  <a:lnTo>
                    <a:pt x="1" y="156"/>
                  </a:lnTo>
                  <a:lnTo>
                    <a:pt x="1" y="250"/>
                  </a:lnTo>
                  <a:lnTo>
                    <a:pt x="32" y="313"/>
                  </a:lnTo>
                  <a:lnTo>
                    <a:pt x="94" y="375"/>
                  </a:lnTo>
                  <a:lnTo>
                    <a:pt x="188" y="406"/>
                  </a:lnTo>
                  <a:lnTo>
                    <a:pt x="5721" y="1313"/>
                  </a:lnTo>
                  <a:lnTo>
                    <a:pt x="5846" y="1313"/>
                  </a:lnTo>
                  <a:lnTo>
                    <a:pt x="5908" y="1282"/>
                  </a:lnTo>
                  <a:lnTo>
                    <a:pt x="5940" y="1219"/>
                  </a:lnTo>
                  <a:lnTo>
                    <a:pt x="5971" y="1157"/>
                  </a:lnTo>
                  <a:lnTo>
                    <a:pt x="5971" y="1063"/>
                  </a:lnTo>
                  <a:lnTo>
                    <a:pt x="5940" y="1000"/>
                  </a:lnTo>
                  <a:lnTo>
                    <a:pt x="5877" y="938"/>
                  </a:lnTo>
                  <a:lnTo>
                    <a:pt x="5783" y="906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51"/>
            <p:cNvSpPr/>
            <p:nvPr/>
          </p:nvSpPr>
          <p:spPr>
            <a:xfrm>
              <a:off x="2230357" y="2719816"/>
              <a:ext cx="331943" cy="73049"/>
            </a:xfrm>
            <a:custGeom>
              <a:rect b="b" l="l" r="r" t="t"/>
              <a:pathLst>
                <a:path extrusionOk="0" h="1314" w="5971">
                  <a:moveTo>
                    <a:pt x="156" y="1"/>
                  </a:moveTo>
                  <a:lnTo>
                    <a:pt x="94" y="32"/>
                  </a:lnTo>
                  <a:lnTo>
                    <a:pt x="31" y="94"/>
                  </a:lnTo>
                  <a:lnTo>
                    <a:pt x="0" y="157"/>
                  </a:lnTo>
                  <a:lnTo>
                    <a:pt x="0" y="251"/>
                  </a:lnTo>
                  <a:lnTo>
                    <a:pt x="31" y="313"/>
                  </a:lnTo>
                  <a:lnTo>
                    <a:pt x="94" y="376"/>
                  </a:lnTo>
                  <a:lnTo>
                    <a:pt x="156" y="407"/>
                  </a:lnTo>
                  <a:lnTo>
                    <a:pt x="5720" y="1313"/>
                  </a:lnTo>
                  <a:lnTo>
                    <a:pt x="5751" y="1313"/>
                  </a:lnTo>
                  <a:lnTo>
                    <a:pt x="5814" y="1282"/>
                  </a:lnTo>
                  <a:lnTo>
                    <a:pt x="5876" y="1251"/>
                  </a:lnTo>
                  <a:lnTo>
                    <a:pt x="5939" y="1220"/>
                  </a:lnTo>
                  <a:lnTo>
                    <a:pt x="5970" y="1126"/>
                  </a:lnTo>
                  <a:lnTo>
                    <a:pt x="5970" y="1063"/>
                  </a:lnTo>
                  <a:lnTo>
                    <a:pt x="5939" y="970"/>
                  </a:lnTo>
                  <a:lnTo>
                    <a:pt x="5876" y="938"/>
                  </a:lnTo>
                  <a:lnTo>
                    <a:pt x="5783" y="907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51"/>
            <p:cNvSpPr/>
            <p:nvPr/>
          </p:nvSpPr>
          <p:spPr>
            <a:xfrm>
              <a:off x="1929716" y="2791084"/>
              <a:ext cx="1336333" cy="549143"/>
            </a:xfrm>
            <a:custGeom>
              <a:rect b="b" l="l" r="r" t="t"/>
              <a:pathLst>
                <a:path extrusionOk="0" h="9878" w="24038">
                  <a:moveTo>
                    <a:pt x="1970" y="0"/>
                  </a:moveTo>
                  <a:lnTo>
                    <a:pt x="1751" y="31"/>
                  </a:lnTo>
                  <a:lnTo>
                    <a:pt x="1563" y="63"/>
                  </a:lnTo>
                  <a:lnTo>
                    <a:pt x="1376" y="94"/>
                  </a:lnTo>
                  <a:lnTo>
                    <a:pt x="1188" y="156"/>
                  </a:lnTo>
                  <a:lnTo>
                    <a:pt x="876" y="344"/>
                  </a:lnTo>
                  <a:lnTo>
                    <a:pt x="594" y="594"/>
                  </a:lnTo>
                  <a:lnTo>
                    <a:pt x="344" y="875"/>
                  </a:lnTo>
                  <a:lnTo>
                    <a:pt x="157" y="1219"/>
                  </a:lnTo>
                  <a:lnTo>
                    <a:pt x="94" y="1375"/>
                  </a:lnTo>
                  <a:lnTo>
                    <a:pt x="63" y="1563"/>
                  </a:lnTo>
                  <a:lnTo>
                    <a:pt x="32" y="1751"/>
                  </a:lnTo>
                  <a:lnTo>
                    <a:pt x="1" y="1969"/>
                  </a:lnTo>
                  <a:lnTo>
                    <a:pt x="1" y="7940"/>
                  </a:lnTo>
                  <a:lnTo>
                    <a:pt x="32" y="8127"/>
                  </a:lnTo>
                  <a:lnTo>
                    <a:pt x="63" y="8315"/>
                  </a:lnTo>
                  <a:lnTo>
                    <a:pt x="94" y="8502"/>
                  </a:lnTo>
                  <a:lnTo>
                    <a:pt x="157" y="8690"/>
                  </a:lnTo>
                  <a:lnTo>
                    <a:pt x="344" y="9034"/>
                  </a:lnTo>
                  <a:lnTo>
                    <a:pt x="594" y="9315"/>
                  </a:lnTo>
                  <a:lnTo>
                    <a:pt x="876" y="9565"/>
                  </a:lnTo>
                  <a:lnTo>
                    <a:pt x="1188" y="9721"/>
                  </a:lnTo>
                  <a:lnTo>
                    <a:pt x="1376" y="9784"/>
                  </a:lnTo>
                  <a:lnTo>
                    <a:pt x="1563" y="9846"/>
                  </a:lnTo>
                  <a:lnTo>
                    <a:pt x="1751" y="9878"/>
                  </a:lnTo>
                  <a:lnTo>
                    <a:pt x="22287" y="9878"/>
                  </a:lnTo>
                  <a:lnTo>
                    <a:pt x="22506" y="9846"/>
                  </a:lnTo>
                  <a:lnTo>
                    <a:pt x="22693" y="9784"/>
                  </a:lnTo>
                  <a:lnTo>
                    <a:pt x="22850" y="9721"/>
                  </a:lnTo>
                  <a:lnTo>
                    <a:pt x="23194" y="9565"/>
                  </a:lnTo>
                  <a:lnTo>
                    <a:pt x="23475" y="9315"/>
                  </a:lnTo>
                  <a:lnTo>
                    <a:pt x="23725" y="9034"/>
                  </a:lnTo>
                  <a:lnTo>
                    <a:pt x="23881" y="8690"/>
                  </a:lnTo>
                  <a:lnTo>
                    <a:pt x="23975" y="8502"/>
                  </a:lnTo>
                  <a:lnTo>
                    <a:pt x="24006" y="8315"/>
                  </a:lnTo>
                  <a:lnTo>
                    <a:pt x="24037" y="8127"/>
                  </a:lnTo>
                  <a:lnTo>
                    <a:pt x="24037" y="7940"/>
                  </a:lnTo>
                  <a:lnTo>
                    <a:pt x="24037" y="1969"/>
                  </a:lnTo>
                  <a:lnTo>
                    <a:pt x="24037" y="1751"/>
                  </a:lnTo>
                  <a:lnTo>
                    <a:pt x="24006" y="1563"/>
                  </a:lnTo>
                  <a:lnTo>
                    <a:pt x="23975" y="1375"/>
                  </a:lnTo>
                  <a:lnTo>
                    <a:pt x="23881" y="1219"/>
                  </a:lnTo>
                  <a:lnTo>
                    <a:pt x="23725" y="875"/>
                  </a:lnTo>
                  <a:lnTo>
                    <a:pt x="23475" y="594"/>
                  </a:lnTo>
                  <a:lnTo>
                    <a:pt x="23194" y="344"/>
                  </a:lnTo>
                  <a:lnTo>
                    <a:pt x="22850" y="156"/>
                  </a:lnTo>
                  <a:lnTo>
                    <a:pt x="22693" y="94"/>
                  </a:lnTo>
                  <a:lnTo>
                    <a:pt x="22506" y="63"/>
                  </a:lnTo>
                  <a:lnTo>
                    <a:pt x="22287" y="31"/>
                  </a:lnTo>
                  <a:lnTo>
                    <a:pt x="22100" y="0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51"/>
            <p:cNvSpPr/>
            <p:nvPr/>
          </p:nvSpPr>
          <p:spPr>
            <a:xfrm>
              <a:off x="1853277" y="3154211"/>
              <a:ext cx="1484042" cy="264231"/>
            </a:xfrm>
            <a:custGeom>
              <a:rect b="b" l="l" r="r" t="t"/>
              <a:pathLst>
                <a:path extrusionOk="0" h="4753" w="26695">
                  <a:moveTo>
                    <a:pt x="813" y="1"/>
                  </a:moveTo>
                  <a:lnTo>
                    <a:pt x="625" y="63"/>
                  </a:lnTo>
                  <a:lnTo>
                    <a:pt x="438" y="157"/>
                  </a:lnTo>
                  <a:lnTo>
                    <a:pt x="282" y="282"/>
                  </a:lnTo>
                  <a:lnTo>
                    <a:pt x="157" y="439"/>
                  </a:lnTo>
                  <a:lnTo>
                    <a:pt x="63" y="626"/>
                  </a:lnTo>
                  <a:lnTo>
                    <a:pt x="0" y="814"/>
                  </a:lnTo>
                  <a:lnTo>
                    <a:pt x="0" y="1032"/>
                  </a:lnTo>
                  <a:lnTo>
                    <a:pt x="0" y="3721"/>
                  </a:lnTo>
                  <a:lnTo>
                    <a:pt x="0" y="3939"/>
                  </a:lnTo>
                  <a:lnTo>
                    <a:pt x="63" y="4127"/>
                  </a:lnTo>
                  <a:lnTo>
                    <a:pt x="157" y="4283"/>
                  </a:lnTo>
                  <a:lnTo>
                    <a:pt x="282" y="4440"/>
                  </a:lnTo>
                  <a:lnTo>
                    <a:pt x="438" y="4565"/>
                  </a:lnTo>
                  <a:lnTo>
                    <a:pt x="625" y="4658"/>
                  </a:lnTo>
                  <a:lnTo>
                    <a:pt x="813" y="4721"/>
                  </a:lnTo>
                  <a:lnTo>
                    <a:pt x="1032" y="4752"/>
                  </a:lnTo>
                  <a:lnTo>
                    <a:pt x="25663" y="4752"/>
                  </a:lnTo>
                  <a:lnTo>
                    <a:pt x="25881" y="4721"/>
                  </a:lnTo>
                  <a:lnTo>
                    <a:pt x="26069" y="4658"/>
                  </a:lnTo>
                  <a:lnTo>
                    <a:pt x="26256" y="4565"/>
                  </a:lnTo>
                  <a:lnTo>
                    <a:pt x="26413" y="4440"/>
                  </a:lnTo>
                  <a:lnTo>
                    <a:pt x="26538" y="4283"/>
                  </a:lnTo>
                  <a:lnTo>
                    <a:pt x="26632" y="4127"/>
                  </a:lnTo>
                  <a:lnTo>
                    <a:pt x="26694" y="3939"/>
                  </a:lnTo>
                  <a:lnTo>
                    <a:pt x="26694" y="3721"/>
                  </a:lnTo>
                  <a:lnTo>
                    <a:pt x="26694" y="1032"/>
                  </a:lnTo>
                  <a:lnTo>
                    <a:pt x="26694" y="814"/>
                  </a:lnTo>
                  <a:lnTo>
                    <a:pt x="26632" y="626"/>
                  </a:lnTo>
                  <a:lnTo>
                    <a:pt x="26538" y="439"/>
                  </a:lnTo>
                  <a:lnTo>
                    <a:pt x="26413" y="282"/>
                  </a:lnTo>
                  <a:lnTo>
                    <a:pt x="26256" y="157"/>
                  </a:lnTo>
                  <a:lnTo>
                    <a:pt x="26069" y="63"/>
                  </a:lnTo>
                  <a:lnTo>
                    <a:pt x="25881" y="1"/>
                  </a:lnTo>
                  <a:close/>
                </a:path>
              </a:pathLst>
            </a:custGeom>
            <a:solidFill>
              <a:srgbClr val="AEAD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51"/>
            <p:cNvSpPr/>
            <p:nvPr/>
          </p:nvSpPr>
          <p:spPr>
            <a:xfrm>
              <a:off x="2025279" y="2891872"/>
              <a:ext cx="175561" cy="173782"/>
            </a:xfrm>
            <a:custGeom>
              <a:rect b="b" l="l" r="r" t="t"/>
              <a:pathLst>
                <a:path extrusionOk="0" h="3126" w="3158">
                  <a:moveTo>
                    <a:pt x="1564" y="0"/>
                  </a:moveTo>
                  <a:lnTo>
                    <a:pt x="1251" y="31"/>
                  </a:lnTo>
                  <a:lnTo>
                    <a:pt x="970" y="125"/>
                  </a:lnTo>
                  <a:lnTo>
                    <a:pt x="688" y="281"/>
                  </a:lnTo>
                  <a:lnTo>
                    <a:pt x="470" y="469"/>
                  </a:lnTo>
                  <a:lnTo>
                    <a:pt x="282" y="688"/>
                  </a:lnTo>
                  <a:lnTo>
                    <a:pt x="126" y="969"/>
                  </a:lnTo>
                  <a:lnTo>
                    <a:pt x="32" y="1250"/>
                  </a:lnTo>
                  <a:lnTo>
                    <a:pt x="1" y="1563"/>
                  </a:lnTo>
                  <a:lnTo>
                    <a:pt x="32" y="1876"/>
                  </a:lnTo>
                  <a:lnTo>
                    <a:pt x="126" y="2188"/>
                  </a:lnTo>
                  <a:lnTo>
                    <a:pt x="282" y="2438"/>
                  </a:lnTo>
                  <a:lnTo>
                    <a:pt x="470" y="2688"/>
                  </a:lnTo>
                  <a:lnTo>
                    <a:pt x="688" y="2876"/>
                  </a:lnTo>
                  <a:lnTo>
                    <a:pt x="970" y="3001"/>
                  </a:lnTo>
                  <a:lnTo>
                    <a:pt x="1251" y="3095"/>
                  </a:lnTo>
                  <a:lnTo>
                    <a:pt x="1564" y="3126"/>
                  </a:lnTo>
                  <a:lnTo>
                    <a:pt x="1876" y="3095"/>
                  </a:lnTo>
                  <a:lnTo>
                    <a:pt x="2189" y="3001"/>
                  </a:lnTo>
                  <a:lnTo>
                    <a:pt x="2439" y="2876"/>
                  </a:lnTo>
                  <a:lnTo>
                    <a:pt x="2689" y="2688"/>
                  </a:lnTo>
                  <a:lnTo>
                    <a:pt x="2876" y="2438"/>
                  </a:lnTo>
                  <a:lnTo>
                    <a:pt x="3033" y="2188"/>
                  </a:lnTo>
                  <a:lnTo>
                    <a:pt x="3095" y="1876"/>
                  </a:lnTo>
                  <a:lnTo>
                    <a:pt x="3158" y="1563"/>
                  </a:lnTo>
                  <a:lnTo>
                    <a:pt x="3095" y="1250"/>
                  </a:lnTo>
                  <a:lnTo>
                    <a:pt x="3033" y="969"/>
                  </a:lnTo>
                  <a:lnTo>
                    <a:pt x="2876" y="688"/>
                  </a:lnTo>
                  <a:lnTo>
                    <a:pt x="2689" y="469"/>
                  </a:lnTo>
                  <a:lnTo>
                    <a:pt x="2439" y="281"/>
                  </a:lnTo>
                  <a:lnTo>
                    <a:pt x="2189" y="125"/>
                  </a:lnTo>
                  <a:lnTo>
                    <a:pt x="1876" y="31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rgbClr val="F3E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51"/>
            <p:cNvSpPr/>
            <p:nvPr/>
          </p:nvSpPr>
          <p:spPr>
            <a:xfrm>
              <a:off x="2053075" y="2907494"/>
              <a:ext cx="83500" cy="85223"/>
            </a:xfrm>
            <a:custGeom>
              <a:rect b="b" l="l" r="r" t="t"/>
              <a:pathLst>
                <a:path extrusionOk="0" h="1533" w="1502">
                  <a:moveTo>
                    <a:pt x="751" y="0"/>
                  </a:moveTo>
                  <a:lnTo>
                    <a:pt x="595" y="32"/>
                  </a:lnTo>
                  <a:lnTo>
                    <a:pt x="438" y="63"/>
                  </a:lnTo>
                  <a:lnTo>
                    <a:pt x="313" y="125"/>
                  </a:lnTo>
                  <a:lnTo>
                    <a:pt x="220" y="219"/>
                  </a:lnTo>
                  <a:lnTo>
                    <a:pt x="126" y="344"/>
                  </a:lnTo>
                  <a:lnTo>
                    <a:pt x="32" y="469"/>
                  </a:lnTo>
                  <a:lnTo>
                    <a:pt x="1" y="626"/>
                  </a:lnTo>
                  <a:lnTo>
                    <a:pt x="1" y="751"/>
                  </a:lnTo>
                  <a:lnTo>
                    <a:pt x="1" y="907"/>
                  </a:lnTo>
                  <a:lnTo>
                    <a:pt x="32" y="1063"/>
                  </a:lnTo>
                  <a:lnTo>
                    <a:pt x="126" y="1188"/>
                  </a:lnTo>
                  <a:lnTo>
                    <a:pt x="220" y="1313"/>
                  </a:lnTo>
                  <a:lnTo>
                    <a:pt x="313" y="1376"/>
                  </a:lnTo>
                  <a:lnTo>
                    <a:pt x="438" y="1470"/>
                  </a:lnTo>
                  <a:lnTo>
                    <a:pt x="595" y="1501"/>
                  </a:lnTo>
                  <a:lnTo>
                    <a:pt x="751" y="1532"/>
                  </a:lnTo>
                  <a:lnTo>
                    <a:pt x="907" y="1501"/>
                  </a:lnTo>
                  <a:lnTo>
                    <a:pt x="1032" y="1470"/>
                  </a:lnTo>
                  <a:lnTo>
                    <a:pt x="1157" y="1376"/>
                  </a:lnTo>
                  <a:lnTo>
                    <a:pt x="1282" y="1313"/>
                  </a:lnTo>
                  <a:lnTo>
                    <a:pt x="1376" y="1188"/>
                  </a:lnTo>
                  <a:lnTo>
                    <a:pt x="1439" y="1063"/>
                  </a:lnTo>
                  <a:lnTo>
                    <a:pt x="1470" y="907"/>
                  </a:lnTo>
                  <a:lnTo>
                    <a:pt x="1501" y="751"/>
                  </a:lnTo>
                  <a:lnTo>
                    <a:pt x="1470" y="626"/>
                  </a:lnTo>
                  <a:lnTo>
                    <a:pt x="1439" y="469"/>
                  </a:lnTo>
                  <a:lnTo>
                    <a:pt x="1376" y="344"/>
                  </a:lnTo>
                  <a:lnTo>
                    <a:pt x="1282" y="219"/>
                  </a:lnTo>
                  <a:lnTo>
                    <a:pt x="1157" y="125"/>
                  </a:lnTo>
                  <a:lnTo>
                    <a:pt x="1032" y="63"/>
                  </a:lnTo>
                  <a:lnTo>
                    <a:pt x="907" y="32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51"/>
            <p:cNvSpPr/>
            <p:nvPr/>
          </p:nvSpPr>
          <p:spPr>
            <a:xfrm>
              <a:off x="2996636" y="2891872"/>
              <a:ext cx="173838" cy="173782"/>
            </a:xfrm>
            <a:custGeom>
              <a:rect b="b" l="l" r="r" t="t"/>
              <a:pathLst>
                <a:path extrusionOk="0" h="3126" w="3127">
                  <a:moveTo>
                    <a:pt x="1563" y="0"/>
                  </a:moveTo>
                  <a:lnTo>
                    <a:pt x="1251" y="31"/>
                  </a:lnTo>
                  <a:lnTo>
                    <a:pt x="938" y="125"/>
                  </a:lnTo>
                  <a:lnTo>
                    <a:pt x="688" y="281"/>
                  </a:lnTo>
                  <a:lnTo>
                    <a:pt x="438" y="469"/>
                  </a:lnTo>
                  <a:lnTo>
                    <a:pt x="251" y="688"/>
                  </a:lnTo>
                  <a:lnTo>
                    <a:pt x="126" y="969"/>
                  </a:lnTo>
                  <a:lnTo>
                    <a:pt x="32" y="1250"/>
                  </a:lnTo>
                  <a:lnTo>
                    <a:pt x="1" y="1563"/>
                  </a:lnTo>
                  <a:lnTo>
                    <a:pt x="32" y="1876"/>
                  </a:lnTo>
                  <a:lnTo>
                    <a:pt x="126" y="2188"/>
                  </a:lnTo>
                  <a:lnTo>
                    <a:pt x="251" y="2438"/>
                  </a:lnTo>
                  <a:lnTo>
                    <a:pt x="438" y="2688"/>
                  </a:lnTo>
                  <a:lnTo>
                    <a:pt x="688" y="2876"/>
                  </a:lnTo>
                  <a:lnTo>
                    <a:pt x="938" y="3001"/>
                  </a:lnTo>
                  <a:lnTo>
                    <a:pt x="1251" y="3095"/>
                  </a:lnTo>
                  <a:lnTo>
                    <a:pt x="1563" y="3126"/>
                  </a:lnTo>
                  <a:lnTo>
                    <a:pt x="1876" y="3095"/>
                  </a:lnTo>
                  <a:lnTo>
                    <a:pt x="2157" y="3001"/>
                  </a:lnTo>
                  <a:lnTo>
                    <a:pt x="2439" y="2876"/>
                  </a:lnTo>
                  <a:lnTo>
                    <a:pt x="2657" y="2688"/>
                  </a:lnTo>
                  <a:lnTo>
                    <a:pt x="2845" y="2438"/>
                  </a:lnTo>
                  <a:lnTo>
                    <a:pt x="3001" y="2188"/>
                  </a:lnTo>
                  <a:lnTo>
                    <a:pt x="3095" y="1876"/>
                  </a:lnTo>
                  <a:lnTo>
                    <a:pt x="3126" y="1563"/>
                  </a:lnTo>
                  <a:lnTo>
                    <a:pt x="3095" y="1250"/>
                  </a:lnTo>
                  <a:lnTo>
                    <a:pt x="3001" y="969"/>
                  </a:lnTo>
                  <a:lnTo>
                    <a:pt x="2845" y="688"/>
                  </a:lnTo>
                  <a:lnTo>
                    <a:pt x="2657" y="469"/>
                  </a:lnTo>
                  <a:lnTo>
                    <a:pt x="2439" y="281"/>
                  </a:lnTo>
                  <a:lnTo>
                    <a:pt x="2157" y="125"/>
                  </a:lnTo>
                  <a:lnTo>
                    <a:pt x="1876" y="31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F3E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51"/>
            <p:cNvSpPr/>
            <p:nvPr/>
          </p:nvSpPr>
          <p:spPr>
            <a:xfrm>
              <a:off x="3022708" y="2907494"/>
              <a:ext cx="83444" cy="85223"/>
            </a:xfrm>
            <a:custGeom>
              <a:rect b="b" l="l" r="r" t="t"/>
              <a:pathLst>
                <a:path extrusionOk="0" h="1533" w="1501">
                  <a:moveTo>
                    <a:pt x="751" y="0"/>
                  </a:moveTo>
                  <a:lnTo>
                    <a:pt x="594" y="32"/>
                  </a:lnTo>
                  <a:lnTo>
                    <a:pt x="469" y="63"/>
                  </a:lnTo>
                  <a:lnTo>
                    <a:pt x="344" y="125"/>
                  </a:lnTo>
                  <a:lnTo>
                    <a:pt x="219" y="219"/>
                  </a:lnTo>
                  <a:lnTo>
                    <a:pt x="125" y="344"/>
                  </a:lnTo>
                  <a:lnTo>
                    <a:pt x="63" y="469"/>
                  </a:lnTo>
                  <a:lnTo>
                    <a:pt x="0" y="626"/>
                  </a:lnTo>
                  <a:lnTo>
                    <a:pt x="0" y="751"/>
                  </a:lnTo>
                  <a:lnTo>
                    <a:pt x="0" y="907"/>
                  </a:lnTo>
                  <a:lnTo>
                    <a:pt x="63" y="1063"/>
                  </a:lnTo>
                  <a:lnTo>
                    <a:pt x="125" y="1188"/>
                  </a:lnTo>
                  <a:lnTo>
                    <a:pt x="219" y="1313"/>
                  </a:lnTo>
                  <a:lnTo>
                    <a:pt x="344" y="1376"/>
                  </a:lnTo>
                  <a:lnTo>
                    <a:pt x="469" y="1470"/>
                  </a:lnTo>
                  <a:lnTo>
                    <a:pt x="594" y="1501"/>
                  </a:lnTo>
                  <a:lnTo>
                    <a:pt x="751" y="1532"/>
                  </a:lnTo>
                  <a:lnTo>
                    <a:pt x="907" y="1501"/>
                  </a:lnTo>
                  <a:lnTo>
                    <a:pt x="1032" y="1470"/>
                  </a:lnTo>
                  <a:lnTo>
                    <a:pt x="1188" y="1376"/>
                  </a:lnTo>
                  <a:lnTo>
                    <a:pt x="1282" y="1313"/>
                  </a:lnTo>
                  <a:lnTo>
                    <a:pt x="1376" y="1188"/>
                  </a:lnTo>
                  <a:lnTo>
                    <a:pt x="1438" y="1063"/>
                  </a:lnTo>
                  <a:lnTo>
                    <a:pt x="1501" y="907"/>
                  </a:lnTo>
                  <a:lnTo>
                    <a:pt x="1501" y="751"/>
                  </a:lnTo>
                  <a:lnTo>
                    <a:pt x="1501" y="626"/>
                  </a:lnTo>
                  <a:lnTo>
                    <a:pt x="1438" y="469"/>
                  </a:lnTo>
                  <a:lnTo>
                    <a:pt x="1376" y="344"/>
                  </a:lnTo>
                  <a:lnTo>
                    <a:pt x="1282" y="219"/>
                  </a:lnTo>
                  <a:lnTo>
                    <a:pt x="1188" y="125"/>
                  </a:lnTo>
                  <a:lnTo>
                    <a:pt x="1032" y="63"/>
                  </a:lnTo>
                  <a:lnTo>
                    <a:pt x="907" y="32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51"/>
            <p:cNvSpPr/>
            <p:nvPr/>
          </p:nvSpPr>
          <p:spPr>
            <a:xfrm>
              <a:off x="2240753" y="2928341"/>
              <a:ext cx="686456" cy="225928"/>
            </a:xfrm>
            <a:custGeom>
              <a:rect b="b" l="l" r="r" t="t"/>
              <a:pathLst>
                <a:path extrusionOk="0" h="4064" w="12348">
                  <a:moveTo>
                    <a:pt x="407" y="1"/>
                  </a:moveTo>
                  <a:lnTo>
                    <a:pt x="313" y="32"/>
                  </a:lnTo>
                  <a:lnTo>
                    <a:pt x="157" y="126"/>
                  </a:lnTo>
                  <a:lnTo>
                    <a:pt x="63" y="282"/>
                  </a:lnTo>
                  <a:lnTo>
                    <a:pt x="32" y="376"/>
                  </a:lnTo>
                  <a:lnTo>
                    <a:pt x="1" y="469"/>
                  </a:lnTo>
                  <a:lnTo>
                    <a:pt x="1" y="4064"/>
                  </a:lnTo>
                  <a:lnTo>
                    <a:pt x="12347" y="4064"/>
                  </a:lnTo>
                  <a:lnTo>
                    <a:pt x="12347" y="469"/>
                  </a:lnTo>
                  <a:lnTo>
                    <a:pt x="12347" y="376"/>
                  </a:lnTo>
                  <a:lnTo>
                    <a:pt x="12316" y="282"/>
                  </a:lnTo>
                  <a:lnTo>
                    <a:pt x="12222" y="126"/>
                  </a:lnTo>
                  <a:lnTo>
                    <a:pt x="12066" y="32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rgbClr val="D8D9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51"/>
            <p:cNvSpPr/>
            <p:nvPr/>
          </p:nvSpPr>
          <p:spPr>
            <a:xfrm>
              <a:off x="2240753" y="2928341"/>
              <a:ext cx="686456" cy="43473"/>
            </a:xfrm>
            <a:custGeom>
              <a:rect b="b" l="l" r="r" t="t"/>
              <a:pathLst>
                <a:path extrusionOk="0" h="782" w="12348">
                  <a:moveTo>
                    <a:pt x="438" y="1"/>
                  </a:moveTo>
                  <a:lnTo>
                    <a:pt x="282" y="32"/>
                  </a:lnTo>
                  <a:lnTo>
                    <a:pt x="126" y="126"/>
                  </a:lnTo>
                  <a:lnTo>
                    <a:pt x="63" y="251"/>
                  </a:lnTo>
                  <a:lnTo>
                    <a:pt x="1" y="407"/>
                  </a:lnTo>
                  <a:lnTo>
                    <a:pt x="1" y="782"/>
                  </a:lnTo>
                  <a:lnTo>
                    <a:pt x="12347" y="782"/>
                  </a:lnTo>
                  <a:lnTo>
                    <a:pt x="12347" y="407"/>
                  </a:lnTo>
                  <a:lnTo>
                    <a:pt x="12316" y="251"/>
                  </a:lnTo>
                  <a:lnTo>
                    <a:pt x="12222" y="126"/>
                  </a:lnTo>
                  <a:lnTo>
                    <a:pt x="12097" y="32"/>
                  </a:lnTo>
                  <a:lnTo>
                    <a:pt x="11941" y="1"/>
                  </a:lnTo>
                  <a:close/>
                </a:path>
              </a:pathLst>
            </a:custGeom>
            <a:solidFill>
              <a:srgbClr val="AEAD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51"/>
            <p:cNvSpPr/>
            <p:nvPr/>
          </p:nvSpPr>
          <p:spPr>
            <a:xfrm>
              <a:off x="2240753" y="2985656"/>
              <a:ext cx="686456" cy="45252"/>
            </a:xfrm>
            <a:custGeom>
              <a:rect b="b" l="l" r="r" t="t"/>
              <a:pathLst>
                <a:path extrusionOk="0" h="814" w="12348">
                  <a:moveTo>
                    <a:pt x="1" y="1"/>
                  </a:moveTo>
                  <a:lnTo>
                    <a:pt x="1" y="814"/>
                  </a:lnTo>
                  <a:lnTo>
                    <a:pt x="12347" y="814"/>
                  </a:lnTo>
                  <a:lnTo>
                    <a:pt x="12347" y="1"/>
                  </a:lnTo>
                  <a:close/>
                </a:path>
              </a:pathLst>
            </a:custGeom>
            <a:solidFill>
              <a:srgbClr val="AEAD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51"/>
            <p:cNvSpPr/>
            <p:nvPr/>
          </p:nvSpPr>
          <p:spPr>
            <a:xfrm>
              <a:off x="2240753" y="3043027"/>
              <a:ext cx="686456" cy="45252"/>
            </a:xfrm>
            <a:custGeom>
              <a:rect b="b" l="l" r="r" t="t"/>
              <a:pathLst>
                <a:path extrusionOk="0" h="814" w="12348">
                  <a:moveTo>
                    <a:pt x="1" y="0"/>
                  </a:moveTo>
                  <a:lnTo>
                    <a:pt x="1" y="813"/>
                  </a:lnTo>
                  <a:lnTo>
                    <a:pt x="12347" y="813"/>
                  </a:lnTo>
                  <a:lnTo>
                    <a:pt x="12347" y="0"/>
                  </a:lnTo>
                  <a:close/>
                </a:path>
              </a:pathLst>
            </a:custGeom>
            <a:solidFill>
              <a:srgbClr val="AEAD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51"/>
            <p:cNvSpPr/>
            <p:nvPr/>
          </p:nvSpPr>
          <p:spPr>
            <a:xfrm>
              <a:off x="2240753" y="3102121"/>
              <a:ext cx="686456" cy="45197"/>
            </a:xfrm>
            <a:custGeom>
              <a:rect b="b" l="l" r="r" t="t"/>
              <a:pathLst>
                <a:path extrusionOk="0" h="813" w="12348">
                  <a:moveTo>
                    <a:pt x="1" y="0"/>
                  </a:moveTo>
                  <a:lnTo>
                    <a:pt x="1" y="813"/>
                  </a:lnTo>
                  <a:lnTo>
                    <a:pt x="12347" y="813"/>
                  </a:lnTo>
                  <a:lnTo>
                    <a:pt x="12347" y="0"/>
                  </a:lnTo>
                  <a:close/>
                </a:path>
              </a:pathLst>
            </a:custGeom>
            <a:solidFill>
              <a:srgbClr val="AEAD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51"/>
            <p:cNvSpPr/>
            <p:nvPr/>
          </p:nvSpPr>
          <p:spPr>
            <a:xfrm>
              <a:off x="2160812" y="2796254"/>
              <a:ext cx="457082" cy="114743"/>
            </a:xfrm>
            <a:custGeom>
              <a:rect b="b" l="l" r="r" t="t"/>
              <a:pathLst>
                <a:path extrusionOk="0" h="2064" w="8222">
                  <a:moveTo>
                    <a:pt x="63" y="1"/>
                  </a:moveTo>
                  <a:lnTo>
                    <a:pt x="32" y="32"/>
                  </a:lnTo>
                  <a:lnTo>
                    <a:pt x="1" y="95"/>
                  </a:lnTo>
                  <a:lnTo>
                    <a:pt x="1" y="157"/>
                  </a:lnTo>
                  <a:lnTo>
                    <a:pt x="32" y="188"/>
                  </a:lnTo>
                  <a:lnTo>
                    <a:pt x="95" y="314"/>
                  </a:lnTo>
                  <a:lnTo>
                    <a:pt x="251" y="532"/>
                  </a:lnTo>
                  <a:lnTo>
                    <a:pt x="470" y="814"/>
                  </a:lnTo>
                  <a:lnTo>
                    <a:pt x="813" y="1157"/>
                  </a:lnTo>
                  <a:lnTo>
                    <a:pt x="1032" y="1345"/>
                  </a:lnTo>
                  <a:lnTo>
                    <a:pt x="1251" y="1501"/>
                  </a:lnTo>
                  <a:lnTo>
                    <a:pt x="1532" y="1658"/>
                  </a:lnTo>
                  <a:lnTo>
                    <a:pt x="1814" y="1783"/>
                  </a:lnTo>
                  <a:lnTo>
                    <a:pt x="2095" y="1908"/>
                  </a:lnTo>
                  <a:lnTo>
                    <a:pt x="2439" y="2001"/>
                  </a:lnTo>
                  <a:lnTo>
                    <a:pt x="2814" y="2064"/>
                  </a:lnTo>
                  <a:lnTo>
                    <a:pt x="8159" y="2064"/>
                  </a:lnTo>
                  <a:lnTo>
                    <a:pt x="8190" y="2033"/>
                  </a:lnTo>
                  <a:lnTo>
                    <a:pt x="8221" y="1970"/>
                  </a:lnTo>
                  <a:lnTo>
                    <a:pt x="8221" y="1939"/>
                  </a:lnTo>
                  <a:lnTo>
                    <a:pt x="8221" y="1876"/>
                  </a:lnTo>
                  <a:lnTo>
                    <a:pt x="8190" y="1845"/>
                  </a:lnTo>
                  <a:lnTo>
                    <a:pt x="8159" y="1814"/>
                  </a:lnTo>
                  <a:lnTo>
                    <a:pt x="8096" y="1783"/>
                  </a:lnTo>
                  <a:lnTo>
                    <a:pt x="2814" y="1783"/>
                  </a:lnTo>
                  <a:lnTo>
                    <a:pt x="2501" y="1720"/>
                  </a:lnTo>
                  <a:lnTo>
                    <a:pt x="2189" y="1626"/>
                  </a:lnTo>
                  <a:lnTo>
                    <a:pt x="1907" y="1533"/>
                  </a:lnTo>
                  <a:lnTo>
                    <a:pt x="1626" y="1408"/>
                  </a:lnTo>
                  <a:lnTo>
                    <a:pt x="1407" y="1251"/>
                  </a:lnTo>
                  <a:lnTo>
                    <a:pt x="1189" y="1095"/>
                  </a:lnTo>
                  <a:lnTo>
                    <a:pt x="1001" y="939"/>
                  </a:lnTo>
                  <a:lnTo>
                    <a:pt x="688" y="626"/>
                  </a:lnTo>
                  <a:lnTo>
                    <a:pt x="438" y="345"/>
                  </a:lnTo>
                  <a:lnTo>
                    <a:pt x="251" y="63"/>
                  </a:lnTo>
                  <a:lnTo>
                    <a:pt x="220" y="32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51"/>
            <p:cNvSpPr/>
            <p:nvPr/>
          </p:nvSpPr>
          <p:spPr>
            <a:xfrm>
              <a:off x="2565687" y="2796254"/>
              <a:ext cx="457082" cy="114743"/>
            </a:xfrm>
            <a:custGeom>
              <a:rect b="b" l="l" r="r" t="t"/>
              <a:pathLst>
                <a:path extrusionOk="0" h="2064" w="8222">
                  <a:moveTo>
                    <a:pt x="8034" y="1"/>
                  </a:moveTo>
                  <a:lnTo>
                    <a:pt x="8003" y="32"/>
                  </a:lnTo>
                  <a:lnTo>
                    <a:pt x="7971" y="63"/>
                  </a:lnTo>
                  <a:lnTo>
                    <a:pt x="7784" y="345"/>
                  </a:lnTo>
                  <a:lnTo>
                    <a:pt x="7534" y="626"/>
                  </a:lnTo>
                  <a:lnTo>
                    <a:pt x="7221" y="939"/>
                  </a:lnTo>
                  <a:lnTo>
                    <a:pt x="7034" y="1095"/>
                  </a:lnTo>
                  <a:lnTo>
                    <a:pt x="6815" y="1251"/>
                  </a:lnTo>
                  <a:lnTo>
                    <a:pt x="6596" y="1408"/>
                  </a:lnTo>
                  <a:lnTo>
                    <a:pt x="6315" y="1533"/>
                  </a:lnTo>
                  <a:lnTo>
                    <a:pt x="6033" y="1626"/>
                  </a:lnTo>
                  <a:lnTo>
                    <a:pt x="5721" y="1720"/>
                  </a:lnTo>
                  <a:lnTo>
                    <a:pt x="5408" y="1783"/>
                  </a:lnTo>
                  <a:lnTo>
                    <a:pt x="126" y="1783"/>
                  </a:lnTo>
                  <a:lnTo>
                    <a:pt x="63" y="1814"/>
                  </a:lnTo>
                  <a:lnTo>
                    <a:pt x="32" y="1845"/>
                  </a:lnTo>
                  <a:lnTo>
                    <a:pt x="1" y="1876"/>
                  </a:lnTo>
                  <a:lnTo>
                    <a:pt x="1" y="1939"/>
                  </a:lnTo>
                  <a:lnTo>
                    <a:pt x="1" y="1970"/>
                  </a:lnTo>
                  <a:lnTo>
                    <a:pt x="32" y="2033"/>
                  </a:lnTo>
                  <a:lnTo>
                    <a:pt x="63" y="2064"/>
                  </a:lnTo>
                  <a:lnTo>
                    <a:pt x="5408" y="2064"/>
                  </a:lnTo>
                  <a:lnTo>
                    <a:pt x="5783" y="2001"/>
                  </a:lnTo>
                  <a:lnTo>
                    <a:pt x="6127" y="1908"/>
                  </a:lnTo>
                  <a:lnTo>
                    <a:pt x="6409" y="1783"/>
                  </a:lnTo>
                  <a:lnTo>
                    <a:pt x="6690" y="1658"/>
                  </a:lnTo>
                  <a:lnTo>
                    <a:pt x="6971" y="1501"/>
                  </a:lnTo>
                  <a:lnTo>
                    <a:pt x="7190" y="1345"/>
                  </a:lnTo>
                  <a:lnTo>
                    <a:pt x="7409" y="1157"/>
                  </a:lnTo>
                  <a:lnTo>
                    <a:pt x="7753" y="814"/>
                  </a:lnTo>
                  <a:lnTo>
                    <a:pt x="7971" y="532"/>
                  </a:lnTo>
                  <a:lnTo>
                    <a:pt x="8128" y="314"/>
                  </a:lnTo>
                  <a:lnTo>
                    <a:pt x="8190" y="188"/>
                  </a:lnTo>
                  <a:lnTo>
                    <a:pt x="8221" y="157"/>
                  </a:lnTo>
                  <a:lnTo>
                    <a:pt x="8221" y="95"/>
                  </a:lnTo>
                  <a:lnTo>
                    <a:pt x="8190" y="32"/>
                  </a:lnTo>
                  <a:lnTo>
                    <a:pt x="8159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51"/>
            <p:cNvSpPr/>
            <p:nvPr/>
          </p:nvSpPr>
          <p:spPr>
            <a:xfrm>
              <a:off x="1896695" y="3154211"/>
              <a:ext cx="311096" cy="109573"/>
            </a:xfrm>
            <a:custGeom>
              <a:rect b="b" l="l" r="r" t="t"/>
              <a:pathLst>
                <a:path extrusionOk="0" h="1971" w="5596">
                  <a:moveTo>
                    <a:pt x="751" y="1"/>
                  </a:moveTo>
                  <a:lnTo>
                    <a:pt x="595" y="63"/>
                  </a:lnTo>
                  <a:lnTo>
                    <a:pt x="438" y="157"/>
                  </a:lnTo>
                  <a:lnTo>
                    <a:pt x="282" y="282"/>
                  </a:lnTo>
                  <a:lnTo>
                    <a:pt x="157" y="407"/>
                  </a:lnTo>
                  <a:lnTo>
                    <a:pt x="63" y="564"/>
                  </a:lnTo>
                  <a:lnTo>
                    <a:pt x="32" y="751"/>
                  </a:lnTo>
                  <a:lnTo>
                    <a:pt x="1" y="939"/>
                  </a:lnTo>
                  <a:lnTo>
                    <a:pt x="1" y="1032"/>
                  </a:lnTo>
                  <a:lnTo>
                    <a:pt x="32" y="1220"/>
                  </a:lnTo>
                  <a:lnTo>
                    <a:pt x="63" y="1408"/>
                  </a:lnTo>
                  <a:lnTo>
                    <a:pt x="157" y="1564"/>
                  </a:lnTo>
                  <a:lnTo>
                    <a:pt x="282" y="1689"/>
                  </a:lnTo>
                  <a:lnTo>
                    <a:pt x="438" y="1814"/>
                  </a:lnTo>
                  <a:lnTo>
                    <a:pt x="595" y="1908"/>
                  </a:lnTo>
                  <a:lnTo>
                    <a:pt x="751" y="1970"/>
                  </a:lnTo>
                  <a:lnTo>
                    <a:pt x="4846" y="1970"/>
                  </a:lnTo>
                  <a:lnTo>
                    <a:pt x="5002" y="1908"/>
                  </a:lnTo>
                  <a:lnTo>
                    <a:pt x="5189" y="1814"/>
                  </a:lnTo>
                  <a:lnTo>
                    <a:pt x="5314" y="1689"/>
                  </a:lnTo>
                  <a:lnTo>
                    <a:pt x="5439" y="1564"/>
                  </a:lnTo>
                  <a:lnTo>
                    <a:pt x="5533" y="1408"/>
                  </a:lnTo>
                  <a:lnTo>
                    <a:pt x="5596" y="1220"/>
                  </a:lnTo>
                  <a:lnTo>
                    <a:pt x="5596" y="1032"/>
                  </a:lnTo>
                  <a:lnTo>
                    <a:pt x="5596" y="939"/>
                  </a:lnTo>
                  <a:lnTo>
                    <a:pt x="5596" y="751"/>
                  </a:lnTo>
                  <a:lnTo>
                    <a:pt x="5533" y="564"/>
                  </a:lnTo>
                  <a:lnTo>
                    <a:pt x="5439" y="407"/>
                  </a:lnTo>
                  <a:lnTo>
                    <a:pt x="5314" y="282"/>
                  </a:lnTo>
                  <a:lnTo>
                    <a:pt x="5189" y="157"/>
                  </a:lnTo>
                  <a:lnTo>
                    <a:pt x="5002" y="63"/>
                  </a:lnTo>
                  <a:lnTo>
                    <a:pt x="4846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51"/>
            <p:cNvSpPr/>
            <p:nvPr/>
          </p:nvSpPr>
          <p:spPr>
            <a:xfrm>
              <a:off x="2497921" y="3154211"/>
              <a:ext cx="722925" cy="109573"/>
            </a:xfrm>
            <a:custGeom>
              <a:rect b="b" l="l" r="r" t="t"/>
              <a:pathLst>
                <a:path extrusionOk="0" h="1971" w="13004">
                  <a:moveTo>
                    <a:pt x="782" y="1"/>
                  </a:moveTo>
                  <a:lnTo>
                    <a:pt x="595" y="63"/>
                  </a:lnTo>
                  <a:lnTo>
                    <a:pt x="438" y="157"/>
                  </a:lnTo>
                  <a:lnTo>
                    <a:pt x="282" y="282"/>
                  </a:lnTo>
                  <a:lnTo>
                    <a:pt x="157" y="407"/>
                  </a:lnTo>
                  <a:lnTo>
                    <a:pt x="94" y="564"/>
                  </a:lnTo>
                  <a:lnTo>
                    <a:pt x="32" y="751"/>
                  </a:lnTo>
                  <a:lnTo>
                    <a:pt x="1" y="939"/>
                  </a:lnTo>
                  <a:lnTo>
                    <a:pt x="1" y="1032"/>
                  </a:lnTo>
                  <a:lnTo>
                    <a:pt x="32" y="1220"/>
                  </a:lnTo>
                  <a:lnTo>
                    <a:pt x="94" y="1408"/>
                  </a:lnTo>
                  <a:lnTo>
                    <a:pt x="157" y="1564"/>
                  </a:lnTo>
                  <a:lnTo>
                    <a:pt x="282" y="1689"/>
                  </a:lnTo>
                  <a:lnTo>
                    <a:pt x="438" y="1814"/>
                  </a:lnTo>
                  <a:lnTo>
                    <a:pt x="595" y="1908"/>
                  </a:lnTo>
                  <a:lnTo>
                    <a:pt x="782" y="1970"/>
                  </a:lnTo>
                  <a:lnTo>
                    <a:pt x="12222" y="1970"/>
                  </a:lnTo>
                  <a:lnTo>
                    <a:pt x="12410" y="1908"/>
                  </a:lnTo>
                  <a:lnTo>
                    <a:pt x="12566" y="1814"/>
                  </a:lnTo>
                  <a:lnTo>
                    <a:pt x="12722" y="1689"/>
                  </a:lnTo>
                  <a:lnTo>
                    <a:pt x="12816" y="1564"/>
                  </a:lnTo>
                  <a:lnTo>
                    <a:pt x="12910" y="1408"/>
                  </a:lnTo>
                  <a:lnTo>
                    <a:pt x="12973" y="1220"/>
                  </a:lnTo>
                  <a:lnTo>
                    <a:pt x="13004" y="1032"/>
                  </a:lnTo>
                  <a:lnTo>
                    <a:pt x="13004" y="939"/>
                  </a:lnTo>
                  <a:lnTo>
                    <a:pt x="12973" y="751"/>
                  </a:lnTo>
                  <a:lnTo>
                    <a:pt x="12910" y="564"/>
                  </a:lnTo>
                  <a:lnTo>
                    <a:pt x="12816" y="407"/>
                  </a:lnTo>
                  <a:lnTo>
                    <a:pt x="12722" y="282"/>
                  </a:lnTo>
                  <a:lnTo>
                    <a:pt x="12566" y="157"/>
                  </a:lnTo>
                  <a:lnTo>
                    <a:pt x="12410" y="63"/>
                  </a:lnTo>
                  <a:lnTo>
                    <a:pt x="12222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51"/>
            <p:cNvSpPr/>
            <p:nvPr/>
          </p:nvSpPr>
          <p:spPr>
            <a:xfrm>
              <a:off x="2431878" y="3227203"/>
              <a:ext cx="326773" cy="165165"/>
            </a:xfrm>
            <a:custGeom>
              <a:rect b="b" l="l" r="r" t="t"/>
              <a:pathLst>
                <a:path extrusionOk="0" h="2971" w="5878">
                  <a:moveTo>
                    <a:pt x="345" y="1"/>
                  </a:moveTo>
                  <a:lnTo>
                    <a:pt x="282" y="32"/>
                  </a:lnTo>
                  <a:lnTo>
                    <a:pt x="126" y="126"/>
                  </a:lnTo>
                  <a:lnTo>
                    <a:pt x="32" y="282"/>
                  </a:lnTo>
                  <a:lnTo>
                    <a:pt x="1" y="345"/>
                  </a:lnTo>
                  <a:lnTo>
                    <a:pt x="1" y="438"/>
                  </a:lnTo>
                  <a:lnTo>
                    <a:pt x="1" y="2501"/>
                  </a:lnTo>
                  <a:lnTo>
                    <a:pt x="1" y="2595"/>
                  </a:lnTo>
                  <a:lnTo>
                    <a:pt x="32" y="2689"/>
                  </a:lnTo>
                  <a:lnTo>
                    <a:pt x="126" y="2814"/>
                  </a:lnTo>
                  <a:lnTo>
                    <a:pt x="282" y="2908"/>
                  </a:lnTo>
                  <a:lnTo>
                    <a:pt x="345" y="2939"/>
                  </a:lnTo>
                  <a:lnTo>
                    <a:pt x="439" y="2970"/>
                  </a:lnTo>
                  <a:lnTo>
                    <a:pt x="5440" y="2970"/>
                  </a:lnTo>
                  <a:lnTo>
                    <a:pt x="5533" y="2939"/>
                  </a:lnTo>
                  <a:lnTo>
                    <a:pt x="5596" y="2908"/>
                  </a:lnTo>
                  <a:lnTo>
                    <a:pt x="5752" y="2814"/>
                  </a:lnTo>
                  <a:lnTo>
                    <a:pt x="5846" y="2689"/>
                  </a:lnTo>
                  <a:lnTo>
                    <a:pt x="5877" y="2595"/>
                  </a:lnTo>
                  <a:lnTo>
                    <a:pt x="5877" y="2501"/>
                  </a:lnTo>
                  <a:lnTo>
                    <a:pt x="5877" y="438"/>
                  </a:lnTo>
                  <a:lnTo>
                    <a:pt x="5877" y="345"/>
                  </a:lnTo>
                  <a:lnTo>
                    <a:pt x="5846" y="282"/>
                  </a:lnTo>
                  <a:lnTo>
                    <a:pt x="5752" y="126"/>
                  </a:lnTo>
                  <a:lnTo>
                    <a:pt x="5596" y="32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2" name="Google Shape;962;p51"/>
          <p:cNvGrpSpPr/>
          <p:nvPr/>
        </p:nvGrpSpPr>
        <p:grpSpPr>
          <a:xfrm>
            <a:off x="3664751" y="3975558"/>
            <a:ext cx="360868" cy="367261"/>
            <a:chOff x="-65144125" y="4094450"/>
            <a:chExt cx="311900" cy="317425"/>
          </a:xfrm>
        </p:grpSpPr>
        <p:sp>
          <p:nvSpPr>
            <p:cNvPr id="963" name="Google Shape;963;p51"/>
            <p:cNvSpPr/>
            <p:nvPr/>
          </p:nvSpPr>
          <p:spPr>
            <a:xfrm>
              <a:off x="-65039375" y="4094450"/>
              <a:ext cx="104775" cy="19700"/>
            </a:xfrm>
            <a:custGeom>
              <a:rect b="b" l="l" r="r" t="t"/>
              <a:pathLst>
                <a:path extrusionOk="0" h="788" w="4191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51"/>
            <p:cNvSpPr/>
            <p:nvPr/>
          </p:nvSpPr>
          <p:spPr>
            <a:xfrm>
              <a:off x="-65144125" y="4121025"/>
              <a:ext cx="311900" cy="290850"/>
            </a:xfrm>
            <a:custGeom>
              <a:rect b="b" l="l" r="r" t="t"/>
              <a:pathLst>
                <a:path extrusionOk="0" h="11634" w="12476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5" name="Google Shape;965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6" name="Google Shape;966;p51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967" name="Google Shape;967;p51"/>
          <p:cNvSpPr txBox="1"/>
          <p:nvPr/>
        </p:nvSpPr>
        <p:spPr>
          <a:xfrm>
            <a:off x="961625" y="1398988"/>
            <a:ext cx="67206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0A0022"/>
              </a:buClr>
              <a:buSzPts val="1200"/>
              <a:buFont typeface="Arial"/>
              <a:buChar char="●"/>
            </a:pPr>
            <a:r>
              <a:rPr lang="en" sz="1200" u="sng">
                <a:solidFill>
                  <a:srgbClr val="191919"/>
                </a:solidFill>
                <a:highlight>
                  <a:schemeClr val="lt1"/>
                </a:highlight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https://www.nhtsa.gov/</a:t>
            </a:r>
            <a:endParaRPr sz="1200">
              <a:solidFill>
                <a:srgbClr val="0A0022"/>
              </a:solidFill>
            </a:endParaRPr>
          </a:p>
          <a:p>
            <a:pPr indent="-3048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A0022"/>
              </a:buClr>
              <a:buSzPts val="1200"/>
              <a:buFont typeface="Arial"/>
              <a:buChar char="●"/>
            </a:pPr>
            <a:r>
              <a:rPr lang="en" sz="1200" u="sng">
                <a:solidFill>
                  <a:srgbClr val="191919"/>
                </a:solidFill>
                <a:highlight>
                  <a:schemeClr val="lt1"/>
                </a:highlight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https://www.vis.xyz/bdd100k/</a:t>
            </a:r>
            <a:endParaRPr sz="1200">
              <a:solidFill>
                <a:srgbClr val="0A0022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A0022"/>
              </a:buClr>
              <a:buSzPts val="1200"/>
              <a:buFont typeface="Arial"/>
              <a:buChar char="●"/>
            </a:pPr>
            <a:r>
              <a:rPr lang="en" sz="1200" u="sng">
                <a:solidFill>
                  <a:srgbClr val="191919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https://robotcar-dataset.robots.ox.ac.uk/</a:t>
            </a:r>
            <a:endParaRPr sz="1200">
              <a:solidFill>
                <a:srgbClr val="0A00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A0022"/>
              </a:buClr>
              <a:buSzPts val="1200"/>
              <a:buFont typeface="Arial"/>
              <a:buChar char="●"/>
            </a:pPr>
            <a:r>
              <a:rPr lang="en" sz="1200" u="sng">
                <a:solidFill>
                  <a:srgbClr val="191919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https://www.freepik.com/</a:t>
            </a:r>
            <a:endParaRPr sz="1200">
              <a:solidFill>
                <a:srgbClr val="0A00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A0022"/>
              </a:buClr>
              <a:buSzPts val="1200"/>
              <a:buFont typeface="Arial"/>
              <a:buChar char="●"/>
            </a:pPr>
            <a:r>
              <a:rPr lang="en" sz="1200" u="sng">
                <a:solidFill>
                  <a:srgbClr val="191919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https://chatgpt.com/c/672187f5-9670-8011-97cf-efe7ba00d840</a:t>
            </a:r>
            <a:endParaRPr sz="1200">
              <a:solidFill>
                <a:srgbClr val="0A00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A0022"/>
              </a:buClr>
              <a:buSzPts val="1200"/>
              <a:buFont typeface="Rajdhani Medium"/>
              <a:buChar char="●"/>
            </a:pPr>
            <a:r>
              <a:rPr lang="en" sz="1200" u="sng">
                <a:solidFill>
                  <a:schemeClr val="hlink"/>
                </a:solidFill>
                <a:hlinkClick r:id="rId8"/>
              </a:rPr>
              <a:t>https://docs.google.com/spreadsheets/d/1MDZEz-BvcQMdAdzlA5wfL-HY1f8Kdn9p/edit?usp=sharing&amp;ouid=106996604554018179736&amp;rtpof=true&amp;sd=true</a:t>
            </a:r>
            <a:endParaRPr sz="1200">
              <a:solidFill>
                <a:srgbClr val="0A002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A002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A0022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3" name="Google Shape;97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400" y="533400"/>
            <a:ext cx="5962650" cy="42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6" name="Google Shape;236;p27"/>
          <p:cNvPicPr preferRelativeResize="0"/>
          <p:nvPr/>
        </p:nvPicPr>
        <p:blipFill rotWithShape="1">
          <a:blip r:embed="rId3">
            <a:alphaModFix/>
          </a:blip>
          <a:srcRect b="0" l="-3139" r="3139" t="0"/>
          <a:stretch/>
        </p:blipFill>
        <p:spPr>
          <a:xfrm>
            <a:off x="3854100" y="1824875"/>
            <a:ext cx="4840310" cy="2722674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7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7"/>
          <p:cNvSpPr txBox="1"/>
          <p:nvPr/>
        </p:nvSpPr>
        <p:spPr>
          <a:xfrm>
            <a:off x="234600" y="1103600"/>
            <a:ext cx="5357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A0022"/>
              </a:buClr>
              <a:buSzPts val="1600"/>
              <a:buChar char="●"/>
            </a:pPr>
            <a:r>
              <a:rPr lang="en" sz="1600">
                <a:solidFill>
                  <a:srgbClr val="0A0022"/>
                </a:solidFill>
              </a:rPr>
              <a:t>Self driving Car</a:t>
            </a:r>
            <a:endParaRPr sz="1600">
              <a:solidFill>
                <a:srgbClr val="0A002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A0022"/>
              </a:buClr>
              <a:buSzPts val="1600"/>
              <a:buChar char="●"/>
            </a:pPr>
            <a:r>
              <a:rPr lang="en" sz="1600">
                <a:solidFill>
                  <a:srgbClr val="0A0022"/>
                </a:solidFill>
              </a:rPr>
              <a:t>Initially Conceptualized 20th Century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28"/>
          <p:cNvGrpSpPr/>
          <p:nvPr/>
        </p:nvGrpSpPr>
        <p:grpSpPr>
          <a:xfrm>
            <a:off x="2091782" y="1395153"/>
            <a:ext cx="4960424" cy="2642599"/>
            <a:chOff x="233350" y="949250"/>
            <a:chExt cx="7137300" cy="3802300"/>
          </a:xfrm>
        </p:grpSpPr>
        <p:sp>
          <p:nvSpPr>
            <p:cNvPr id="244" name="Google Shape;244;p28"/>
            <p:cNvSpPr/>
            <p:nvPr/>
          </p:nvSpPr>
          <p:spPr>
            <a:xfrm>
              <a:off x="4428450" y="2808675"/>
              <a:ext cx="1478900" cy="330100"/>
            </a:xfrm>
            <a:custGeom>
              <a:rect b="b" l="l" r="r" t="t"/>
              <a:pathLst>
                <a:path extrusionOk="0" h="13204" w="59156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2909400" y="1076125"/>
              <a:ext cx="4118650" cy="3109225"/>
            </a:xfrm>
            <a:custGeom>
              <a:rect b="b" l="l" r="r" t="t"/>
              <a:pathLst>
                <a:path extrusionOk="0" h="124369" w="164746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8"/>
            <p:cNvSpPr/>
            <p:nvPr/>
          </p:nvSpPr>
          <p:spPr>
            <a:xfrm>
              <a:off x="5913800" y="3523050"/>
              <a:ext cx="1109075" cy="813875"/>
            </a:xfrm>
            <a:custGeom>
              <a:rect b="b" l="l" r="r" t="t"/>
              <a:pathLst>
                <a:path extrusionOk="0" h="32555" w="44363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8"/>
            <p:cNvSpPr/>
            <p:nvPr/>
          </p:nvSpPr>
          <p:spPr>
            <a:xfrm>
              <a:off x="6442175" y="3238700"/>
              <a:ext cx="571625" cy="311800"/>
            </a:xfrm>
            <a:custGeom>
              <a:rect b="b" l="l" r="r" t="t"/>
              <a:pathLst>
                <a:path extrusionOk="0" h="12472" w="22865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5898675" y="3029225"/>
              <a:ext cx="282150" cy="318450"/>
            </a:xfrm>
            <a:custGeom>
              <a:rect b="b" l="l" r="r" t="t"/>
              <a:pathLst>
                <a:path extrusionOk="0" h="12738" w="11286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5544400" y="3065225"/>
              <a:ext cx="541800" cy="430700"/>
            </a:xfrm>
            <a:custGeom>
              <a:rect b="b" l="l" r="r" t="t"/>
              <a:pathLst>
                <a:path extrusionOk="0" h="17228" w="21672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4388700" y="3530600"/>
              <a:ext cx="227275" cy="395425"/>
            </a:xfrm>
            <a:custGeom>
              <a:rect b="b" l="l" r="r" t="t"/>
              <a:pathLst>
                <a:path extrusionOk="0" h="15817" w="9091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6438300" y="1893850"/>
              <a:ext cx="267450" cy="418275"/>
            </a:xfrm>
            <a:custGeom>
              <a:rect b="b" l="l" r="r" t="t"/>
              <a:pathLst>
                <a:path extrusionOk="0" h="16731" w="10698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6901875" y="4220725"/>
              <a:ext cx="468775" cy="354550"/>
            </a:xfrm>
            <a:custGeom>
              <a:rect b="b" l="l" r="r" t="t"/>
              <a:pathLst>
                <a:path extrusionOk="0" h="14182" w="18751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6306100" y="2654825"/>
              <a:ext cx="232875" cy="385425"/>
            </a:xfrm>
            <a:custGeom>
              <a:rect b="b" l="l" r="r" t="t"/>
              <a:pathLst>
                <a:path extrusionOk="0" h="15417" w="9315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6139750" y="3178550"/>
              <a:ext cx="185375" cy="227425"/>
            </a:xfrm>
            <a:custGeom>
              <a:rect b="b" l="l" r="r" t="t"/>
              <a:pathLst>
                <a:path extrusionOk="0" h="9097" w="7415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8"/>
            <p:cNvSpPr/>
            <p:nvPr/>
          </p:nvSpPr>
          <p:spPr>
            <a:xfrm>
              <a:off x="4320000" y="1079225"/>
              <a:ext cx="260125" cy="163000"/>
            </a:xfrm>
            <a:custGeom>
              <a:rect b="b" l="l" r="r" t="t"/>
              <a:pathLst>
                <a:path extrusionOk="0" h="6520" w="10405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3605850" y="1017225"/>
              <a:ext cx="246275" cy="88775"/>
            </a:xfrm>
            <a:custGeom>
              <a:rect b="b" l="l" r="r" t="t"/>
              <a:pathLst>
                <a:path extrusionOk="0" h="3551" w="9851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>
              <a:off x="3161275" y="1612775"/>
              <a:ext cx="115825" cy="115825"/>
            </a:xfrm>
            <a:custGeom>
              <a:rect b="b" l="l" r="r" t="t"/>
              <a:pathLst>
                <a:path extrusionOk="0" h="4633" w="4633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6082850" y="3458350"/>
              <a:ext cx="215350" cy="82375"/>
            </a:xfrm>
            <a:custGeom>
              <a:rect b="b" l="l" r="r" t="t"/>
              <a:pathLst>
                <a:path extrusionOk="0" h="3295" w="8614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5726825" y="1103850"/>
              <a:ext cx="262175" cy="54825"/>
            </a:xfrm>
            <a:custGeom>
              <a:rect b="b" l="l" r="r" t="t"/>
              <a:pathLst>
                <a:path extrusionOk="0" h="2193" w="10487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6497925" y="4391525"/>
              <a:ext cx="125725" cy="97375"/>
            </a:xfrm>
            <a:custGeom>
              <a:rect b="b" l="l" r="r" t="t"/>
              <a:pathLst>
                <a:path extrusionOk="0" h="3895" w="5029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8"/>
            <p:cNvSpPr/>
            <p:nvPr/>
          </p:nvSpPr>
          <p:spPr>
            <a:xfrm>
              <a:off x="5334875" y="2906300"/>
              <a:ext cx="82100" cy="128050"/>
            </a:xfrm>
            <a:custGeom>
              <a:rect b="b" l="l" r="r" t="t"/>
              <a:pathLst>
                <a:path extrusionOk="0" h="5122" w="3284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4869125" y="997550"/>
              <a:ext cx="160750" cy="66150"/>
            </a:xfrm>
            <a:custGeom>
              <a:rect b="b" l="l" r="r" t="t"/>
              <a:pathLst>
                <a:path extrusionOk="0" h="2646" w="643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3763550" y="998475"/>
              <a:ext cx="117975" cy="55725"/>
            </a:xfrm>
            <a:custGeom>
              <a:rect b="b" l="l" r="r" t="t"/>
              <a:pathLst>
                <a:path extrusionOk="0" h="2229" w="4719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6244750" y="3463175"/>
              <a:ext cx="127900" cy="76650"/>
            </a:xfrm>
            <a:custGeom>
              <a:rect b="b" l="l" r="r" t="t"/>
              <a:pathLst>
                <a:path extrusionOk="0" h="3066" w="5116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8"/>
            <p:cNvSpPr/>
            <p:nvPr/>
          </p:nvSpPr>
          <p:spPr>
            <a:xfrm>
              <a:off x="6286725" y="2464325"/>
              <a:ext cx="67775" cy="93850"/>
            </a:xfrm>
            <a:custGeom>
              <a:rect b="b" l="l" r="r" t="t"/>
              <a:pathLst>
                <a:path extrusionOk="0" h="3754" w="2711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8"/>
            <p:cNvSpPr/>
            <p:nvPr/>
          </p:nvSpPr>
          <p:spPr>
            <a:xfrm>
              <a:off x="6279300" y="2861375"/>
              <a:ext cx="75625" cy="97275"/>
            </a:xfrm>
            <a:custGeom>
              <a:rect b="b" l="l" r="r" t="t"/>
              <a:pathLst>
                <a:path extrusionOk="0" h="3891" w="3025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4145025" y="994975"/>
              <a:ext cx="111500" cy="47325"/>
            </a:xfrm>
            <a:custGeom>
              <a:rect b="b" l="l" r="r" t="t"/>
              <a:pathLst>
                <a:path extrusionOk="0" h="1893" w="446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7213625" y="3803350"/>
              <a:ext cx="74075" cy="80050"/>
            </a:xfrm>
            <a:custGeom>
              <a:rect b="b" l="l" r="r" t="t"/>
              <a:pathLst>
                <a:path extrusionOk="0" h="3202" w="2963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6542025" y="3118350"/>
              <a:ext cx="66075" cy="79800"/>
            </a:xfrm>
            <a:custGeom>
              <a:rect b="b" l="l" r="r" t="t"/>
              <a:pathLst>
                <a:path extrusionOk="0" h="3192" w="2643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4278100" y="987200"/>
              <a:ext cx="87225" cy="50150"/>
            </a:xfrm>
            <a:custGeom>
              <a:rect b="b" l="l" r="r" t="t"/>
              <a:pathLst>
                <a:path extrusionOk="0" h="2006" w="3489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6595650" y="1204100"/>
              <a:ext cx="81075" cy="41800"/>
            </a:xfrm>
            <a:custGeom>
              <a:rect b="b" l="l" r="r" t="t"/>
              <a:pathLst>
                <a:path extrusionOk="0" h="1672" w="3243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8"/>
            <p:cNvSpPr/>
            <p:nvPr/>
          </p:nvSpPr>
          <p:spPr>
            <a:xfrm>
              <a:off x="5040350" y="1034625"/>
              <a:ext cx="81550" cy="46975"/>
            </a:xfrm>
            <a:custGeom>
              <a:rect b="b" l="l" r="r" t="t"/>
              <a:pathLst>
                <a:path extrusionOk="0" h="1879" w="3262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8"/>
            <p:cNvSpPr/>
            <p:nvPr/>
          </p:nvSpPr>
          <p:spPr>
            <a:xfrm>
              <a:off x="6380950" y="3302475"/>
              <a:ext cx="77800" cy="40225"/>
            </a:xfrm>
            <a:custGeom>
              <a:rect b="b" l="l" r="r" t="t"/>
              <a:pathLst>
                <a:path extrusionOk="0" h="1609" w="3112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4384825" y="996700"/>
              <a:ext cx="62025" cy="39775"/>
            </a:xfrm>
            <a:custGeom>
              <a:rect b="b" l="l" r="r" t="t"/>
              <a:pathLst>
                <a:path extrusionOk="0" h="1591" w="2481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2100625" y="1004500"/>
              <a:ext cx="520200" cy="95050"/>
            </a:xfrm>
            <a:custGeom>
              <a:rect b="b" l="l" r="r" t="t"/>
              <a:pathLst>
                <a:path extrusionOk="0" h="3802" w="20808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233350" y="949250"/>
              <a:ext cx="3232550" cy="3802300"/>
            </a:xfrm>
            <a:custGeom>
              <a:rect b="b" l="l" r="r" t="t"/>
              <a:pathLst>
                <a:path extrusionOk="0" h="152092" w="129302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1581325" y="1051125"/>
              <a:ext cx="283000" cy="91675"/>
            </a:xfrm>
            <a:custGeom>
              <a:rect b="b" l="l" r="r" t="t"/>
              <a:pathLst>
                <a:path extrusionOk="0" h="3667" w="1132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3144425" y="1319375"/>
              <a:ext cx="213450" cy="95575"/>
            </a:xfrm>
            <a:custGeom>
              <a:rect b="b" l="l" r="r" t="t"/>
              <a:pathLst>
                <a:path extrusionOk="0" h="3823" w="8538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1453000" y="2509000"/>
              <a:ext cx="263575" cy="113100"/>
            </a:xfrm>
            <a:custGeom>
              <a:rect b="b" l="l" r="r" t="t"/>
              <a:pathLst>
                <a:path extrusionOk="0" h="4524" w="10543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1880725" y="1020350"/>
              <a:ext cx="162025" cy="112025"/>
            </a:xfrm>
            <a:custGeom>
              <a:rect b="b" l="l" r="r" t="t"/>
              <a:pathLst>
                <a:path extrusionOk="0" h="4481" w="6481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1688900" y="2603450"/>
              <a:ext cx="165050" cy="73950"/>
            </a:xfrm>
            <a:custGeom>
              <a:rect b="b" l="l" r="r" t="t"/>
              <a:pathLst>
                <a:path extrusionOk="0" h="2958" w="6602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1922200" y="1344925"/>
              <a:ext cx="129625" cy="64525"/>
            </a:xfrm>
            <a:custGeom>
              <a:rect b="b" l="l" r="r" t="t"/>
              <a:pathLst>
                <a:path extrusionOk="0" h="2581" w="5185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1787825" y="1030550"/>
              <a:ext cx="94250" cy="44825"/>
            </a:xfrm>
            <a:custGeom>
              <a:rect b="b" l="l" r="r" t="t"/>
              <a:pathLst>
                <a:path extrusionOk="0" h="1793" w="377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1870350" y="2639275"/>
              <a:ext cx="59225" cy="44325"/>
            </a:xfrm>
            <a:custGeom>
              <a:rect b="b" l="l" r="r" t="t"/>
              <a:pathLst>
                <a:path extrusionOk="0" h="1773" w="2369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2264800" y="4630125"/>
              <a:ext cx="62675" cy="39225"/>
            </a:xfrm>
            <a:custGeom>
              <a:rect b="b" l="l" r="r" t="t"/>
              <a:pathLst>
                <a:path extrusionOk="0" h="1569" w="2507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1604225" y="2645350"/>
              <a:ext cx="56175" cy="38275"/>
            </a:xfrm>
            <a:custGeom>
              <a:rect b="b" l="l" r="r" t="t"/>
              <a:pathLst>
                <a:path extrusionOk="0" h="1531" w="2247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7045475" y="3384250"/>
              <a:ext cx="47375" cy="53550"/>
            </a:xfrm>
            <a:custGeom>
              <a:rect b="b" l="l" r="r" t="t"/>
              <a:pathLst>
                <a:path extrusionOk="0" h="2142" w="1895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4291500" y="1250400"/>
              <a:ext cx="54900" cy="37900"/>
            </a:xfrm>
            <a:custGeom>
              <a:rect b="b" l="l" r="r" t="t"/>
              <a:pathLst>
                <a:path extrusionOk="0" h="1516" w="2196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6323375" y="3314875"/>
              <a:ext cx="50125" cy="37325"/>
            </a:xfrm>
            <a:custGeom>
              <a:rect b="b" l="l" r="r" t="t"/>
              <a:pathLst>
                <a:path extrusionOk="0" h="1493" w="2005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6680225" y="1890750"/>
              <a:ext cx="46075" cy="42200"/>
            </a:xfrm>
            <a:custGeom>
              <a:rect b="b" l="l" r="r" t="t"/>
              <a:pathLst>
                <a:path extrusionOk="0" h="1688" w="1843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3550975" y="1955400"/>
              <a:ext cx="53600" cy="126175"/>
            </a:xfrm>
            <a:custGeom>
              <a:rect b="b" l="l" r="r" t="t"/>
              <a:pathLst>
                <a:path extrusionOk="0" h="5047" w="2144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3910000" y="2161475"/>
              <a:ext cx="93775" cy="45400"/>
            </a:xfrm>
            <a:custGeom>
              <a:rect b="b" l="l" r="r" t="t"/>
              <a:pathLst>
                <a:path extrusionOk="0" h="1816" w="3751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4125600" y="2173875"/>
              <a:ext cx="50575" cy="37600"/>
            </a:xfrm>
            <a:custGeom>
              <a:rect b="b" l="l" r="r" t="t"/>
              <a:pathLst>
                <a:path extrusionOk="0" h="1504" w="2023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3415775" y="2038325"/>
              <a:ext cx="44925" cy="38175"/>
            </a:xfrm>
            <a:custGeom>
              <a:rect b="b" l="l" r="r" t="t"/>
              <a:pathLst>
                <a:path extrusionOk="0" h="1527" w="1797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28"/>
          <p:cNvSpPr/>
          <p:nvPr/>
        </p:nvSpPr>
        <p:spPr>
          <a:xfrm>
            <a:off x="2494075" y="1082125"/>
            <a:ext cx="599700" cy="549600"/>
          </a:xfrm>
          <a:prstGeom prst="wedgeRoundRectCallout">
            <a:avLst>
              <a:gd fmla="val -1334" name="adj1"/>
              <a:gd fmla="val 97498" name="adj2"/>
              <a:gd fmla="val 0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8"/>
          <p:cNvSpPr txBox="1"/>
          <p:nvPr>
            <p:ph type="title"/>
          </p:nvPr>
        </p:nvSpPr>
        <p:spPr>
          <a:xfrm>
            <a:off x="457200" y="369875"/>
            <a:ext cx="82296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</a:t>
            </a:r>
            <a:endParaRPr/>
          </a:p>
        </p:txBody>
      </p:sp>
      <p:sp>
        <p:nvSpPr>
          <p:cNvPr id="297" name="Google Shape;297;p28"/>
          <p:cNvSpPr/>
          <p:nvPr/>
        </p:nvSpPr>
        <p:spPr>
          <a:xfrm>
            <a:off x="88133" y="5441990"/>
            <a:ext cx="26564" cy="77061"/>
          </a:xfrm>
          <a:custGeom>
            <a:rect b="b" l="l" r="r" t="t"/>
            <a:pathLst>
              <a:path extrusionOk="0" h="5535" w="1908">
                <a:moveTo>
                  <a:pt x="954" y="0"/>
                </a:moveTo>
                <a:lnTo>
                  <a:pt x="770" y="31"/>
                </a:lnTo>
                <a:lnTo>
                  <a:pt x="585" y="92"/>
                </a:lnTo>
                <a:lnTo>
                  <a:pt x="431" y="185"/>
                </a:lnTo>
                <a:lnTo>
                  <a:pt x="278" y="277"/>
                </a:lnTo>
                <a:lnTo>
                  <a:pt x="155" y="431"/>
                </a:lnTo>
                <a:lnTo>
                  <a:pt x="62" y="584"/>
                </a:lnTo>
                <a:lnTo>
                  <a:pt x="32" y="769"/>
                </a:lnTo>
                <a:lnTo>
                  <a:pt x="1" y="953"/>
                </a:lnTo>
                <a:lnTo>
                  <a:pt x="1" y="4582"/>
                </a:lnTo>
                <a:lnTo>
                  <a:pt x="32" y="4766"/>
                </a:lnTo>
                <a:lnTo>
                  <a:pt x="62" y="4951"/>
                </a:lnTo>
                <a:lnTo>
                  <a:pt x="155" y="5104"/>
                </a:lnTo>
                <a:lnTo>
                  <a:pt x="278" y="5258"/>
                </a:lnTo>
                <a:lnTo>
                  <a:pt x="431" y="5381"/>
                </a:lnTo>
                <a:lnTo>
                  <a:pt x="585" y="5473"/>
                </a:lnTo>
                <a:lnTo>
                  <a:pt x="770" y="5504"/>
                </a:lnTo>
                <a:lnTo>
                  <a:pt x="954" y="5535"/>
                </a:lnTo>
                <a:lnTo>
                  <a:pt x="1139" y="5504"/>
                </a:lnTo>
                <a:lnTo>
                  <a:pt x="1323" y="5473"/>
                </a:lnTo>
                <a:lnTo>
                  <a:pt x="1477" y="5381"/>
                </a:lnTo>
                <a:lnTo>
                  <a:pt x="1631" y="5258"/>
                </a:lnTo>
                <a:lnTo>
                  <a:pt x="1723" y="5104"/>
                </a:lnTo>
                <a:lnTo>
                  <a:pt x="1815" y="4951"/>
                </a:lnTo>
                <a:lnTo>
                  <a:pt x="1877" y="4766"/>
                </a:lnTo>
                <a:lnTo>
                  <a:pt x="1907" y="4582"/>
                </a:lnTo>
                <a:lnTo>
                  <a:pt x="1907" y="953"/>
                </a:lnTo>
                <a:lnTo>
                  <a:pt x="1877" y="769"/>
                </a:lnTo>
                <a:lnTo>
                  <a:pt x="1815" y="584"/>
                </a:lnTo>
                <a:lnTo>
                  <a:pt x="1723" y="431"/>
                </a:lnTo>
                <a:lnTo>
                  <a:pt x="1631" y="277"/>
                </a:lnTo>
                <a:lnTo>
                  <a:pt x="1477" y="185"/>
                </a:lnTo>
                <a:lnTo>
                  <a:pt x="1323" y="92"/>
                </a:lnTo>
                <a:lnTo>
                  <a:pt x="1139" y="31"/>
                </a:lnTo>
                <a:lnTo>
                  <a:pt x="954" y="0"/>
                </a:lnTo>
                <a:close/>
              </a:path>
            </a:pathLst>
          </a:custGeom>
          <a:solidFill>
            <a:srgbClr val="DFEB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8"/>
          <p:cNvSpPr/>
          <p:nvPr/>
        </p:nvSpPr>
        <p:spPr>
          <a:xfrm>
            <a:off x="18785" y="5441990"/>
            <a:ext cx="26133" cy="77061"/>
          </a:xfrm>
          <a:custGeom>
            <a:rect b="b" l="l" r="r" t="t"/>
            <a:pathLst>
              <a:path extrusionOk="0" h="5535" w="1877">
                <a:moveTo>
                  <a:pt x="954" y="0"/>
                </a:moveTo>
                <a:lnTo>
                  <a:pt x="739" y="31"/>
                </a:lnTo>
                <a:lnTo>
                  <a:pt x="554" y="92"/>
                </a:lnTo>
                <a:lnTo>
                  <a:pt x="400" y="185"/>
                </a:lnTo>
                <a:lnTo>
                  <a:pt x="277" y="277"/>
                </a:lnTo>
                <a:lnTo>
                  <a:pt x="154" y="431"/>
                </a:lnTo>
                <a:lnTo>
                  <a:pt x="62" y="584"/>
                </a:lnTo>
                <a:lnTo>
                  <a:pt x="1" y="769"/>
                </a:lnTo>
                <a:lnTo>
                  <a:pt x="1" y="953"/>
                </a:lnTo>
                <a:lnTo>
                  <a:pt x="1" y="4582"/>
                </a:lnTo>
                <a:lnTo>
                  <a:pt x="1" y="4766"/>
                </a:lnTo>
                <a:lnTo>
                  <a:pt x="62" y="4951"/>
                </a:lnTo>
                <a:lnTo>
                  <a:pt x="154" y="5104"/>
                </a:lnTo>
                <a:lnTo>
                  <a:pt x="277" y="5258"/>
                </a:lnTo>
                <a:lnTo>
                  <a:pt x="400" y="5381"/>
                </a:lnTo>
                <a:lnTo>
                  <a:pt x="554" y="5473"/>
                </a:lnTo>
                <a:lnTo>
                  <a:pt x="739" y="5504"/>
                </a:lnTo>
                <a:lnTo>
                  <a:pt x="954" y="5535"/>
                </a:lnTo>
                <a:lnTo>
                  <a:pt x="1138" y="5504"/>
                </a:lnTo>
                <a:lnTo>
                  <a:pt x="1323" y="5473"/>
                </a:lnTo>
                <a:lnTo>
                  <a:pt x="1477" y="5381"/>
                </a:lnTo>
                <a:lnTo>
                  <a:pt x="1600" y="5258"/>
                </a:lnTo>
                <a:lnTo>
                  <a:pt x="1723" y="5104"/>
                </a:lnTo>
                <a:lnTo>
                  <a:pt x="1815" y="4951"/>
                </a:lnTo>
                <a:lnTo>
                  <a:pt x="1876" y="4766"/>
                </a:lnTo>
                <a:lnTo>
                  <a:pt x="1876" y="4582"/>
                </a:lnTo>
                <a:lnTo>
                  <a:pt x="1876" y="953"/>
                </a:lnTo>
                <a:lnTo>
                  <a:pt x="1876" y="769"/>
                </a:lnTo>
                <a:lnTo>
                  <a:pt x="1815" y="584"/>
                </a:lnTo>
                <a:lnTo>
                  <a:pt x="1723" y="431"/>
                </a:lnTo>
                <a:lnTo>
                  <a:pt x="1600" y="277"/>
                </a:lnTo>
                <a:lnTo>
                  <a:pt x="1477" y="185"/>
                </a:lnTo>
                <a:lnTo>
                  <a:pt x="1323" y="92"/>
                </a:lnTo>
                <a:lnTo>
                  <a:pt x="1138" y="31"/>
                </a:lnTo>
                <a:lnTo>
                  <a:pt x="954" y="0"/>
                </a:lnTo>
                <a:close/>
              </a:path>
            </a:pathLst>
          </a:custGeom>
          <a:solidFill>
            <a:srgbClr val="DFEB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8"/>
          <p:cNvGrpSpPr/>
          <p:nvPr/>
        </p:nvGrpSpPr>
        <p:grpSpPr>
          <a:xfrm>
            <a:off x="2588984" y="1174489"/>
            <a:ext cx="409889" cy="364182"/>
            <a:chOff x="2332650" y="1395150"/>
            <a:chExt cx="540466" cy="471068"/>
          </a:xfrm>
        </p:grpSpPr>
        <p:sp>
          <p:nvSpPr>
            <p:cNvPr id="300" name="Google Shape;300;p28"/>
            <p:cNvSpPr/>
            <p:nvPr/>
          </p:nvSpPr>
          <p:spPr>
            <a:xfrm>
              <a:off x="2716864" y="1755091"/>
              <a:ext cx="80761" cy="80761"/>
            </a:xfrm>
            <a:custGeom>
              <a:rect b="b" l="l" r="r" t="t"/>
              <a:pathLst>
                <a:path extrusionOk="0" h="9410" w="9410">
                  <a:moveTo>
                    <a:pt x="4951" y="2306"/>
                  </a:moveTo>
                  <a:lnTo>
                    <a:pt x="5197" y="2368"/>
                  </a:lnTo>
                  <a:lnTo>
                    <a:pt x="5443" y="2429"/>
                  </a:lnTo>
                  <a:lnTo>
                    <a:pt x="5658" y="2491"/>
                  </a:lnTo>
                  <a:lnTo>
                    <a:pt x="5874" y="2583"/>
                  </a:lnTo>
                  <a:lnTo>
                    <a:pt x="6058" y="2706"/>
                  </a:lnTo>
                  <a:lnTo>
                    <a:pt x="6243" y="2860"/>
                  </a:lnTo>
                  <a:lnTo>
                    <a:pt x="6427" y="3013"/>
                  </a:lnTo>
                  <a:lnTo>
                    <a:pt x="6581" y="3198"/>
                  </a:lnTo>
                  <a:lnTo>
                    <a:pt x="6704" y="3382"/>
                  </a:lnTo>
                  <a:lnTo>
                    <a:pt x="6827" y="3567"/>
                  </a:lnTo>
                  <a:lnTo>
                    <a:pt x="6919" y="3782"/>
                  </a:lnTo>
                  <a:lnTo>
                    <a:pt x="7011" y="3997"/>
                  </a:lnTo>
                  <a:lnTo>
                    <a:pt x="7073" y="4213"/>
                  </a:lnTo>
                  <a:lnTo>
                    <a:pt x="7103" y="4459"/>
                  </a:lnTo>
                  <a:lnTo>
                    <a:pt x="7134" y="4705"/>
                  </a:lnTo>
                  <a:lnTo>
                    <a:pt x="7103" y="4951"/>
                  </a:lnTo>
                  <a:lnTo>
                    <a:pt x="7073" y="5197"/>
                  </a:lnTo>
                  <a:lnTo>
                    <a:pt x="7011" y="5412"/>
                  </a:lnTo>
                  <a:lnTo>
                    <a:pt x="6919" y="5658"/>
                  </a:lnTo>
                  <a:lnTo>
                    <a:pt x="6827" y="5842"/>
                  </a:lnTo>
                  <a:lnTo>
                    <a:pt x="6704" y="6058"/>
                  </a:lnTo>
                  <a:lnTo>
                    <a:pt x="6581" y="6242"/>
                  </a:lnTo>
                  <a:lnTo>
                    <a:pt x="6427" y="6427"/>
                  </a:lnTo>
                  <a:lnTo>
                    <a:pt x="6243" y="6580"/>
                  </a:lnTo>
                  <a:lnTo>
                    <a:pt x="6058" y="6703"/>
                  </a:lnTo>
                  <a:lnTo>
                    <a:pt x="5874" y="6826"/>
                  </a:lnTo>
                  <a:lnTo>
                    <a:pt x="5658" y="6919"/>
                  </a:lnTo>
                  <a:lnTo>
                    <a:pt x="5443" y="7011"/>
                  </a:lnTo>
                  <a:lnTo>
                    <a:pt x="5197" y="7072"/>
                  </a:lnTo>
                  <a:lnTo>
                    <a:pt x="4951" y="7103"/>
                  </a:lnTo>
                  <a:lnTo>
                    <a:pt x="4459" y="7103"/>
                  </a:lnTo>
                  <a:lnTo>
                    <a:pt x="4244" y="7072"/>
                  </a:lnTo>
                  <a:lnTo>
                    <a:pt x="3998" y="7011"/>
                  </a:lnTo>
                  <a:lnTo>
                    <a:pt x="3783" y="6919"/>
                  </a:lnTo>
                  <a:lnTo>
                    <a:pt x="3567" y="6826"/>
                  </a:lnTo>
                  <a:lnTo>
                    <a:pt x="3383" y="6703"/>
                  </a:lnTo>
                  <a:lnTo>
                    <a:pt x="3198" y="6580"/>
                  </a:lnTo>
                  <a:lnTo>
                    <a:pt x="3014" y="6427"/>
                  </a:lnTo>
                  <a:lnTo>
                    <a:pt x="2860" y="6242"/>
                  </a:lnTo>
                  <a:lnTo>
                    <a:pt x="2706" y="6058"/>
                  </a:lnTo>
                  <a:lnTo>
                    <a:pt x="2614" y="5842"/>
                  </a:lnTo>
                  <a:lnTo>
                    <a:pt x="2491" y="5658"/>
                  </a:lnTo>
                  <a:lnTo>
                    <a:pt x="2430" y="5412"/>
                  </a:lnTo>
                  <a:lnTo>
                    <a:pt x="2368" y="5197"/>
                  </a:lnTo>
                  <a:lnTo>
                    <a:pt x="2307" y="4951"/>
                  </a:lnTo>
                  <a:lnTo>
                    <a:pt x="2307" y="4705"/>
                  </a:lnTo>
                  <a:lnTo>
                    <a:pt x="2307" y="4459"/>
                  </a:lnTo>
                  <a:lnTo>
                    <a:pt x="2368" y="4213"/>
                  </a:lnTo>
                  <a:lnTo>
                    <a:pt x="2430" y="3997"/>
                  </a:lnTo>
                  <a:lnTo>
                    <a:pt x="2491" y="3782"/>
                  </a:lnTo>
                  <a:lnTo>
                    <a:pt x="2614" y="3567"/>
                  </a:lnTo>
                  <a:lnTo>
                    <a:pt x="2706" y="3382"/>
                  </a:lnTo>
                  <a:lnTo>
                    <a:pt x="2860" y="3198"/>
                  </a:lnTo>
                  <a:lnTo>
                    <a:pt x="3014" y="3013"/>
                  </a:lnTo>
                  <a:lnTo>
                    <a:pt x="3198" y="2860"/>
                  </a:lnTo>
                  <a:lnTo>
                    <a:pt x="3383" y="2706"/>
                  </a:lnTo>
                  <a:lnTo>
                    <a:pt x="3567" y="2583"/>
                  </a:lnTo>
                  <a:lnTo>
                    <a:pt x="3783" y="2491"/>
                  </a:lnTo>
                  <a:lnTo>
                    <a:pt x="3998" y="2429"/>
                  </a:lnTo>
                  <a:lnTo>
                    <a:pt x="4244" y="2368"/>
                  </a:lnTo>
                  <a:lnTo>
                    <a:pt x="4459" y="2306"/>
                  </a:lnTo>
                  <a:close/>
                  <a:moveTo>
                    <a:pt x="4705" y="0"/>
                  </a:moveTo>
                  <a:lnTo>
                    <a:pt x="4244" y="31"/>
                  </a:lnTo>
                  <a:lnTo>
                    <a:pt x="3752" y="92"/>
                  </a:lnTo>
                  <a:lnTo>
                    <a:pt x="3321" y="215"/>
                  </a:lnTo>
                  <a:lnTo>
                    <a:pt x="2891" y="369"/>
                  </a:lnTo>
                  <a:lnTo>
                    <a:pt x="2461" y="584"/>
                  </a:lnTo>
                  <a:lnTo>
                    <a:pt x="2092" y="800"/>
                  </a:lnTo>
                  <a:lnTo>
                    <a:pt x="1723" y="1076"/>
                  </a:lnTo>
                  <a:lnTo>
                    <a:pt x="1384" y="1384"/>
                  </a:lnTo>
                  <a:lnTo>
                    <a:pt x="1077" y="1722"/>
                  </a:lnTo>
                  <a:lnTo>
                    <a:pt x="800" y="2091"/>
                  </a:lnTo>
                  <a:lnTo>
                    <a:pt x="585" y="2460"/>
                  </a:lnTo>
                  <a:lnTo>
                    <a:pt x="370" y="2890"/>
                  </a:lnTo>
                  <a:lnTo>
                    <a:pt x="216" y="3321"/>
                  </a:lnTo>
                  <a:lnTo>
                    <a:pt x="93" y="3751"/>
                  </a:lnTo>
                  <a:lnTo>
                    <a:pt x="31" y="4243"/>
                  </a:lnTo>
                  <a:lnTo>
                    <a:pt x="1" y="4705"/>
                  </a:lnTo>
                  <a:lnTo>
                    <a:pt x="31" y="5197"/>
                  </a:lnTo>
                  <a:lnTo>
                    <a:pt x="93" y="5658"/>
                  </a:lnTo>
                  <a:lnTo>
                    <a:pt x="216" y="6119"/>
                  </a:lnTo>
                  <a:lnTo>
                    <a:pt x="370" y="6550"/>
                  </a:lnTo>
                  <a:lnTo>
                    <a:pt x="585" y="6949"/>
                  </a:lnTo>
                  <a:lnTo>
                    <a:pt x="800" y="7349"/>
                  </a:lnTo>
                  <a:lnTo>
                    <a:pt x="1077" y="7687"/>
                  </a:lnTo>
                  <a:lnTo>
                    <a:pt x="1384" y="8025"/>
                  </a:lnTo>
                  <a:lnTo>
                    <a:pt x="1723" y="8333"/>
                  </a:lnTo>
                  <a:lnTo>
                    <a:pt x="2092" y="8610"/>
                  </a:lnTo>
                  <a:lnTo>
                    <a:pt x="2461" y="8856"/>
                  </a:lnTo>
                  <a:lnTo>
                    <a:pt x="2891" y="9040"/>
                  </a:lnTo>
                  <a:lnTo>
                    <a:pt x="3321" y="9194"/>
                  </a:lnTo>
                  <a:lnTo>
                    <a:pt x="3752" y="9317"/>
                  </a:lnTo>
                  <a:lnTo>
                    <a:pt x="4244" y="9378"/>
                  </a:lnTo>
                  <a:lnTo>
                    <a:pt x="4705" y="9409"/>
                  </a:lnTo>
                  <a:lnTo>
                    <a:pt x="5197" y="9378"/>
                  </a:lnTo>
                  <a:lnTo>
                    <a:pt x="5658" y="9317"/>
                  </a:lnTo>
                  <a:lnTo>
                    <a:pt x="6120" y="9194"/>
                  </a:lnTo>
                  <a:lnTo>
                    <a:pt x="6550" y="9040"/>
                  </a:lnTo>
                  <a:lnTo>
                    <a:pt x="6950" y="8856"/>
                  </a:lnTo>
                  <a:lnTo>
                    <a:pt x="7349" y="8610"/>
                  </a:lnTo>
                  <a:lnTo>
                    <a:pt x="7718" y="8333"/>
                  </a:lnTo>
                  <a:lnTo>
                    <a:pt x="8026" y="8025"/>
                  </a:lnTo>
                  <a:lnTo>
                    <a:pt x="8333" y="7687"/>
                  </a:lnTo>
                  <a:lnTo>
                    <a:pt x="8610" y="7349"/>
                  </a:lnTo>
                  <a:lnTo>
                    <a:pt x="8856" y="6949"/>
                  </a:lnTo>
                  <a:lnTo>
                    <a:pt x="9041" y="6550"/>
                  </a:lnTo>
                  <a:lnTo>
                    <a:pt x="9194" y="6119"/>
                  </a:lnTo>
                  <a:lnTo>
                    <a:pt x="9317" y="5658"/>
                  </a:lnTo>
                  <a:lnTo>
                    <a:pt x="9379" y="5197"/>
                  </a:lnTo>
                  <a:lnTo>
                    <a:pt x="9410" y="4705"/>
                  </a:lnTo>
                  <a:lnTo>
                    <a:pt x="9379" y="4243"/>
                  </a:lnTo>
                  <a:lnTo>
                    <a:pt x="9317" y="3751"/>
                  </a:lnTo>
                  <a:lnTo>
                    <a:pt x="9194" y="3321"/>
                  </a:lnTo>
                  <a:lnTo>
                    <a:pt x="9041" y="2890"/>
                  </a:lnTo>
                  <a:lnTo>
                    <a:pt x="8856" y="2460"/>
                  </a:lnTo>
                  <a:lnTo>
                    <a:pt x="8610" y="2091"/>
                  </a:lnTo>
                  <a:lnTo>
                    <a:pt x="8333" y="1722"/>
                  </a:lnTo>
                  <a:lnTo>
                    <a:pt x="8026" y="1384"/>
                  </a:lnTo>
                  <a:lnTo>
                    <a:pt x="7718" y="1076"/>
                  </a:lnTo>
                  <a:lnTo>
                    <a:pt x="7349" y="800"/>
                  </a:lnTo>
                  <a:lnTo>
                    <a:pt x="6950" y="584"/>
                  </a:lnTo>
                  <a:lnTo>
                    <a:pt x="6550" y="369"/>
                  </a:lnTo>
                  <a:lnTo>
                    <a:pt x="6120" y="215"/>
                  </a:lnTo>
                  <a:lnTo>
                    <a:pt x="5658" y="92"/>
                  </a:lnTo>
                  <a:lnTo>
                    <a:pt x="5197" y="31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2404955" y="1755091"/>
              <a:ext cx="80495" cy="80761"/>
            </a:xfrm>
            <a:custGeom>
              <a:rect b="b" l="l" r="r" t="t"/>
              <a:pathLst>
                <a:path extrusionOk="0" h="9410" w="9379">
                  <a:moveTo>
                    <a:pt x="4920" y="2306"/>
                  </a:moveTo>
                  <a:lnTo>
                    <a:pt x="5166" y="2368"/>
                  </a:lnTo>
                  <a:lnTo>
                    <a:pt x="5412" y="2429"/>
                  </a:lnTo>
                  <a:lnTo>
                    <a:pt x="5627" y="2491"/>
                  </a:lnTo>
                  <a:lnTo>
                    <a:pt x="5842" y="2583"/>
                  </a:lnTo>
                  <a:lnTo>
                    <a:pt x="6027" y="2706"/>
                  </a:lnTo>
                  <a:lnTo>
                    <a:pt x="6211" y="2860"/>
                  </a:lnTo>
                  <a:lnTo>
                    <a:pt x="6396" y="3013"/>
                  </a:lnTo>
                  <a:lnTo>
                    <a:pt x="6550" y="3198"/>
                  </a:lnTo>
                  <a:lnTo>
                    <a:pt x="6673" y="3382"/>
                  </a:lnTo>
                  <a:lnTo>
                    <a:pt x="6796" y="3567"/>
                  </a:lnTo>
                  <a:lnTo>
                    <a:pt x="6919" y="3782"/>
                  </a:lnTo>
                  <a:lnTo>
                    <a:pt x="6980" y="3997"/>
                  </a:lnTo>
                  <a:lnTo>
                    <a:pt x="7042" y="4213"/>
                  </a:lnTo>
                  <a:lnTo>
                    <a:pt x="7072" y="4459"/>
                  </a:lnTo>
                  <a:lnTo>
                    <a:pt x="7103" y="4705"/>
                  </a:lnTo>
                  <a:lnTo>
                    <a:pt x="7072" y="4951"/>
                  </a:lnTo>
                  <a:lnTo>
                    <a:pt x="7042" y="5197"/>
                  </a:lnTo>
                  <a:lnTo>
                    <a:pt x="6980" y="5412"/>
                  </a:lnTo>
                  <a:lnTo>
                    <a:pt x="6919" y="5658"/>
                  </a:lnTo>
                  <a:lnTo>
                    <a:pt x="6796" y="5842"/>
                  </a:lnTo>
                  <a:lnTo>
                    <a:pt x="6673" y="6058"/>
                  </a:lnTo>
                  <a:lnTo>
                    <a:pt x="6550" y="6242"/>
                  </a:lnTo>
                  <a:lnTo>
                    <a:pt x="6396" y="6427"/>
                  </a:lnTo>
                  <a:lnTo>
                    <a:pt x="6211" y="6580"/>
                  </a:lnTo>
                  <a:lnTo>
                    <a:pt x="6027" y="6703"/>
                  </a:lnTo>
                  <a:lnTo>
                    <a:pt x="5842" y="6826"/>
                  </a:lnTo>
                  <a:lnTo>
                    <a:pt x="5627" y="6919"/>
                  </a:lnTo>
                  <a:lnTo>
                    <a:pt x="5412" y="7011"/>
                  </a:lnTo>
                  <a:lnTo>
                    <a:pt x="5166" y="7072"/>
                  </a:lnTo>
                  <a:lnTo>
                    <a:pt x="4920" y="7103"/>
                  </a:lnTo>
                  <a:lnTo>
                    <a:pt x="4459" y="7103"/>
                  </a:lnTo>
                  <a:lnTo>
                    <a:pt x="4213" y="7072"/>
                  </a:lnTo>
                  <a:lnTo>
                    <a:pt x="3967" y="7011"/>
                  </a:lnTo>
                  <a:lnTo>
                    <a:pt x="3752" y="6919"/>
                  </a:lnTo>
                  <a:lnTo>
                    <a:pt x="3536" y="6826"/>
                  </a:lnTo>
                  <a:lnTo>
                    <a:pt x="3352" y="6703"/>
                  </a:lnTo>
                  <a:lnTo>
                    <a:pt x="3167" y="6580"/>
                  </a:lnTo>
                  <a:lnTo>
                    <a:pt x="2983" y="6427"/>
                  </a:lnTo>
                  <a:lnTo>
                    <a:pt x="2829" y="6242"/>
                  </a:lnTo>
                  <a:lnTo>
                    <a:pt x="2706" y="6058"/>
                  </a:lnTo>
                  <a:lnTo>
                    <a:pt x="2583" y="5842"/>
                  </a:lnTo>
                  <a:lnTo>
                    <a:pt x="2460" y="5658"/>
                  </a:lnTo>
                  <a:lnTo>
                    <a:pt x="2399" y="5412"/>
                  </a:lnTo>
                  <a:lnTo>
                    <a:pt x="2337" y="5197"/>
                  </a:lnTo>
                  <a:lnTo>
                    <a:pt x="2306" y="4951"/>
                  </a:lnTo>
                  <a:lnTo>
                    <a:pt x="2276" y="4705"/>
                  </a:lnTo>
                  <a:lnTo>
                    <a:pt x="2306" y="4459"/>
                  </a:lnTo>
                  <a:lnTo>
                    <a:pt x="2337" y="4213"/>
                  </a:lnTo>
                  <a:lnTo>
                    <a:pt x="2399" y="3997"/>
                  </a:lnTo>
                  <a:lnTo>
                    <a:pt x="2460" y="3782"/>
                  </a:lnTo>
                  <a:lnTo>
                    <a:pt x="2583" y="3567"/>
                  </a:lnTo>
                  <a:lnTo>
                    <a:pt x="2706" y="3382"/>
                  </a:lnTo>
                  <a:lnTo>
                    <a:pt x="2829" y="3198"/>
                  </a:lnTo>
                  <a:lnTo>
                    <a:pt x="2983" y="3013"/>
                  </a:lnTo>
                  <a:lnTo>
                    <a:pt x="3167" y="2860"/>
                  </a:lnTo>
                  <a:lnTo>
                    <a:pt x="3352" y="2706"/>
                  </a:lnTo>
                  <a:lnTo>
                    <a:pt x="3536" y="2583"/>
                  </a:lnTo>
                  <a:lnTo>
                    <a:pt x="3752" y="2491"/>
                  </a:lnTo>
                  <a:lnTo>
                    <a:pt x="3967" y="2429"/>
                  </a:lnTo>
                  <a:lnTo>
                    <a:pt x="4213" y="2368"/>
                  </a:lnTo>
                  <a:lnTo>
                    <a:pt x="4459" y="2306"/>
                  </a:lnTo>
                  <a:close/>
                  <a:moveTo>
                    <a:pt x="4705" y="0"/>
                  </a:moveTo>
                  <a:lnTo>
                    <a:pt x="4213" y="31"/>
                  </a:lnTo>
                  <a:lnTo>
                    <a:pt x="3752" y="92"/>
                  </a:lnTo>
                  <a:lnTo>
                    <a:pt x="3290" y="215"/>
                  </a:lnTo>
                  <a:lnTo>
                    <a:pt x="2860" y="369"/>
                  </a:lnTo>
                  <a:lnTo>
                    <a:pt x="2460" y="584"/>
                  </a:lnTo>
                  <a:lnTo>
                    <a:pt x="2060" y="800"/>
                  </a:lnTo>
                  <a:lnTo>
                    <a:pt x="1691" y="1076"/>
                  </a:lnTo>
                  <a:lnTo>
                    <a:pt x="1353" y="1384"/>
                  </a:lnTo>
                  <a:lnTo>
                    <a:pt x="1076" y="1722"/>
                  </a:lnTo>
                  <a:lnTo>
                    <a:pt x="800" y="2091"/>
                  </a:lnTo>
                  <a:lnTo>
                    <a:pt x="554" y="2460"/>
                  </a:lnTo>
                  <a:lnTo>
                    <a:pt x="369" y="2890"/>
                  </a:lnTo>
                  <a:lnTo>
                    <a:pt x="185" y="3321"/>
                  </a:lnTo>
                  <a:lnTo>
                    <a:pt x="92" y="3751"/>
                  </a:lnTo>
                  <a:lnTo>
                    <a:pt x="0" y="4243"/>
                  </a:lnTo>
                  <a:lnTo>
                    <a:pt x="0" y="4705"/>
                  </a:lnTo>
                  <a:lnTo>
                    <a:pt x="0" y="5197"/>
                  </a:lnTo>
                  <a:lnTo>
                    <a:pt x="92" y="5658"/>
                  </a:lnTo>
                  <a:lnTo>
                    <a:pt x="185" y="6119"/>
                  </a:lnTo>
                  <a:lnTo>
                    <a:pt x="369" y="6550"/>
                  </a:lnTo>
                  <a:lnTo>
                    <a:pt x="554" y="6949"/>
                  </a:lnTo>
                  <a:lnTo>
                    <a:pt x="800" y="7349"/>
                  </a:lnTo>
                  <a:lnTo>
                    <a:pt x="1076" y="7687"/>
                  </a:lnTo>
                  <a:lnTo>
                    <a:pt x="1353" y="8025"/>
                  </a:lnTo>
                  <a:lnTo>
                    <a:pt x="1691" y="8333"/>
                  </a:lnTo>
                  <a:lnTo>
                    <a:pt x="2060" y="8610"/>
                  </a:lnTo>
                  <a:lnTo>
                    <a:pt x="2460" y="8856"/>
                  </a:lnTo>
                  <a:lnTo>
                    <a:pt x="2860" y="9040"/>
                  </a:lnTo>
                  <a:lnTo>
                    <a:pt x="3290" y="9194"/>
                  </a:lnTo>
                  <a:lnTo>
                    <a:pt x="3752" y="9317"/>
                  </a:lnTo>
                  <a:lnTo>
                    <a:pt x="4213" y="9378"/>
                  </a:lnTo>
                  <a:lnTo>
                    <a:pt x="4705" y="9409"/>
                  </a:lnTo>
                  <a:lnTo>
                    <a:pt x="5166" y="9378"/>
                  </a:lnTo>
                  <a:lnTo>
                    <a:pt x="5627" y="9317"/>
                  </a:lnTo>
                  <a:lnTo>
                    <a:pt x="6088" y="9194"/>
                  </a:lnTo>
                  <a:lnTo>
                    <a:pt x="6519" y="9040"/>
                  </a:lnTo>
                  <a:lnTo>
                    <a:pt x="6919" y="8856"/>
                  </a:lnTo>
                  <a:lnTo>
                    <a:pt x="7318" y="8610"/>
                  </a:lnTo>
                  <a:lnTo>
                    <a:pt x="7687" y="8333"/>
                  </a:lnTo>
                  <a:lnTo>
                    <a:pt x="8026" y="8025"/>
                  </a:lnTo>
                  <a:lnTo>
                    <a:pt x="8302" y="7687"/>
                  </a:lnTo>
                  <a:lnTo>
                    <a:pt x="8579" y="7349"/>
                  </a:lnTo>
                  <a:lnTo>
                    <a:pt x="8825" y="6949"/>
                  </a:lnTo>
                  <a:lnTo>
                    <a:pt x="9009" y="6550"/>
                  </a:lnTo>
                  <a:lnTo>
                    <a:pt x="9194" y="6119"/>
                  </a:lnTo>
                  <a:lnTo>
                    <a:pt x="9286" y="5658"/>
                  </a:lnTo>
                  <a:lnTo>
                    <a:pt x="9378" y="5197"/>
                  </a:lnTo>
                  <a:lnTo>
                    <a:pt x="9378" y="4705"/>
                  </a:lnTo>
                  <a:lnTo>
                    <a:pt x="9378" y="4243"/>
                  </a:lnTo>
                  <a:lnTo>
                    <a:pt x="9286" y="3751"/>
                  </a:lnTo>
                  <a:lnTo>
                    <a:pt x="9194" y="3321"/>
                  </a:lnTo>
                  <a:lnTo>
                    <a:pt x="9009" y="2890"/>
                  </a:lnTo>
                  <a:lnTo>
                    <a:pt x="8825" y="2460"/>
                  </a:lnTo>
                  <a:lnTo>
                    <a:pt x="8579" y="2091"/>
                  </a:lnTo>
                  <a:lnTo>
                    <a:pt x="8302" y="1722"/>
                  </a:lnTo>
                  <a:lnTo>
                    <a:pt x="8026" y="1384"/>
                  </a:lnTo>
                  <a:lnTo>
                    <a:pt x="7687" y="1076"/>
                  </a:lnTo>
                  <a:lnTo>
                    <a:pt x="7318" y="800"/>
                  </a:lnTo>
                  <a:lnTo>
                    <a:pt x="6919" y="584"/>
                  </a:lnTo>
                  <a:lnTo>
                    <a:pt x="6519" y="369"/>
                  </a:lnTo>
                  <a:lnTo>
                    <a:pt x="6088" y="215"/>
                  </a:lnTo>
                  <a:lnTo>
                    <a:pt x="5627" y="92"/>
                  </a:lnTo>
                  <a:lnTo>
                    <a:pt x="5166" y="31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2332650" y="1395150"/>
              <a:ext cx="540466" cy="471068"/>
            </a:xfrm>
            <a:custGeom>
              <a:rect b="b" l="l" r="r" t="t"/>
              <a:pathLst>
                <a:path extrusionOk="0" h="54887" w="62973">
                  <a:moveTo>
                    <a:pt x="43847" y="3905"/>
                  </a:moveTo>
                  <a:lnTo>
                    <a:pt x="43847" y="10024"/>
                  </a:lnTo>
                  <a:lnTo>
                    <a:pt x="40096" y="10024"/>
                  </a:lnTo>
                  <a:lnTo>
                    <a:pt x="39788" y="9963"/>
                  </a:lnTo>
                  <a:lnTo>
                    <a:pt x="39481" y="9901"/>
                  </a:lnTo>
                  <a:lnTo>
                    <a:pt x="39204" y="9809"/>
                  </a:lnTo>
                  <a:lnTo>
                    <a:pt x="38927" y="9655"/>
                  </a:lnTo>
                  <a:lnTo>
                    <a:pt x="38682" y="9502"/>
                  </a:lnTo>
                  <a:lnTo>
                    <a:pt x="38436" y="9348"/>
                  </a:lnTo>
                  <a:lnTo>
                    <a:pt x="38220" y="9133"/>
                  </a:lnTo>
                  <a:lnTo>
                    <a:pt x="38036" y="8917"/>
                  </a:lnTo>
                  <a:lnTo>
                    <a:pt x="37851" y="8671"/>
                  </a:lnTo>
                  <a:lnTo>
                    <a:pt x="37698" y="8425"/>
                  </a:lnTo>
                  <a:lnTo>
                    <a:pt x="37575" y="8149"/>
                  </a:lnTo>
                  <a:lnTo>
                    <a:pt x="37482" y="7872"/>
                  </a:lnTo>
                  <a:lnTo>
                    <a:pt x="37390" y="7595"/>
                  </a:lnTo>
                  <a:lnTo>
                    <a:pt x="37359" y="7288"/>
                  </a:lnTo>
                  <a:lnTo>
                    <a:pt x="37329" y="6950"/>
                  </a:lnTo>
                  <a:lnTo>
                    <a:pt x="37359" y="6642"/>
                  </a:lnTo>
                  <a:lnTo>
                    <a:pt x="37390" y="6335"/>
                  </a:lnTo>
                  <a:lnTo>
                    <a:pt x="37482" y="6058"/>
                  </a:lnTo>
                  <a:lnTo>
                    <a:pt x="37575" y="5781"/>
                  </a:lnTo>
                  <a:lnTo>
                    <a:pt x="37698" y="5504"/>
                  </a:lnTo>
                  <a:lnTo>
                    <a:pt x="37851" y="5258"/>
                  </a:lnTo>
                  <a:lnTo>
                    <a:pt x="38036" y="5012"/>
                  </a:lnTo>
                  <a:lnTo>
                    <a:pt x="38220" y="4797"/>
                  </a:lnTo>
                  <a:lnTo>
                    <a:pt x="38436" y="4582"/>
                  </a:lnTo>
                  <a:lnTo>
                    <a:pt x="38682" y="4428"/>
                  </a:lnTo>
                  <a:lnTo>
                    <a:pt x="38927" y="4274"/>
                  </a:lnTo>
                  <a:lnTo>
                    <a:pt x="39204" y="4121"/>
                  </a:lnTo>
                  <a:lnTo>
                    <a:pt x="39481" y="4028"/>
                  </a:lnTo>
                  <a:lnTo>
                    <a:pt x="39788" y="3967"/>
                  </a:lnTo>
                  <a:lnTo>
                    <a:pt x="40096" y="3905"/>
                  </a:lnTo>
                  <a:close/>
                  <a:moveTo>
                    <a:pt x="25829" y="17711"/>
                  </a:moveTo>
                  <a:lnTo>
                    <a:pt x="25829" y="27520"/>
                  </a:lnTo>
                  <a:lnTo>
                    <a:pt x="11531" y="27520"/>
                  </a:lnTo>
                  <a:lnTo>
                    <a:pt x="12638" y="21063"/>
                  </a:lnTo>
                  <a:lnTo>
                    <a:pt x="12699" y="20725"/>
                  </a:lnTo>
                  <a:lnTo>
                    <a:pt x="12822" y="20356"/>
                  </a:lnTo>
                  <a:lnTo>
                    <a:pt x="12945" y="20048"/>
                  </a:lnTo>
                  <a:lnTo>
                    <a:pt x="13099" y="19741"/>
                  </a:lnTo>
                  <a:lnTo>
                    <a:pt x="13283" y="19433"/>
                  </a:lnTo>
                  <a:lnTo>
                    <a:pt x="13499" y="19157"/>
                  </a:lnTo>
                  <a:lnTo>
                    <a:pt x="13745" y="18911"/>
                  </a:lnTo>
                  <a:lnTo>
                    <a:pt x="13991" y="18665"/>
                  </a:lnTo>
                  <a:lnTo>
                    <a:pt x="14267" y="18449"/>
                  </a:lnTo>
                  <a:lnTo>
                    <a:pt x="14544" y="18265"/>
                  </a:lnTo>
                  <a:lnTo>
                    <a:pt x="14852" y="18111"/>
                  </a:lnTo>
                  <a:lnTo>
                    <a:pt x="15190" y="17957"/>
                  </a:lnTo>
                  <a:lnTo>
                    <a:pt x="15528" y="17865"/>
                  </a:lnTo>
                  <a:lnTo>
                    <a:pt x="15866" y="17773"/>
                  </a:lnTo>
                  <a:lnTo>
                    <a:pt x="16235" y="17742"/>
                  </a:lnTo>
                  <a:lnTo>
                    <a:pt x="16604" y="17711"/>
                  </a:lnTo>
                  <a:close/>
                  <a:moveTo>
                    <a:pt x="33885" y="17711"/>
                  </a:moveTo>
                  <a:lnTo>
                    <a:pt x="34684" y="17742"/>
                  </a:lnTo>
                  <a:lnTo>
                    <a:pt x="35453" y="17834"/>
                  </a:lnTo>
                  <a:lnTo>
                    <a:pt x="36191" y="17957"/>
                  </a:lnTo>
                  <a:lnTo>
                    <a:pt x="36960" y="18173"/>
                  </a:lnTo>
                  <a:lnTo>
                    <a:pt x="37667" y="18388"/>
                  </a:lnTo>
                  <a:lnTo>
                    <a:pt x="38374" y="18695"/>
                  </a:lnTo>
                  <a:lnTo>
                    <a:pt x="39081" y="19034"/>
                  </a:lnTo>
                  <a:lnTo>
                    <a:pt x="39727" y="19403"/>
                  </a:lnTo>
                  <a:lnTo>
                    <a:pt x="40373" y="19833"/>
                  </a:lnTo>
                  <a:lnTo>
                    <a:pt x="40988" y="20294"/>
                  </a:lnTo>
                  <a:lnTo>
                    <a:pt x="41541" y="20817"/>
                  </a:lnTo>
                  <a:lnTo>
                    <a:pt x="42095" y="21370"/>
                  </a:lnTo>
                  <a:lnTo>
                    <a:pt x="42587" y="21955"/>
                  </a:lnTo>
                  <a:lnTo>
                    <a:pt x="43048" y="22570"/>
                  </a:lnTo>
                  <a:lnTo>
                    <a:pt x="43447" y="23215"/>
                  </a:lnTo>
                  <a:lnTo>
                    <a:pt x="43816" y="23923"/>
                  </a:lnTo>
                  <a:lnTo>
                    <a:pt x="45569" y="27520"/>
                  </a:lnTo>
                  <a:lnTo>
                    <a:pt x="28135" y="27520"/>
                  </a:lnTo>
                  <a:lnTo>
                    <a:pt x="28135" y="17711"/>
                  </a:lnTo>
                  <a:close/>
                  <a:moveTo>
                    <a:pt x="60697" y="35822"/>
                  </a:moveTo>
                  <a:lnTo>
                    <a:pt x="60697" y="38005"/>
                  </a:lnTo>
                  <a:lnTo>
                    <a:pt x="58299" y="38005"/>
                  </a:lnTo>
                  <a:lnTo>
                    <a:pt x="58114" y="37975"/>
                  </a:lnTo>
                  <a:lnTo>
                    <a:pt x="57961" y="37882"/>
                  </a:lnTo>
                  <a:lnTo>
                    <a:pt x="57807" y="37790"/>
                  </a:lnTo>
                  <a:lnTo>
                    <a:pt x="57684" y="37698"/>
                  </a:lnTo>
                  <a:lnTo>
                    <a:pt x="57592" y="37575"/>
                  </a:lnTo>
                  <a:lnTo>
                    <a:pt x="57499" y="37421"/>
                  </a:lnTo>
                  <a:lnTo>
                    <a:pt x="57438" y="37237"/>
                  </a:lnTo>
                  <a:lnTo>
                    <a:pt x="57376" y="36991"/>
                  </a:lnTo>
                  <a:lnTo>
                    <a:pt x="57407" y="36745"/>
                  </a:lnTo>
                  <a:lnTo>
                    <a:pt x="57469" y="36499"/>
                  </a:lnTo>
                  <a:lnTo>
                    <a:pt x="57592" y="36283"/>
                  </a:lnTo>
                  <a:lnTo>
                    <a:pt x="57776" y="36099"/>
                  </a:lnTo>
                  <a:lnTo>
                    <a:pt x="57991" y="35945"/>
                  </a:lnTo>
                  <a:lnTo>
                    <a:pt x="58207" y="35853"/>
                  </a:lnTo>
                  <a:lnTo>
                    <a:pt x="58483" y="35822"/>
                  </a:lnTo>
                  <a:close/>
                  <a:moveTo>
                    <a:pt x="47322" y="29826"/>
                  </a:moveTo>
                  <a:lnTo>
                    <a:pt x="58360" y="31886"/>
                  </a:lnTo>
                  <a:lnTo>
                    <a:pt x="58699" y="31948"/>
                  </a:lnTo>
                  <a:lnTo>
                    <a:pt x="59037" y="32102"/>
                  </a:lnTo>
                  <a:lnTo>
                    <a:pt x="59344" y="32255"/>
                  </a:lnTo>
                  <a:lnTo>
                    <a:pt x="59621" y="32440"/>
                  </a:lnTo>
                  <a:lnTo>
                    <a:pt x="59867" y="32686"/>
                  </a:lnTo>
                  <a:lnTo>
                    <a:pt x="60082" y="32932"/>
                  </a:lnTo>
                  <a:lnTo>
                    <a:pt x="60298" y="33239"/>
                  </a:lnTo>
                  <a:lnTo>
                    <a:pt x="60451" y="33547"/>
                  </a:lnTo>
                  <a:lnTo>
                    <a:pt x="58053" y="33547"/>
                  </a:lnTo>
                  <a:lnTo>
                    <a:pt x="57684" y="33639"/>
                  </a:lnTo>
                  <a:lnTo>
                    <a:pt x="57315" y="33731"/>
                  </a:lnTo>
                  <a:lnTo>
                    <a:pt x="56946" y="33885"/>
                  </a:lnTo>
                  <a:lnTo>
                    <a:pt x="56608" y="34100"/>
                  </a:lnTo>
                  <a:lnTo>
                    <a:pt x="56300" y="34316"/>
                  </a:lnTo>
                  <a:lnTo>
                    <a:pt x="55993" y="34592"/>
                  </a:lnTo>
                  <a:lnTo>
                    <a:pt x="55747" y="34900"/>
                  </a:lnTo>
                  <a:lnTo>
                    <a:pt x="55532" y="35238"/>
                  </a:lnTo>
                  <a:lnTo>
                    <a:pt x="55347" y="35607"/>
                  </a:lnTo>
                  <a:lnTo>
                    <a:pt x="55224" y="35976"/>
                  </a:lnTo>
                  <a:lnTo>
                    <a:pt x="55132" y="36345"/>
                  </a:lnTo>
                  <a:lnTo>
                    <a:pt x="55070" y="36745"/>
                  </a:lnTo>
                  <a:lnTo>
                    <a:pt x="55101" y="37144"/>
                  </a:lnTo>
                  <a:lnTo>
                    <a:pt x="55132" y="37544"/>
                  </a:lnTo>
                  <a:lnTo>
                    <a:pt x="55224" y="37913"/>
                  </a:lnTo>
                  <a:lnTo>
                    <a:pt x="55316" y="38190"/>
                  </a:lnTo>
                  <a:lnTo>
                    <a:pt x="55439" y="38436"/>
                  </a:lnTo>
                  <a:lnTo>
                    <a:pt x="55562" y="38682"/>
                  </a:lnTo>
                  <a:lnTo>
                    <a:pt x="55716" y="38897"/>
                  </a:lnTo>
                  <a:lnTo>
                    <a:pt x="55870" y="39112"/>
                  </a:lnTo>
                  <a:lnTo>
                    <a:pt x="56054" y="39297"/>
                  </a:lnTo>
                  <a:lnTo>
                    <a:pt x="56239" y="39481"/>
                  </a:lnTo>
                  <a:lnTo>
                    <a:pt x="56454" y="39666"/>
                  </a:lnTo>
                  <a:lnTo>
                    <a:pt x="56669" y="39789"/>
                  </a:lnTo>
                  <a:lnTo>
                    <a:pt x="56915" y="39942"/>
                  </a:lnTo>
                  <a:lnTo>
                    <a:pt x="57130" y="40035"/>
                  </a:lnTo>
                  <a:lnTo>
                    <a:pt x="57407" y="40127"/>
                  </a:lnTo>
                  <a:lnTo>
                    <a:pt x="57653" y="40219"/>
                  </a:lnTo>
                  <a:lnTo>
                    <a:pt x="57930" y="40281"/>
                  </a:lnTo>
                  <a:lnTo>
                    <a:pt x="58207" y="40311"/>
                  </a:lnTo>
                  <a:lnTo>
                    <a:pt x="60697" y="40311"/>
                  </a:lnTo>
                  <a:lnTo>
                    <a:pt x="60697" y="45293"/>
                  </a:lnTo>
                  <a:lnTo>
                    <a:pt x="57592" y="45293"/>
                  </a:lnTo>
                  <a:lnTo>
                    <a:pt x="57438" y="44585"/>
                  </a:lnTo>
                  <a:lnTo>
                    <a:pt x="57223" y="43878"/>
                  </a:lnTo>
                  <a:lnTo>
                    <a:pt x="56946" y="43202"/>
                  </a:lnTo>
                  <a:lnTo>
                    <a:pt x="56638" y="42587"/>
                  </a:lnTo>
                  <a:lnTo>
                    <a:pt x="56239" y="41972"/>
                  </a:lnTo>
                  <a:lnTo>
                    <a:pt x="55808" y="41418"/>
                  </a:lnTo>
                  <a:lnTo>
                    <a:pt x="55347" y="40896"/>
                  </a:lnTo>
                  <a:lnTo>
                    <a:pt x="54824" y="40404"/>
                  </a:lnTo>
                  <a:lnTo>
                    <a:pt x="54271" y="39973"/>
                  </a:lnTo>
                  <a:lnTo>
                    <a:pt x="53656" y="39574"/>
                  </a:lnTo>
                  <a:lnTo>
                    <a:pt x="53041" y="39235"/>
                  </a:lnTo>
                  <a:lnTo>
                    <a:pt x="52364" y="38959"/>
                  </a:lnTo>
                  <a:lnTo>
                    <a:pt x="51688" y="38743"/>
                  </a:lnTo>
                  <a:lnTo>
                    <a:pt x="50981" y="38559"/>
                  </a:lnTo>
                  <a:lnTo>
                    <a:pt x="50243" y="38467"/>
                  </a:lnTo>
                  <a:lnTo>
                    <a:pt x="49474" y="38436"/>
                  </a:lnTo>
                  <a:lnTo>
                    <a:pt x="48736" y="38467"/>
                  </a:lnTo>
                  <a:lnTo>
                    <a:pt x="47998" y="38559"/>
                  </a:lnTo>
                  <a:lnTo>
                    <a:pt x="47291" y="38743"/>
                  </a:lnTo>
                  <a:lnTo>
                    <a:pt x="46584" y="38959"/>
                  </a:lnTo>
                  <a:lnTo>
                    <a:pt x="45938" y="39235"/>
                  </a:lnTo>
                  <a:lnTo>
                    <a:pt x="45292" y="39574"/>
                  </a:lnTo>
                  <a:lnTo>
                    <a:pt x="44708" y="39973"/>
                  </a:lnTo>
                  <a:lnTo>
                    <a:pt x="44155" y="40404"/>
                  </a:lnTo>
                  <a:lnTo>
                    <a:pt x="43632" y="40896"/>
                  </a:lnTo>
                  <a:lnTo>
                    <a:pt x="43140" y="41418"/>
                  </a:lnTo>
                  <a:lnTo>
                    <a:pt x="42710" y="41972"/>
                  </a:lnTo>
                  <a:lnTo>
                    <a:pt x="42341" y="42587"/>
                  </a:lnTo>
                  <a:lnTo>
                    <a:pt x="42002" y="43202"/>
                  </a:lnTo>
                  <a:lnTo>
                    <a:pt x="41726" y="43878"/>
                  </a:lnTo>
                  <a:lnTo>
                    <a:pt x="41510" y="44585"/>
                  </a:lnTo>
                  <a:lnTo>
                    <a:pt x="41387" y="45293"/>
                  </a:lnTo>
                  <a:lnTo>
                    <a:pt x="21217" y="45293"/>
                  </a:lnTo>
                  <a:lnTo>
                    <a:pt x="21063" y="44585"/>
                  </a:lnTo>
                  <a:lnTo>
                    <a:pt x="20848" y="43878"/>
                  </a:lnTo>
                  <a:lnTo>
                    <a:pt x="20571" y="43202"/>
                  </a:lnTo>
                  <a:lnTo>
                    <a:pt x="20263" y="42587"/>
                  </a:lnTo>
                  <a:lnTo>
                    <a:pt x="19864" y="41972"/>
                  </a:lnTo>
                  <a:lnTo>
                    <a:pt x="19433" y="41418"/>
                  </a:lnTo>
                  <a:lnTo>
                    <a:pt x="18972" y="40896"/>
                  </a:lnTo>
                  <a:lnTo>
                    <a:pt x="18449" y="40404"/>
                  </a:lnTo>
                  <a:lnTo>
                    <a:pt x="17896" y="39973"/>
                  </a:lnTo>
                  <a:lnTo>
                    <a:pt x="17311" y="39574"/>
                  </a:lnTo>
                  <a:lnTo>
                    <a:pt x="16666" y="39235"/>
                  </a:lnTo>
                  <a:lnTo>
                    <a:pt x="16020" y="38959"/>
                  </a:lnTo>
                  <a:lnTo>
                    <a:pt x="15313" y="38743"/>
                  </a:lnTo>
                  <a:lnTo>
                    <a:pt x="14606" y="38559"/>
                  </a:lnTo>
                  <a:lnTo>
                    <a:pt x="13868" y="38467"/>
                  </a:lnTo>
                  <a:lnTo>
                    <a:pt x="13130" y="38436"/>
                  </a:lnTo>
                  <a:lnTo>
                    <a:pt x="12361" y="38467"/>
                  </a:lnTo>
                  <a:lnTo>
                    <a:pt x="11623" y="38559"/>
                  </a:lnTo>
                  <a:lnTo>
                    <a:pt x="10916" y="38743"/>
                  </a:lnTo>
                  <a:lnTo>
                    <a:pt x="10209" y="38959"/>
                  </a:lnTo>
                  <a:lnTo>
                    <a:pt x="9563" y="39235"/>
                  </a:lnTo>
                  <a:lnTo>
                    <a:pt x="8917" y="39574"/>
                  </a:lnTo>
                  <a:lnTo>
                    <a:pt x="8333" y="39973"/>
                  </a:lnTo>
                  <a:lnTo>
                    <a:pt x="7780" y="40404"/>
                  </a:lnTo>
                  <a:lnTo>
                    <a:pt x="7257" y="40896"/>
                  </a:lnTo>
                  <a:lnTo>
                    <a:pt x="6796" y="41418"/>
                  </a:lnTo>
                  <a:lnTo>
                    <a:pt x="6365" y="41972"/>
                  </a:lnTo>
                  <a:lnTo>
                    <a:pt x="5965" y="42587"/>
                  </a:lnTo>
                  <a:lnTo>
                    <a:pt x="5658" y="43202"/>
                  </a:lnTo>
                  <a:lnTo>
                    <a:pt x="5381" y="43878"/>
                  </a:lnTo>
                  <a:lnTo>
                    <a:pt x="5166" y="44585"/>
                  </a:lnTo>
                  <a:lnTo>
                    <a:pt x="5012" y="45293"/>
                  </a:lnTo>
                  <a:lnTo>
                    <a:pt x="2306" y="45293"/>
                  </a:lnTo>
                  <a:lnTo>
                    <a:pt x="2306" y="32163"/>
                  </a:lnTo>
                  <a:lnTo>
                    <a:pt x="2306" y="31917"/>
                  </a:lnTo>
                  <a:lnTo>
                    <a:pt x="2368" y="31671"/>
                  </a:lnTo>
                  <a:lnTo>
                    <a:pt x="2399" y="31456"/>
                  </a:lnTo>
                  <a:lnTo>
                    <a:pt x="2491" y="31241"/>
                  </a:lnTo>
                  <a:lnTo>
                    <a:pt x="2583" y="31025"/>
                  </a:lnTo>
                  <a:lnTo>
                    <a:pt x="2706" y="30841"/>
                  </a:lnTo>
                  <a:lnTo>
                    <a:pt x="2829" y="30656"/>
                  </a:lnTo>
                  <a:lnTo>
                    <a:pt x="2983" y="30503"/>
                  </a:lnTo>
                  <a:lnTo>
                    <a:pt x="3167" y="30349"/>
                  </a:lnTo>
                  <a:lnTo>
                    <a:pt x="3352" y="30226"/>
                  </a:lnTo>
                  <a:lnTo>
                    <a:pt x="3536" y="30103"/>
                  </a:lnTo>
                  <a:lnTo>
                    <a:pt x="3752" y="30011"/>
                  </a:lnTo>
                  <a:lnTo>
                    <a:pt x="3936" y="29919"/>
                  </a:lnTo>
                  <a:lnTo>
                    <a:pt x="4182" y="29857"/>
                  </a:lnTo>
                  <a:lnTo>
                    <a:pt x="4397" y="29826"/>
                  </a:lnTo>
                  <a:lnTo>
                    <a:pt x="5012" y="29826"/>
                  </a:lnTo>
                  <a:lnTo>
                    <a:pt x="5012" y="35146"/>
                  </a:lnTo>
                  <a:lnTo>
                    <a:pt x="5043" y="35361"/>
                  </a:lnTo>
                  <a:lnTo>
                    <a:pt x="5104" y="35576"/>
                  </a:lnTo>
                  <a:lnTo>
                    <a:pt x="5197" y="35791"/>
                  </a:lnTo>
                  <a:lnTo>
                    <a:pt x="5350" y="35945"/>
                  </a:lnTo>
                  <a:lnTo>
                    <a:pt x="5535" y="36099"/>
                  </a:lnTo>
                  <a:lnTo>
                    <a:pt x="5719" y="36191"/>
                  </a:lnTo>
                  <a:lnTo>
                    <a:pt x="5935" y="36283"/>
                  </a:lnTo>
                  <a:lnTo>
                    <a:pt x="6396" y="36283"/>
                  </a:lnTo>
                  <a:lnTo>
                    <a:pt x="6611" y="36191"/>
                  </a:lnTo>
                  <a:lnTo>
                    <a:pt x="6796" y="36099"/>
                  </a:lnTo>
                  <a:lnTo>
                    <a:pt x="6980" y="35945"/>
                  </a:lnTo>
                  <a:lnTo>
                    <a:pt x="7103" y="35791"/>
                  </a:lnTo>
                  <a:lnTo>
                    <a:pt x="7226" y="35576"/>
                  </a:lnTo>
                  <a:lnTo>
                    <a:pt x="7288" y="35361"/>
                  </a:lnTo>
                  <a:lnTo>
                    <a:pt x="7318" y="35146"/>
                  </a:lnTo>
                  <a:lnTo>
                    <a:pt x="7318" y="29826"/>
                  </a:lnTo>
                  <a:close/>
                  <a:moveTo>
                    <a:pt x="13130" y="40711"/>
                  </a:moveTo>
                  <a:lnTo>
                    <a:pt x="13714" y="40742"/>
                  </a:lnTo>
                  <a:lnTo>
                    <a:pt x="14298" y="40834"/>
                  </a:lnTo>
                  <a:lnTo>
                    <a:pt x="14882" y="40988"/>
                  </a:lnTo>
                  <a:lnTo>
                    <a:pt x="15405" y="41203"/>
                  </a:lnTo>
                  <a:lnTo>
                    <a:pt x="15928" y="41449"/>
                  </a:lnTo>
                  <a:lnTo>
                    <a:pt x="16420" y="41726"/>
                  </a:lnTo>
                  <a:lnTo>
                    <a:pt x="16881" y="42095"/>
                  </a:lnTo>
                  <a:lnTo>
                    <a:pt x="17311" y="42464"/>
                  </a:lnTo>
                  <a:lnTo>
                    <a:pt x="17680" y="42894"/>
                  </a:lnTo>
                  <a:lnTo>
                    <a:pt x="18019" y="43356"/>
                  </a:lnTo>
                  <a:lnTo>
                    <a:pt x="18326" y="43817"/>
                  </a:lnTo>
                  <a:lnTo>
                    <a:pt x="18572" y="44340"/>
                  </a:lnTo>
                  <a:lnTo>
                    <a:pt x="18787" y="44893"/>
                  </a:lnTo>
                  <a:lnTo>
                    <a:pt x="18910" y="45446"/>
                  </a:lnTo>
                  <a:lnTo>
                    <a:pt x="19003" y="46061"/>
                  </a:lnTo>
                  <a:lnTo>
                    <a:pt x="19033" y="46646"/>
                  </a:lnTo>
                  <a:lnTo>
                    <a:pt x="19003" y="47261"/>
                  </a:lnTo>
                  <a:lnTo>
                    <a:pt x="18910" y="47845"/>
                  </a:lnTo>
                  <a:lnTo>
                    <a:pt x="18787" y="48398"/>
                  </a:lnTo>
                  <a:lnTo>
                    <a:pt x="18572" y="48952"/>
                  </a:lnTo>
                  <a:lnTo>
                    <a:pt x="18326" y="49474"/>
                  </a:lnTo>
                  <a:lnTo>
                    <a:pt x="18019" y="49966"/>
                  </a:lnTo>
                  <a:lnTo>
                    <a:pt x="17680" y="50428"/>
                  </a:lnTo>
                  <a:lnTo>
                    <a:pt x="17311" y="50827"/>
                  </a:lnTo>
                  <a:lnTo>
                    <a:pt x="16881" y="51227"/>
                  </a:lnTo>
                  <a:lnTo>
                    <a:pt x="16420" y="51565"/>
                  </a:lnTo>
                  <a:lnTo>
                    <a:pt x="15928" y="51873"/>
                  </a:lnTo>
                  <a:lnTo>
                    <a:pt x="15405" y="52119"/>
                  </a:lnTo>
                  <a:lnTo>
                    <a:pt x="14882" y="52303"/>
                  </a:lnTo>
                  <a:lnTo>
                    <a:pt x="14298" y="52457"/>
                  </a:lnTo>
                  <a:lnTo>
                    <a:pt x="13714" y="52549"/>
                  </a:lnTo>
                  <a:lnTo>
                    <a:pt x="13130" y="52580"/>
                  </a:lnTo>
                  <a:lnTo>
                    <a:pt x="12515" y="52549"/>
                  </a:lnTo>
                  <a:lnTo>
                    <a:pt x="11931" y="52457"/>
                  </a:lnTo>
                  <a:lnTo>
                    <a:pt x="11346" y="52303"/>
                  </a:lnTo>
                  <a:lnTo>
                    <a:pt x="10824" y="52119"/>
                  </a:lnTo>
                  <a:lnTo>
                    <a:pt x="10301" y="51873"/>
                  </a:lnTo>
                  <a:lnTo>
                    <a:pt x="9809" y="51565"/>
                  </a:lnTo>
                  <a:lnTo>
                    <a:pt x="9348" y="51227"/>
                  </a:lnTo>
                  <a:lnTo>
                    <a:pt x="8917" y="50827"/>
                  </a:lnTo>
                  <a:lnTo>
                    <a:pt x="8548" y="50428"/>
                  </a:lnTo>
                  <a:lnTo>
                    <a:pt x="8210" y="49966"/>
                  </a:lnTo>
                  <a:lnTo>
                    <a:pt x="7903" y="49474"/>
                  </a:lnTo>
                  <a:lnTo>
                    <a:pt x="7657" y="48952"/>
                  </a:lnTo>
                  <a:lnTo>
                    <a:pt x="7441" y="48398"/>
                  </a:lnTo>
                  <a:lnTo>
                    <a:pt x="7318" y="47845"/>
                  </a:lnTo>
                  <a:lnTo>
                    <a:pt x="7226" y="47261"/>
                  </a:lnTo>
                  <a:lnTo>
                    <a:pt x="7195" y="46646"/>
                  </a:lnTo>
                  <a:lnTo>
                    <a:pt x="7226" y="46061"/>
                  </a:lnTo>
                  <a:lnTo>
                    <a:pt x="7318" y="45446"/>
                  </a:lnTo>
                  <a:lnTo>
                    <a:pt x="7441" y="44893"/>
                  </a:lnTo>
                  <a:lnTo>
                    <a:pt x="7657" y="44340"/>
                  </a:lnTo>
                  <a:lnTo>
                    <a:pt x="7903" y="43817"/>
                  </a:lnTo>
                  <a:lnTo>
                    <a:pt x="8210" y="43356"/>
                  </a:lnTo>
                  <a:lnTo>
                    <a:pt x="8548" y="42894"/>
                  </a:lnTo>
                  <a:lnTo>
                    <a:pt x="8917" y="42464"/>
                  </a:lnTo>
                  <a:lnTo>
                    <a:pt x="9348" y="42095"/>
                  </a:lnTo>
                  <a:lnTo>
                    <a:pt x="9809" y="41726"/>
                  </a:lnTo>
                  <a:lnTo>
                    <a:pt x="10301" y="41449"/>
                  </a:lnTo>
                  <a:lnTo>
                    <a:pt x="10824" y="41203"/>
                  </a:lnTo>
                  <a:lnTo>
                    <a:pt x="11346" y="40988"/>
                  </a:lnTo>
                  <a:lnTo>
                    <a:pt x="11931" y="40834"/>
                  </a:lnTo>
                  <a:lnTo>
                    <a:pt x="12515" y="40742"/>
                  </a:lnTo>
                  <a:lnTo>
                    <a:pt x="13130" y="40711"/>
                  </a:lnTo>
                  <a:close/>
                  <a:moveTo>
                    <a:pt x="49474" y="40711"/>
                  </a:moveTo>
                  <a:lnTo>
                    <a:pt x="50089" y="40742"/>
                  </a:lnTo>
                  <a:lnTo>
                    <a:pt x="50673" y="40834"/>
                  </a:lnTo>
                  <a:lnTo>
                    <a:pt x="51258" y="40988"/>
                  </a:lnTo>
                  <a:lnTo>
                    <a:pt x="51780" y="41203"/>
                  </a:lnTo>
                  <a:lnTo>
                    <a:pt x="52303" y="41449"/>
                  </a:lnTo>
                  <a:lnTo>
                    <a:pt x="52795" y="41726"/>
                  </a:lnTo>
                  <a:lnTo>
                    <a:pt x="53256" y="42095"/>
                  </a:lnTo>
                  <a:lnTo>
                    <a:pt x="53687" y="42464"/>
                  </a:lnTo>
                  <a:lnTo>
                    <a:pt x="54056" y="42894"/>
                  </a:lnTo>
                  <a:lnTo>
                    <a:pt x="54394" y="43356"/>
                  </a:lnTo>
                  <a:lnTo>
                    <a:pt x="54701" y="43817"/>
                  </a:lnTo>
                  <a:lnTo>
                    <a:pt x="54947" y="44340"/>
                  </a:lnTo>
                  <a:lnTo>
                    <a:pt x="55132" y="44893"/>
                  </a:lnTo>
                  <a:lnTo>
                    <a:pt x="55286" y="45446"/>
                  </a:lnTo>
                  <a:lnTo>
                    <a:pt x="55378" y="46061"/>
                  </a:lnTo>
                  <a:lnTo>
                    <a:pt x="55409" y="46646"/>
                  </a:lnTo>
                  <a:lnTo>
                    <a:pt x="55378" y="47261"/>
                  </a:lnTo>
                  <a:lnTo>
                    <a:pt x="55286" y="47845"/>
                  </a:lnTo>
                  <a:lnTo>
                    <a:pt x="55132" y="48398"/>
                  </a:lnTo>
                  <a:lnTo>
                    <a:pt x="54947" y="48952"/>
                  </a:lnTo>
                  <a:lnTo>
                    <a:pt x="54701" y="49474"/>
                  </a:lnTo>
                  <a:lnTo>
                    <a:pt x="54394" y="49966"/>
                  </a:lnTo>
                  <a:lnTo>
                    <a:pt x="54056" y="50428"/>
                  </a:lnTo>
                  <a:lnTo>
                    <a:pt x="53687" y="50827"/>
                  </a:lnTo>
                  <a:lnTo>
                    <a:pt x="53256" y="51227"/>
                  </a:lnTo>
                  <a:lnTo>
                    <a:pt x="52795" y="51565"/>
                  </a:lnTo>
                  <a:lnTo>
                    <a:pt x="52303" y="51873"/>
                  </a:lnTo>
                  <a:lnTo>
                    <a:pt x="51780" y="52119"/>
                  </a:lnTo>
                  <a:lnTo>
                    <a:pt x="51258" y="52303"/>
                  </a:lnTo>
                  <a:lnTo>
                    <a:pt x="50673" y="52457"/>
                  </a:lnTo>
                  <a:lnTo>
                    <a:pt x="50089" y="52549"/>
                  </a:lnTo>
                  <a:lnTo>
                    <a:pt x="49474" y="52580"/>
                  </a:lnTo>
                  <a:lnTo>
                    <a:pt x="48890" y="52549"/>
                  </a:lnTo>
                  <a:lnTo>
                    <a:pt x="48275" y="52457"/>
                  </a:lnTo>
                  <a:lnTo>
                    <a:pt x="47721" y="52303"/>
                  </a:lnTo>
                  <a:lnTo>
                    <a:pt x="47168" y="52119"/>
                  </a:lnTo>
                  <a:lnTo>
                    <a:pt x="46645" y="51873"/>
                  </a:lnTo>
                  <a:lnTo>
                    <a:pt x="46184" y="51565"/>
                  </a:lnTo>
                  <a:lnTo>
                    <a:pt x="45723" y="51227"/>
                  </a:lnTo>
                  <a:lnTo>
                    <a:pt x="45292" y="50827"/>
                  </a:lnTo>
                  <a:lnTo>
                    <a:pt x="44923" y="50428"/>
                  </a:lnTo>
                  <a:lnTo>
                    <a:pt x="44554" y="49966"/>
                  </a:lnTo>
                  <a:lnTo>
                    <a:pt x="44278" y="49474"/>
                  </a:lnTo>
                  <a:lnTo>
                    <a:pt x="44032" y="48952"/>
                  </a:lnTo>
                  <a:lnTo>
                    <a:pt x="43816" y="48398"/>
                  </a:lnTo>
                  <a:lnTo>
                    <a:pt x="43663" y="47845"/>
                  </a:lnTo>
                  <a:lnTo>
                    <a:pt x="43570" y="47261"/>
                  </a:lnTo>
                  <a:lnTo>
                    <a:pt x="43540" y="46646"/>
                  </a:lnTo>
                  <a:lnTo>
                    <a:pt x="43570" y="46061"/>
                  </a:lnTo>
                  <a:lnTo>
                    <a:pt x="43663" y="45446"/>
                  </a:lnTo>
                  <a:lnTo>
                    <a:pt x="43816" y="44893"/>
                  </a:lnTo>
                  <a:lnTo>
                    <a:pt x="44032" y="44340"/>
                  </a:lnTo>
                  <a:lnTo>
                    <a:pt x="44278" y="43817"/>
                  </a:lnTo>
                  <a:lnTo>
                    <a:pt x="44554" y="43356"/>
                  </a:lnTo>
                  <a:lnTo>
                    <a:pt x="44923" y="42894"/>
                  </a:lnTo>
                  <a:lnTo>
                    <a:pt x="45292" y="42464"/>
                  </a:lnTo>
                  <a:lnTo>
                    <a:pt x="45723" y="42095"/>
                  </a:lnTo>
                  <a:lnTo>
                    <a:pt x="46184" y="41726"/>
                  </a:lnTo>
                  <a:lnTo>
                    <a:pt x="46645" y="41449"/>
                  </a:lnTo>
                  <a:lnTo>
                    <a:pt x="47168" y="41203"/>
                  </a:lnTo>
                  <a:lnTo>
                    <a:pt x="47721" y="40988"/>
                  </a:lnTo>
                  <a:lnTo>
                    <a:pt x="48275" y="40834"/>
                  </a:lnTo>
                  <a:lnTo>
                    <a:pt x="48890" y="40742"/>
                  </a:lnTo>
                  <a:lnTo>
                    <a:pt x="49474" y="40711"/>
                  </a:lnTo>
                  <a:close/>
                  <a:moveTo>
                    <a:pt x="45016" y="0"/>
                  </a:moveTo>
                  <a:lnTo>
                    <a:pt x="44770" y="31"/>
                  </a:lnTo>
                  <a:lnTo>
                    <a:pt x="44554" y="93"/>
                  </a:lnTo>
                  <a:lnTo>
                    <a:pt x="44370" y="216"/>
                  </a:lnTo>
                  <a:lnTo>
                    <a:pt x="44185" y="339"/>
                  </a:lnTo>
                  <a:lnTo>
                    <a:pt x="44062" y="523"/>
                  </a:lnTo>
                  <a:lnTo>
                    <a:pt x="43939" y="708"/>
                  </a:lnTo>
                  <a:lnTo>
                    <a:pt x="43878" y="923"/>
                  </a:lnTo>
                  <a:lnTo>
                    <a:pt x="43847" y="1169"/>
                  </a:lnTo>
                  <a:lnTo>
                    <a:pt x="43847" y="1599"/>
                  </a:lnTo>
                  <a:lnTo>
                    <a:pt x="40403" y="1599"/>
                  </a:lnTo>
                  <a:lnTo>
                    <a:pt x="39911" y="1630"/>
                  </a:lnTo>
                  <a:lnTo>
                    <a:pt x="39450" y="1692"/>
                  </a:lnTo>
                  <a:lnTo>
                    <a:pt x="39020" y="1784"/>
                  </a:lnTo>
                  <a:lnTo>
                    <a:pt x="38589" y="1907"/>
                  </a:lnTo>
                  <a:lnTo>
                    <a:pt x="38159" y="2091"/>
                  </a:lnTo>
                  <a:lnTo>
                    <a:pt x="37759" y="2307"/>
                  </a:lnTo>
                  <a:lnTo>
                    <a:pt x="37359" y="2522"/>
                  </a:lnTo>
                  <a:lnTo>
                    <a:pt x="37021" y="2798"/>
                  </a:lnTo>
                  <a:lnTo>
                    <a:pt x="36683" y="3106"/>
                  </a:lnTo>
                  <a:lnTo>
                    <a:pt x="36375" y="3413"/>
                  </a:lnTo>
                  <a:lnTo>
                    <a:pt x="36099" y="3782"/>
                  </a:lnTo>
                  <a:lnTo>
                    <a:pt x="35853" y="4151"/>
                  </a:lnTo>
                  <a:lnTo>
                    <a:pt x="35607" y="4520"/>
                  </a:lnTo>
                  <a:lnTo>
                    <a:pt x="35422" y="4951"/>
                  </a:lnTo>
                  <a:lnTo>
                    <a:pt x="35268" y="5381"/>
                  </a:lnTo>
                  <a:lnTo>
                    <a:pt x="35145" y="5812"/>
                  </a:lnTo>
                  <a:lnTo>
                    <a:pt x="17957" y="5812"/>
                  </a:lnTo>
                  <a:lnTo>
                    <a:pt x="17281" y="5843"/>
                  </a:lnTo>
                  <a:lnTo>
                    <a:pt x="16635" y="5873"/>
                  </a:lnTo>
                  <a:lnTo>
                    <a:pt x="15989" y="5966"/>
                  </a:lnTo>
                  <a:lnTo>
                    <a:pt x="15344" y="6089"/>
                  </a:lnTo>
                  <a:lnTo>
                    <a:pt x="14729" y="6212"/>
                  </a:lnTo>
                  <a:lnTo>
                    <a:pt x="14114" y="6396"/>
                  </a:lnTo>
                  <a:lnTo>
                    <a:pt x="13499" y="6611"/>
                  </a:lnTo>
                  <a:lnTo>
                    <a:pt x="12914" y="6827"/>
                  </a:lnTo>
                  <a:lnTo>
                    <a:pt x="12361" y="7103"/>
                  </a:lnTo>
                  <a:lnTo>
                    <a:pt x="11808" y="7380"/>
                  </a:lnTo>
                  <a:lnTo>
                    <a:pt x="11254" y="7687"/>
                  </a:lnTo>
                  <a:lnTo>
                    <a:pt x="10731" y="8026"/>
                  </a:lnTo>
                  <a:lnTo>
                    <a:pt x="10209" y="8395"/>
                  </a:lnTo>
                  <a:lnTo>
                    <a:pt x="9717" y="8764"/>
                  </a:lnTo>
                  <a:lnTo>
                    <a:pt x="9255" y="9194"/>
                  </a:lnTo>
                  <a:lnTo>
                    <a:pt x="8825" y="9625"/>
                  </a:lnTo>
                  <a:lnTo>
                    <a:pt x="8394" y="10055"/>
                  </a:lnTo>
                  <a:lnTo>
                    <a:pt x="7964" y="10516"/>
                  </a:lnTo>
                  <a:lnTo>
                    <a:pt x="7595" y="11008"/>
                  </a:lnTo>
                  <a:lnTo>
                    <a:pt x="7226" y="11531"/>
                  </a:lnTo>
                  <a:lnTo>
                    <a:pt x="6888" y="12054"/>
                  </a:lnTo>
                  <a:lnTo>
                    <a:pt x="6580" y="12607"/>
                  </a:lnTo>
                  <a:lnTo>
                    <a:pt x="6304" y="13161"/>
                  </a:lnTo>
                  <a:lnTo>
                    <a:pt x="6027" y="13714"/>
                  </a:lnTo>
                  <a:lnTo>
                    <a:pt x="5812" y="14329"/>
                  </a:lnTo>
                  <a:lnTo>
                    <a:pt x="5596" y="14913"/>
                  </a:lnTo>
                  <a:lnTo>
                    <a:pt x="5412" y="15528"/>
                  </a:lnTo>
                  <a:lnTo>
                    <a:pt x="5289" y="16143"/>
                  </a:lnTo>
                  <a:lnTo>
                    <a:pt x="5166" y="16789"/>
                  </a:lnTo>
                  <a:lnTo>
                    <a:pt x="5074" y="17435"/>
                  </a:lnTo>
                  <a:lnTo>
                    <a:pt x="5043" y="18111"/>
                  </a:lnTo>
                  <a:lnTo>
                    <a:pt x="5012" y="18757"/>
                  </a:lnTo>
                  <a:lnTo>
                    <a:pt x="5012" y="27520"/>
                  </a:lnTo>
                  <a:lnTo>
                    <a:pt x="4643" y="27520"/>
                  </a:lnTo>
                  <a:lnTo>
                    <a:pt x="4182" y="27551"/>
                  </a:lnTo>
                  <a:lnTo>
                    <a:pt x="3721" y="27612"/>
                  </a:lnTo>
                  <a:lnTo>
                    <a:pt x="3260" y="27735"/>
                  </a:lnTo>
                  <a:lnTo>
                    <a:pt x="2829" y="27889"/>
                  </a:lnTo>
                  <a:lnTo>
                    <a:pt x="2429" y="28074"/>
                  </a:lnTo>
                  <a:lnTo>
                    <a:pt x="2060" y="28320"/>
                  </a:lnTo>
                  <a:lnTo>
                    <a:pt x="1691" y="28566"/>
                  </a:lnTo>
                  <a:lnTo>
                    <a:pt x="1384" y="28873"/>
                  </a:lnTo>
                  <a:lnTo>
                    <a:pt x="1076" y="29211"/>
                  </a:lnTo>
                  <a:lnTo>
                    <a:pt x="800" y="29550"/>
                  </a:lnTo>
                  <a:lnTo>
                    <a:pt x="584" y="29949"/>
                  </a:lnTo>
                  <a:lnTo>
                    <a:pt x="369" y="30349"/>
                  </a:lnTo>
                  <a:lnTo>
                    <a:pt x="215" y="30779"/>
                  </a:lnTo>
                  <a:lnTo>
                    <a:pt x="92" y="31210"/>
                  </a:lnTo>
                  <a:lnTo>
                    <a:pt x="31" y="31671"/>
                  </a:lnTo>
                  <a:lnTo>
                    <a:pt x="0" y="32163"/>
                  </a:lnTo>
                  <a:lnTo>
                    <a:pt x="0" y="46430"/>
                  </a:lnTo>
                  <a:lnTo>
                    <a:pt x="31" y="46676"/>
                  </a:lnTo>
                  <a:lnTo>
                    <a:pt x="92" y="46892"/>
                  </a:lnTo>
                  <a:lnTo>
                    <a:pt x="215" y="47076"/>
                  </a:lnTo>
                  <a:lnTo>
                    <a:pt x="338" y="47261"/>
                  </a:lnTo>
                  <a:lnTo>
                    <a:pt x="523" y="47384"/>
                  </a:lnTo>
                  <a:lnTo>
                    <a:pt x="707" y="47507"/>
                  </a:lnTo>
                  <a:lnTo>
                    <a:pt x="923" y="47568"/>
                  </a:lnTo>
                  <a:lnTo>
                    <a:pt x="1169" y="47599"/>
                  </a:lnTo>
                  <a:lnTo>
                    <a:pt x="4951" y="47599"/>
                  </a:lnTo>
                  <a:lnTo>
                    <a:pt x="5074" y="48337"/>
                  </a:lnTo>
                  <a:lnTo>
                    <a:pt x="5258" y="49075"/>
                  </a:lnTo>
                  <a:lnTo>
                    <a:pt x="5504" y="49782"/>
                  </a:lnTo>
                  <a:lnTo>
                    <a:pt x="5812" y="50458"/>
                  </a:lnTo>
                  <a:lnTo>
                    <a:pt x="6211" y="51104"/>
                  </a:lnTo>
                  <a:lnTo>
                    <a:pt x="6611" y="51688"/>
                  </a:lnTo>
                  <a:lnTo>
                    <a:pt x="7103" y="52242"/>
                  </a:lnTo>
                  <a:lnTo>
                    <a:pt x="7626" y="52765"/>
                  </a:lnTo>
                  <a:lnTo>
                    <a:pt x="8179" y="53226"/>
                  </a:lnTo>
                  <a:lnTo>
                    <a:pt x="8794" y="53656"/>
                  </a:lnTo>
                  <a:lnTo>
                    <a:pt x="9440" y="54025"/>
                  </a:lnTo>
                  <a:lnTo>
                    <a:pt x="10116" y="54302"/>
                  </a:lnTo>
                  <a:lnTo>
                    <a:pt x="10824" y="54548"/>
                  </a:lnTo>
                  <a:lnTo>
                    <a:pt x="11562" y="54732"/>
                  </a:lnTo>
                  <a:lnTo>
                    <a:pt x="12330" y="54855"/>
                  </a:lnTo>
                  <a:lnTo>
                    <a:pt x="12730" y="54855"/>
                  </a:lnTo>
                  <a:lnTo>
                    <a:pt x="13130" y="54886"/>
                  </a:lnTo>
                  <a:lnTo>
                    <a:pt x="13499" y="54855"/>
                  </a:lnTo>
                  <a:lnTo>
                    <a:pt x="13898" y="54855"/>
                  </a:lnTo>
                  <a:lnTo>
                    <a:pt x="14667" y="54732"/>
                  </a:lnTo>
                  <a:lnTo>
                    <a:pt x="15405" y="54548"/>
                  </a:lnTo>
                  <a:lnTo>
                    <a:pt x="16112" y="54302"/>
                  </a:lnTo>
                  <a:lnTo>
                    <a:pt x="16789" y="54025"/>
                  </a:lnTo>
                  <a:lnTo>
                    <a:pt x="17434" y="53656"/>
                  </a:lnTo>
                  <a:lnTo>
                    <a:pt x="18049" y="53226"/>
                  </a:lnTo>
                  <a:lnTo>
                    <a:pt x="18603" y="52765"/>
                  </a:lnTo>
                  <a:lnTo>
                    <a:pt x="19126" y="52242"/>
                  </a:lnTo>
                  <a:lnTo>
                    <a:pt x="19618" y="51688"/>
                  </a:lnTo>
                  <a:lnTo>
                    <a:pt x="20017" y="51104"/>
                  </a:lnTo>
                  <a:lnTo>
                    <a:pt x="20417" y="50458"/>
                  </a:lnTo>
                  <a:lnTo>
                    <a:pt x="20725" y="49782"/>
                  </a:lnTo>
                  <a:lnTo>
                    <a:pt x="20971" y="49075"/>
                  </a:lnTo>
                  <a:lnTo>
                    <a:pt x="21155" y="48337"/>
                  </a:lnTo>
                  <a:lnTo>
                    <a:pt x="21278" y="47599"/>
                  </a:lnTo>
                  <a:lnTo>
                    <a:pt x="41326" y="47599"/>
                  </a:lnTo>
                  <a:lnTo>
                    <a:pt x="41449" y="48337"/>
                  </a:lnTo>
                  <a:lnTo>
                    <a:pt x="41633" y="49075"/>
                  </a:lnTo>
                  <a:lnTo>
                    <a:pt x="41879" y="49782"/>
                  </a:lnTo>
                  <a:lnTo>
                    <a:pt x="42187" y="50458"/>
                  </a:lnTo>
                  <a:lnTo>
                    <a:pt x="42556" y="51104"/>
                  </a:lnTo>
                  <a:lnTo>
                    <a:pt x="42986" y="51688"/>
                  </a:lnTo>
                  <a:lnTo>
                    <a:pt x="43478" y="52242"/>
                  </a:lnTo>
                  <a:lnTo>
                    <a:pt x="44001" y="52765"/>
                  </a:lnTo>
                  <a:lnTo>
                    <a:pt x="44554" y="53226"/>
                  </a:lnTo>
                  <a:lnTo>
                    <a:pt x="45169" y="53656"/>
                  </a:lnTo>
                  <a:lnTo>
                    <a:pt x="45815" y="54025"/>
                  </a:lnTo>
                  <a:lnTo>
                    <a:pt x="46492" y="54302"/>
                  </a:lnTo>
                  <a:lnTo>
                    <a:pt x="47199" y="54548"/>
                  </a:lnTo>
                  <a:lnTo>
                    <a:pt x="47937" y="54732"/>
                  </a:lnTo>
                  <a:lnTo>
                    <a:pt x="48705" y="54855"/>
                  </a:lnTo>
                  <a:lnTo>
                    <a:pt x="49074" y="54855"/>
                  </a:lnTo>
                  <a:lnTo>
                    <a:pt x="49474" y="54886"/>
                  </a:lnTo>
                  <a:lnTo>
                    <a:pt x="49874" y="54855"/>
                  </a:lnTo>
                  <a:lnTo>
                    <a:pt x="50274" y="54855"/>
                  </a:lnTo>
                  <a:lnTo>
                    <a:pt x="51012" y="54732"/>
                  </a:lnTo>
                  <a:lnTo>
                    <a:pt x="51750" y="54548"/>
                  </a:lnTo>
                  <a:lnTo>
                    <a:pt x="52487" y="54302"/>
                  </a:lnTo>
                  <a:lnTo>
                    <a:pt x="53164" y="54025"/>
                  </a:lnTo>
                  <a:lnTo>
                    <a:pt x="53810" y="53656"/>
                  </a:lnTo>
                  <a:lnTo>
                    <a:pt x="54394" y="53226"/>
                  </a:lnTo>
                  <a:lnTo>
                    <a:pt x="54978" y="52765"/>
                  </a:lnTo>
                  <a:lnTo>
                    <a:pt x="55501" y="52242"/>
                  </a:lnTo>
                  <a:lnTo>
                    <a:pt x="55962" y="51688"/>
                  </a:lnTo>
                  <a:lnTo>
                    <a:pt x="56392" y="51104"/>
                  </a:lnTo>
                  <a:lnTo>
                    <a:pt x="56761" y="50458"/>
                  </a:lnTo>
                  <a:lnTo>
                    <a:pt x="57100" y="49782"/>
                  </a:lnTo>
                  <a:lnTo>
                    <a:pt x="57346" y="49075"/>
                  </a:lnTo>
                  <a:lnTo>
                    <a:pt x="57530" y="48337"/>
                  </a:lnTo>
                  <a:lnTo>
                    <a:pt x="57653" y="47599"/>
                  </a:lnTo>
                  <a:lnTo>
                    <a:pt x="61835" y="47599"/>
                  </a:lnTo>
                  <a:lnTo>
                    <a:pt x="62050" y="47568"/>
                  </a:lnTo>
                  <a:lnTo>
                    <a:pt x="62265" y="47507"/>
                  </a:lnTo>
                  <a:lnTo>
                    <a:pt x="62481" y="47384"/>
                  </a:lnTo>
                  <a:lnTo>
                    <a:pt x="62634" y="47261"/>
                  </a:lnTo>
                  <a:lnTo>
                    <a:pt x="62788" y="47076"/>
                  </a:lnTo>
                  <a:lnTo>
                    <a:pt x="62880" y="46892"/>
                  </a:lnTo>
                  <a:lnTo>
                    <a:pt x="62973" y="46676"/>
                  </a:lnTo>
                  <a:lnTo>
                    <a:pt x="62973" y="46430"/>
                  </a:lnTo>
                  <a:lnTo>
                    <a:pt x="62973" y="34685"/>
                  </a:lnTo>
                  <a:lnTo>
                    <a:pt x="62973" y="34223"/>
                  </a:lnTo>
                  <a:lnTo>
                    <a:pt x="62911" y="33762"/>
                  </a:lnTo>
                  <a:lnTo>
                    <a:pt x="62788" y="33332"/>
                  </a:lnTo>
                  <a:lnTo>
                    <a:pt x="62665" y="32901"/>
                  </a:lnTo>
                  <a:lnTo>
                    <a:pt x="62511" y="32501"/>
                  </a:lnTo>
                  <a:lnTo>
                    <a:pt x="62296" y="32102"/>
                  </a:lnTo>
                  <a:lnTo>
                    <a:pt x="62050" y="31733"/>
                  </a:lnTo>
                  <a:lnTo>
                    <a:pt x="61804" y="31394"/>
                  </a:lnTo>
                  <a:lnTo>
                    <a:pt x="61497" y="31056"/>
                  </a:lnTo>
                  <a:lnTo>
                    <a:pt x="61189" y="30749"/>
                  </a:lnTo>
                  <a:lnTo>
                    <a:pt x="60820" y="30503"/>
                  </a:lnTo>
                  <a:lnTo>
                    <a:pt x="60451" y="30257"/>
                  </a:lnTo>
                  <a:lnTo>
                    <a:pt x="60052" y="30042"/>
                  </a:lnTo>
                  <a:lnTo>
                    <a:pt x="59652" y="29857"/>
                  </a:lnTo>
                  <a:lnTo>
                    <a:pt x="59221" y="29703"/>
                  </a:lnTo>
                  <a:lnTo>
                    <a:pt x="58760" y="29611"/>
                  </a:lnTo>
                  <a:lnTo>
                    <a:pt x="48213" y="27643"/>
                  </a:lnTo>
                  <a:lnTo>
                    <a:pt x="45877" y="22908"/>
                  </a:lnTo>
                  <a:lnTo>
                    <a:pt x="45446" y="22078"/>
                  </a:lnTo>
                  <a:lnTo>
                    <a:pt x="44923" y="21278"/>
                  </a:lnTo>
                  <a:lnTo>
                    <a:pt x="44401" y="20540"/>
                  </a:lnTo>
                  <a:lnTo>
                    <a:pt x="43786" y="19833"/>
                  </a:lnTo>
                  <a:lnTo>
                    <a:pt x="43140" y="19157"/>
                  </a:lnTo>
                  <a:lnTo>
                    <a:pt x="42433" y="18542"/>
                  </a:lnTo>
                  <a:lnTo>
                    <a:pt x="41726" y="17988"/>
                  </a:lnTo>
                  <a:lnTo>
                    <a:pt x="40957" y="17465"/>
                  </a:lnTo>
                  <a:lnTo>
                    <a:pt x="40157" y="17004"/>
                  </a:lnTo>
                  <a:lnTo>
                    <a:pt x="39327" y="16604"/>
                  </a:lnTo>
                  <a:lnTo>
                    <a:pt x="38466" y="16236"/>
                  </a:lnTo>
                  <a:lnTo>
                    <a:pt x="37575" y="15959"/>
                  </a:lnTo>
                  <a:lnTo>
                    <a:pt x="36683" y="15713"/>
                  </a:lnTo>
                  <a:lnTo>
                    <a:pt x="35760" y="15559"/>
                  </a:lnTo>
                  <a:lnTo>
                    <a:pt x="34838" y="15467"/>
                  </a:lnTo>
                  <a:lnTo>
                    <a:pt x="33885" y="15436"/>
                  </a:lnTo>
                  <a:lnTo>
                    <a:pt x="16020" y="15436"/>
                  </a:lnTo>
                  <a:lnTo>
                    <a:pt x="15467" y="15528"/>
                  </a:lnTo>
                  <a:lnTo>
                    <a:pt x="14913" y="15651"/>
                  </a:lnTo>
                  <a:lnTo>
                    <a:pt x="14390" y="15805"/>
                  </a:lnTo>
                  <a:lnTo>
                    <a:pt x="13868" y="16020"/>
                  </a:lnTo>
                  <a:lnTo>
                    <a:pt x="13406" y="16297"/>
                  </a:lnTo>
                  <a:lnTo>
                    <a:pt x="12945" y="16574"/>
                  </a:lnTo>
                  <a:lnTo>
                    <a:pt x="12515" y="16912"/>
                  </a:lnTo>
                  <a:lnTo>
                    <a:pt x="12115" y="17281"/>
                  </a:lnTo>
                  <a:lnTo>
                    <a:pt x="11746" y="17681"/>
                  </a:lnTo>
                  <a:lnTo>
                    <a:pt x="11408" y="18111"/>
                  </a:lnTo>
                  <a:lnTo>
                    <a:pt x="11131" y="18572"/>
                  </a:lnTo>
                  <a:lnTo>
                    <a:pt x="10854" y="19064"/>
                  </a:lnTo>
                  <a:lnTo>
                    <a:pt x="10639" y="19587"/>
                  </a:lnTo>
                  <a:lnTo>
                    <a:pt x="10485" y="20110"/>
                  </a:lnTo>
                  <a:lnTo>
                    <a:pt x="10362" y="20694"/>
                  </a:lnTo>
                  <a:lnTo>
                    <a:pt x="9194" y="27520"/>
                  </a:lnTo>
                  <a:lnTo>
                    <a:pt x="7318" y="27520"/>
                  </a:lnTo>
                  <a:lnTo>
                    <a:pt x="7318" y="18757"/>
                  </a:lnTo>
                  <a:lnTo>
                    <a:pt x="7318" y="18203"/>
                  </a:lnTo>
                  <a:lnTo>
                    <a:pt x="7380" y="17681"/>
                  </a:lnTo>
                  <a:lnTo>
                    <a:pt x="7441" y="17127"/>
                  </a:lnTo>
                  <a:lnTo>
                    <a:pt x="7534" y="16604"/>
                  </a:lnTo>
                  <a:lnTo>
                    <a:pt x="7657" y="16113"/>
                  </a:lnTo>
                  <a:lnTo>
                    <a:pt x="7780" y="15590"/>
                  </a:lnTo>
                  <a:lnTo>
                    <a:pt x="7964" y="15098"/>
                  </a:lnTo>
                  <a:lnTo>
                    <a:pt x="8149" y="14606"/>
                  </a:lnTo>
                  <a:lnTo>
                    <a:pt x="8364" y="14145"/>
                  </a:lnTo>
                  <a:lnTo>
                    <a:pt x="8610" y="13683"/>
                  </a:lnTo>
                  <a:lnTo>
                    <a:pt x="8856" y="13253"/>
                  </a:lnTo>
                  <a:lnTo>
                    <a:pt x="9132" y="12822"/>
                  </a:lnTo>
                  <a:lnTo>
                    <a:pt x="9440" y="12392"/>
                  </a:lnTo>
                  <a:lnTo>
                    <a:pt x="9747" y="11992"/>
                  </a:lnTo>
                  <a:lnTo>
                    <a:pt x="10086" y="11593"/>
                  </a:lnTo>
                  <a:lnTo>
                    <a:pt x="10424" y="11224"/>
                  </a:lnTo>
                  <a:lnTo>
                    <a:pt x="10793" y="10885"/>
                  </a:lnTo>
                  <a:lnTo>
                    <a:pt x="11193" y="10547"/>
                  </a:lnTo>
                  <a:lnTo>
                    <a:pt x="11592" y="10240"/>
                  </a:lnTo>
                  <a:lnTo>
                    <a:pt x="12023" y="9932"/>
                  </a:lnTo>
                  <a:lnTo>
                    <a:pt x="12453" y="9655"/>
                  </a:lnTo>
                  <a:lnTo>
                    <a:pt x="12884" y="9409"/>
                  </a:lnTo>
                  <a:lnTo>
                    <a:pt x="13345" y="9163"/>
                  </a:lnTo>
                  <a:lnTo>
                    <a:pt x="13806" y="8948"/>
                  </a:lnTo>
                  <a:lnTo>
                    <a:pt x="14298" y="8764"/>
                  </a:lnTo>
                  <a:lnTo>
                    <a:pt x="14790" y="8579"/>
                  </a:lnTo>
                  <a:lnTo>
                    <a:pt x="15313" y="8456"/>
                  </a:lnTo>
                  <a:lnTo>
                    <a:pt x="15805" y="8333"/>
                  </a:lnTo>
                  <a:lnTo>
                    <a:pt x="16328" y="8241"/>
                  </a:lnTo>
                  <a:lnTo>
                    <a:pt x="16881" y="8179"/>
                  </a:lnTo>
                  <a:lnTo>
                    <a:pt x="17404" y="8118"/>
                  </a:lnTo>
                  <a:lnTo>
                    <a:pt x="35145" y="8118"/>
                  </a:lnTo>
                  <a:lnTo>
                    <a:pt x="35268" y="8548"/>
                  </a:lnTo>
                  <a:lnTo>
                    <a:pt x="35422" y="8979"/>
                  </a:lnTo>
                  <a:lnTo>
                    <a:pt x="35607" y="9409"/>
                  </a:lnTo>
                  <a:lnTo>
                    <a:pt x="35853" y="9778"/>
                  </a:lnTo>
                  <a:lnTo>
                    <a:pt x="36099" y="10147"/>
                  </a:lnTo>
                  <a:lnTo>
                    <a:pt x="36375" y="10516"/>
                  </a:lnTo>
                  <a:lnTo>
                    <a:pt x="36683" y="10824"/>
                  </a:lnTo>
                  <a:lnTo>
                    <a:pt x="37021" y="11131"/>
                  </a:lnTo>
                  <a:lnTo>
                    <a:pt x="37359" y="11408"/>
                  </a:lnTo>
                  <a:lnTo>
                    <a:pt x="37759" y="11623"/>
                  </a:lnTo>
                  <a:lnTo>
                    <a:pt x="38159" y="11839"/>
                  </a:lnTo>
                  <a:lnTo>
                    <a:pt x="38589" y="12023"/>
                  </a:lnTo>
                  <a:lnTo>
                    <a:pt x="39020" y="12146"/>
                  </a:lnTo>
                  <a:lnTo>
                    <a:pt x="39450" y="12238"/>
                  </a:lnTo>
                  <a:lnTo>
                    <a:pt x="39911" y="12300"/>
                  </a:lnTo>
                  <a:lnTo>
                    <a:pt x="40403" y="12330"/>
                  </a:lnTo>
                  <a:lnTo>
                    <a:pt x="43847" y="12330"/>
                  </a:lnTo>
                  <a:lnTo>
                    <a:pt x="43847" y="12761"/>
                  </a:lnTo>
                  <a:lnTo>
                    <a:pt x="43878" y="13007"/>
                  </a:lnTo>
                  <a:lnTo>
                    <a:pt x="43939" y="13222"/>
                  </a:lnTo>
                  <a:lnTo>
                    <a:pt x="44062" y="13407"/>
                  </a:lnTo>
                  <a:lnTo>
                    <a:pt x="44185" y="13591"/>
                  </a:lnTo>
                  <a:lnTo>
                    <a:pt x="44370" y="13714"/>
                  </a:lnTo>
                  <a:lnTo>
                    <a:pt x="44554" y="13837"/>
                  </a:lnTo>
                  <a:lnTo>
                    <a:pt x="44770" y="13899"/>
                  </a:lnTo>
                  <a:lnTo>
                    <a:pt x="45016" y="13929"/>
                  </a:lnTo>
                  <a:lnTo>
                    <a:pt x="45231" y="13899"/>
                  </a:lnTo>
                  <a:lnTo>
                    <a:pt x="45446" y="13837"/>
                  </a:lnTo>
                  <a:lnTo>
                    <a:pt x="45631" y="13714"/>
                  </a:lnTo>
                  <a:lnTo>
                    <a:pt x="45815" y="13591"/>
                  </a:lnTo>
                  <a:lnTo>
                    <a:pt x="45969" y="13407"/>
                  </a:lnTo>
                  <a:lnTo>
                    <a:pt x="46061" y="13222"/>
                  </a:lnTo>
                  <a:lnTo>
                    <a:pt x="46123" y="13007"/>
                  </a:lnTo>
                  <a:lnTo>
                    <a:pt x="46153" y="12761"/>
                  </a:lnTo>
                  <a:lnTo>
                    <a:pt x="46153" y="11193"/>
                  </a:lnTo>
                  <a:lnTo>
                    <a:pt x="46153" y="10855"/>
                  </a:lnTo>
                  <a:lnTo>
                    <a:pt x="50089" y="10855"/>
                  </a:lnTo>
                  <a:lnTo>
                    <a:pt x="50335" y="10824"/>
                  </a:lnTo>
                  <a:lnTo>
                    <a:pt x="50550" y="10762"/>
                  </a:lnTo>
                  <a:lnTo>
                    <a:pt x="50735" y="10639"/>
                  </a:lnTo>
                  <a:lnTo>
                    <a:pt x="50919" y="10516"/>
                  </a:lnTo>
                  <a:lnTo>
                    <a:pt x="51042" y="10332"/>
                  </a:lnTo>
                  <a:lnTo>
                    <a:pt x="51165" y="10147"/>
                  </a:lnTo>
                  <a:lnTo>
                    <a:pt x="51227" y="9932"/>
                  </a:lnTo>
                  <a:lnTo>
                    <a:pt x="51258" y="9686"/>
                  </a:lnTo>
                  <a:lnTo>
                    <a:pt x="51227" y="9471"/>
                  </a:lnTo>
                  <a:lnTo>
                    <a:pt x="51165" y="9256"/>
                  </a:lnTo>
                  <a:lnTo>
                    <a:pt x="51042" y="9040"/>
                  </a:lnTo>
                  <a:lnTo>
                    <a:pt x="50919" y="8887"/>
                  </a:lnTo>
                  <a:lnTo>
                    <a:pt x="50735" y="8733"/>
                  </a:lnTo>
                  <a:lnTo>
                    <a:pt x="50550" y="8641"/>
                  </a:lnTo>
                  <a:lnTo>
                    <a:pt x="50335" y="8579"/>
                  </a:lnTo>
                  <a:lnTo>
                    <a:pt x="50089" y="8548"/>
                  </a:lnTo>
                  <a:lnTo>
                    <a:pt x="46153" y="8548"/>
                  </a:lnTo>
                  <a:lnTo>
                    <a:pt x="46153" y="5381"/>
                  </a:lnTo>
                  <a:lnTo>
                    <a:pt x="50089" y="5381"/>
                  </a:lnTo>
                  <a:lnTo>
                    <a:pt x="50335" y="5351"/>
                  </a:lnTo>
                  <a:lnTo>
                    <a:pt x="50550" y="5289"/>
                  </a:lnTo>
                  <a:lnTo>
                    <a:pt x="50735" y="5197"/>
                  </a:lnTo>
                  <a:lnTo>
                    <a:pt x="50919" y="5043"/>
                  </a:lnTo>
                  <a:lnTo>
                    <a:pt x="51042" y="4889"/>
                  </a:lnTo>
                  <a:lnTo>
                    <a:pt x="51165" y="4674"/>
                  </a:lnTo>
                  <a:lnTo>
                    <a:pt x="51227" y="4459"/>
                  </a:lnTo>
                  <a:lnTo>
                    <a:pt x="51258" y="4244"/>
                  </a:lnTo>
                  <a:lnTo>
                    <a:pt x="51227" y="3998"/>
                  </a:lnTo>
                  <a:lnTo>
                    <a:pt x="51165" y="3782"/>
                  </a:lnTo>
                  <a:lnTo>
                    <a:pt x="51042" y="3598"/>
                  </a:lnTo>
                  <a:lnTo>
                    <a:pt x="50919" y="3413"/>
                  </a:lnTo>
                  <a:lnTo>
                    <a:pt x="50735" y="3290"/>
                  </a:lnTo>
                  <a:lnTo>
                    <a:pt x="50550" y="3167"/>
                  </a:lnTo>
                  <a:lnTo>
                    <a:pt x="50335" y="3106"/>
                  </a:lnTo>
                  <a:lnTo>
                    <a:pt x="50089" y="3075"/>
                  </a:lnTo>
                  <a:lnTo>
                    <a:pt x="46153" y="3075"/>
                  </a:lnTo>
                  <a:lnTo>
                    <a:pt x="46153" y="2737"/>
                  </a:lnTo>
                  <a:lnTo>
                    <a:pt x="46153" y="1169"/>
                  </a:lnTo>
                  <a:lnTo>
                    <a:pt x="46123" y="923"/>
                  </a:lnTo>
                  <a:lnTo>
                    <a:pt x="46061" y="708"/>
                  </a:lnTo>
                  <a:lnTo>
                    <a:pt x="45969" y="523"/>
                  </a:lnTo>
                  <a:lnTo>
                    <a:pt x="45815" y="339"/>
                  </a:lnTo>
                  <a:lnTo>
                    <a:pt x="45631" y="216"/>
                  </a:lnTo>
                  <a:lnTo>
                    <a:pt x="45446" y="93"/>
                  </a:lnTo>
                  <a:lnTo>
                    <a:pt x="45231" y="31"/>
                  </a:lnTo>
                  <a:lnTo>
                    <a:pt x="450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2551143" y="1689644"/>
              <a:ext cx="100295" cy="55692"/>
            </a:xfrm>
            <a:custGeom>
              <a:rect b="b" l="l" r="r" t="t"/>
              <a:pathLst>
                <a:path extrusionOk="0" h="6489" w="11686">
                  <a:moveTo>
                    <a:pt x="10547" y="1"/>
                  </a:moveTo>
                  <a:lnTo>
                    <a:pt x="10332" y="31"/>
                  </a:lnTo>
                  <a:lnTo>
                    <a:pt x="10117" y="93"/>
                  </a:lnTo>
                  <a:lnTo>
                    <a:pt x="9902" y="185"/>
                  </a:lnTo>
                  <a:lnTo>
                    <a:pt x="9717" y="339"/>
                  </a:lnTo>
                  <a:lnTo>
                    <a:pt x="6827" y="3229"/>
                  </a:lnTo>
                  <a:lnTo>
                    <a:pt x="5904" y="769"/>
                  </a:lnTo>
                  <a:lnTo>
                    <a:pt x="5843" y="646"/>
                  </a:lnTo>
                  <a:lnTo>
                    <a:pt x="5781" y="523"/>
                  </a:lnTo>
                  <a:lnTo>
                    <a:pt x="5597" y="308"/>
                  </a:lnTo>
                  <a:lnTo>
                    <a:pt x="5351" y="154"/>
                  </a:lnTo>
                  <a:lnTo>
                    <a:pt x="5228" y="93"/>
                  </a:lnTo>
                  <a:lnTo>
                    <a:pt x="5074" y="31"/>
                  </a:lnTo>
                  <a:lnTo>
                    <a:pt x="4797" y="31"/>
                  </a:lnTo>
                  <a:lnTo>
                    <a:pt x="4521" y="62"/>
                  </a:lnTo>
                  <a:lnTo>
                    <a:pt x="4244" y="185"/>
                  </a:lnTo>
                  <a:lnTo>
                    <a:pt x="4121" y="247"/>
                  </a:lnTo>
                  <a:lnTo>
                    <a:pt x="4029" y="370"/>
                  </a:lnTo>
                  <a:lnTo>
                    <a:pt x="339" y="4059"/>
                  </a:lnTo>
                  <a:lnTo>
                    <a:pt x="185" y="4213"/>
                  </a:lnTo>
                  <a:lnTo>
                    <a:pt x="93" y="4428"/>
                  </a:lnTo>
                  <a:lnTo>
                    <a:pt x="1" y="4644"/>
                  </a:lnTo>
                  <a:lnTo>
                    <a:pt x="1" y="4859"/>
                  </a:lnTo>
                  <a:lnTo>
                    <a:pt x="1" y="5074"/>
                  </a:lnTo>
                  <a:lnTo>
                    <a:pt x="93" y="5289"/>
                  </a:lnTo>
                  <a:lnTo>
                    <a:pt x="185" y="5505"/>
                  </a:lnTo>
                  <a:lnTo>
                    <a:pt x="339" y="5658"/>
                  </a:lnTo>
                  <a:lnTo>
                    <a:pt x="523" y="5812"/>
                  </a:lnTo>
                  <a:lnTo>
                    <a:pt x="708" y="5935"/>
                  </a:lnTo>
                  <a:lnTo>
                    <a:pt x="923" y="5996"/>
                  </a:lnTo>
                  <a:lnTo>
                    <a:pt x="1354" y="5996"/>
                  </a:lnTo>
                  <a:lnTo>
                    <a:pt x="1569" y="5935"/>
                  </a:lnTo>
                  <a:lnTo>
                    <a:pt x="1784" y="5812"/>
                  </a:lnTo>
                  <a:lnTo>
                    <a:pt x="1969" y="5658"/>
                  </a:lnTo>
                  <a:lnTo>
                    <a:pt x="4367" y="3260"/>
                  </a:lnTo>
                  <a:lnTo>
                    <a:pt x="5289" y="5720"/>
                  </a:lnTo>
                  <a:lnTo>
                    <a:pt x="5351" y="5843"/>
                  </a:lnTo>
                  <a:lnTo>
                    <a:pt x="5412" y="5966"/>
                  </a:lnTo>
                  <a:lnTo>
                    <a:pt x="5597" y="6181"/>
                  </a:lnTo>
                  <a:lnTo>
                    <a:pt x="5843" y="6365"/>
                  </a:lnTo>
                  <a:lnTo>
                    <a:pt x="5966" y="6396"/>
                  </a:lnTo>
                  <a:lnTo>
                    <a:pt x="6120" y="6458"/>
                  </a:lnTo>
                  <a:lnTo>
                    <a:pt x="6366" y="6488"/>
                  </a:lnTo>
                  <a:lnTo>
                    <a:pt x="6581" y="6458"/>
                  </a:lnTo>
                  <a:lnTo>
                    <a:pt x="6796" y="6396"/>
                  </a:lnTo>
                  <a:lnTo>
                    <a:pt x="6981" y="6273"/>
                  </a:lnTo>
                  <a:lnTo>
                    <a:pt x="7165" y="6150"/>
                  </a:lnTo>
                  <a:lnTo>
                    <a:pt x="11347" y="1968"/>
                  </a:lnTo>
                  <a:lnTo>
                    <a:pt x="11501" y="1784"/>
                  </a:lnTo>
                  <a:lnTo>
                    <a:pt x="11593" y="1569"/>
                  </a:lnTo>
                  <a:lnTo>
                    <a:pt x="11654" y="1353"/>
                  </a:lnTo>
                  <a:lnTo>
                    <a:pt x="11685" y="1138"/>
                  </a:lnTo>
                  <a:lnTo>
                    <a:pt x="11654" y="923"/>
                  </a:lnTo>
                  <a:lnTo>
                    <a:pt x="11593" y="708"/>
                  </a:lnTo>
                  <a:lnTo>
                    <a:pt x="11501" y="523"/>
                  </a:lnTo>
                  <a:lnTo>
                    <a:pt x="11347" y="339"/>
                  </a:lnTo>
                  <a:lnTo>
                    <a:pt x="11162" y="185"/>
                  </a:lnTo>
                  <a:lnTo>
                    <a:pt x="10978" y="93"/>
                  </a:lnTo>
                  <a:lnTo>
                    <a:pt x="10763" y="31"/>
                  </a:lnTo>
                  <a:lnTo>
                    <a:pt x="10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4" name="Google Shape;304;p28"/>
          <p:cNvSpPr/>
          <p:nvPr/>
        </p:nvSpPr>
        <p:spPr>
          <a:xfrm>
            <a:off x="5932438" y="1395150"/>
            <a:ext cx="599700" cy="549600"/>
          </a:xfrm>
          <a:prstGeom prst="wedgeRoundRectCallout">
            <a:avLst>
              <a:gd fmla="val -80738" name="adj1"/>
              <a:gd fmla="val 103862" name="adj2"/>
              <a:gd fmla="val 0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5" name="Google Shape;305;p28"/>
          <p:cNvGrpSpPr/>
          <p:nvPr/>
        </p:nvGrpSpPr>
        <p:grpSpPr>
          <a:xfrm>
            <a:off x="6027347" y="1487514"/>
            <a:ext cx="409889" cy="364182"/>
            <a:chOff x="2332650" y="1395150"/>
            <a:chExt cx="540466" cy="471068"/>
          </a:xfrm>
        </p:grpSpPr>
        <p:sp>
          <p:nvSpPr>
            <p:cNvPr id="306" name="Google Shape;306;p28"/>
            <p:cNvSpPr/>
            <p:nvPr/>
          </p:nvSpPr>
          <p:spPr>
            <a:xfrm>
              <a:off x="2716864" y="1755091"/>
              <a:ext cx="80761" cy="80761"/>
            </a:xfrm>
            <a:custGeom>
              <a:rect b="b" l="l" r="r" t="t"/>
              <a:pathLst>
                <a:path extrusionOk="0" h="9410" w="9410">
                  <a:moveTo>
                    <a:pt x="4951" y="2306"/>
                  </a:moveTo>
                  <a:lnTo>
                    <a:pt x="5197" y="2368"/>
                  </a:lnTo>
                  <a:lnTo>
                    <a:pt x="5443" y="2429"/>
                  </a:lnTo>
                  <a:lnTo>
                    <a:pt x="5658" y="2491"/>
                  </a:lnTo>
                  <a:lnTo>
                    <a:pt x="5874" y="2583"/>
                  </a:lnTo>
                  <a:lnTo>
                    <a:pt x="6058" y="2706"/>
                  </a:lnTo>
                  <a:lnTo>
                    <a:pt x="6243" y="2860"/>
                  </a:lnTo>
                  <a:lnTo>
                    <a:pt x="6427" y="3013"/>
                  </a:lnTo>
                  <a:lnTo>
                    <a:pt x="6581" y="3198"/>
                  </a:lnTo>
                  <a:lnTo>
                    <a:pt x="6704" y="3382"/>
                  </a:lnTo>
                  <a:lnTo>
                    <a:pt x="6827" y="3567"/>
                  </a:lnTo>
                  <a:lnTo>
                    <a:pt x="6919" y="3782"/>
                  </a:lnTo>
                  <a:lnTo>
                    <a:pt x="7011" y="3997"/>
                  </a:lnTo>
                  <a:lnTo>
                    <a:pt x="7073" y="4213"/>
                  </a:lnTo>
                  <a:lnTo>
                    <a:pt x="7103" y="4459"/>
                  </a:lnTo>
                  <a:lnTo>
                    <a:pt x="7134" y="4705"/>
                  </a:lnTo>
                  <a:lnTo>
                    <a:pt x="7103" y="4951"/>
                  </a:lnTo>
                  <a:lnTo>
                    <a:pt x="7073" y="5197"/>
                  </a:lnTo>
                  <a:lnTo>
                    <a:pt x="7011" y="5412"/>
                  </a:lnTo>
                  <a:lnTo>
                    <a:pt x="6919" y="5658"/>
                  </a:lnTo>
                  <a:lnTo>
                    <a:pt x="6827" y="5842"/>
                  </a:lnTo>
                  <a:lnTo>
                    <a:pt x="6704" y="6058"/>
                  </a:lnTo>
                  <a:lnTo>
                    <a:pt x="6581" y="6242"/>
                  </a:lnTo>
                  <a:lnTo>
                    <a:pt x="6427" y="6427"/>
                  </a:lnTo>
                  <a:lnTo>
                    <a:pt x="6243" y="6580"/>
                  </a:lnTo>
                  <a:lnTo>
                    <a:pt x="6058" y="6703"/>
                  </a:lnTo>
                  <a:lnTo>
                    <a:pt x="5874" y="6826"/>
                  </a:lnTo>
                  <a:lnTo>
                    <a:pt x="5658" y="6919"/>
                  </a:lnTo>
                  <a:lnTo>
                    <a:pt x="5443" y="7011"/>
                  </a:lnTo>
                  <a:lnTo>
                    <a:pt x="5197" y="7072"/>
                  </a:lnTo>
                  <a:lnTo>
                    <a:pt x="4951" y="7103"/>
                  </a:lnTo>
                  <a:lnTo>
                    <a:pt x="4459" y="7103"/>
                  </a:lnTo>
                  <a:lnTo>
                    <a:pt x="4244" y="7072"/>
                  </a:lnTo>
                  <a:lnTo>
                    <a:pt x="3998" y="7011"/>
                  </a:lnTo>
                  <a:lnTo>
                    <a:pt x="3783" y="6919"/>
                  </a:lnTo>
                  <a:lnTo>
                    <a:pt x="3567" y="6826"/>
                  </a:lnTo>
                  <a:lnTo>
                    <a:pt x="3383" y="6703"/>
                  </a:lnTo>
                  <a:lnTo>
                    <a:pt x="3198" y="6580"/>
                  </a:lnTo>
                  <a:lnTo>
                    <a:pt x="3014" y="6427"/>
                  </a:lnTo>
                  <a:lnTo>
                    <a:pt x="2860" y="6242"/>
                  </a:lnTo>
                  <a:lnTo>
                    <a:pt x="2706" y="6058"/>
                  </a:lnTo>
                  <a:lnTo>
                    <a:pt x="2614" y="5842"/>
                  </a:lnTo>
                  <a:lnTo>
                    <a:pt x="2491" y="5658"/>
                  </a:lnTo>
                  <a:lnTo>
                    <a:pt x="2430" y="5412"/>
                  </a:lnTo>
                  <a:lnTo>
                    <a:pt x="2368" y="5197"/>
                  </a:lnTo>
                  <a:lnTo>
                    <a:pt x="2307" y="4951"/>
                  </a:lnTo>
                  <a:lnTo>
                    <a:pt x="2307" y="4705"/>
                  </a:lnTo>
                  <a:lnTo>
                    <a:pt x="2307" y="4459"/>
                  </a:lnTo>
                  <a:lnTo>
                    <a:pt x="2368" y="4213"/>
                  </a:lnTo>
                  <a:lnTo>
                    <a:pt x="2430" y="3997"/>
                  </a:lnTo>
                  <a:lnTo>
                    <a:pt x="2491" y="3782"/>
                  </a:lnTo>
                  <a:lnTo>
                    <a:pt x="2614" y="3567"/>
                  </a:lnTo>
                  <a:lnTo>
                    <a:pt x="2706" y="3382"/>
                  </a:lnTo>
                  <a:lnTo>
                    <a:pt x="2860" y="3198"/>
                  </a:lnTo>
                  <a:lnTo>
                    <a:pt x="3014" y="3013"/>
                  </a:lnTo>
                  <a:lnTo>
                    <a:pt x="3198" y="2860"/>
                  </a:lnTo>
                  <a:lnTo>
                    <a:pt x="3383" y="2706"/>
                  </a:lnTo>
                  <a:lnTo>
                    <a:pt x="3567" y="2583"/>
                  </a:lnTo>
                  <a:lnTo>
                    <a:pt x="3783" y="2491"/>
                  </a:lnTo>
                  <a:lnTo>
                    <a:pt x="3998" y="2429"/>
                  </a:lnTo>
                  <a:lnTo>
                    <a:pt x="4244" y="2368"/>
                  </a:lnTo>
                  <a:lnTo>
                    <a:pt x="4459" y="2306"/>
                  </a:lnTo>
                  <a:close/>
                  <a:moveTo>
                    <a:pt x="4705" y="0"/>
                  </a:moveTo>
                  <a:lnTo>
                    <a:pt x="4244" y="31"/>
                  </a:lnTo>
                  <a:lnTo>
                    <a:pt x="3752" y="92"/>
                  </a:lnTo>
                  <a:lnTo>
                    <a:pt x="3321" y="215"/>
                  </a:lnTo>
                  <a:lnTo>
                    <a:pt x="2891" y="369"/>
                  </a:lnTo>
                  <a:lnTo>
                    <a:pt x="2461" y="584"/>
                  </a:lnTo>
                  <a:lnTo>
                    <a:pt x="2092" y="800"/>
                  </a:lnTo>
                  <a:lnTo>
                    <a:pt x="1723" y="1076"/>
                  </a:lnTo>
                  <a:lnTo>
                    <a:pt x="1384" y="1384"/>
                  </a:lnTo>
                  <a:lnTo>
                    <a:pt x="1077" y="1722"/>
                  </a:lnTo>
                  <a:lnTo>
                    <a:pt x="800" y="2091"/>
                  </a:lnTo>
                  <a:lnTo>
                    <a:pt x="585" y="2460"/>
                  </a:lnTo>
                  <a:lnTo>
                    <a:pt x="370" y="2890"/>
                  </a:lnTo>
                  <a:lnTo>
                    <a:pt x="216" y="3321"/>
                  </a:lnTo>
                  <a:lnTo>
                    <a:pt x="93" y="3751"/>
                  </a:lnTo>
                  <a:lnTo>
                    <a:pt x="31" y="4243"/>
                  </a:lnTo>
                  <a:lnTo>
                    <a:pt x="1" y="4705"/>
                  </a:lnTo>
                  <a:lnTo>
                    <a:pt x="31" y="5197"/>
                  </a:lnTo>
                  <a:lnTo>
                    <a:pt x="93" y="5658"/>
                  </a:lnTo>
                  <a:lnTo>
                    <a:pt x="216" y="6119"/>
                  </a:lnTo>
                  <a:lnTo>
                    <a:pt x="370" y="6550"/>
                  </a:lnTo>
                  <a:lnTo>
                    <a:pt x="585" y="6949"/>
                  </a:lnTo>
                  <a:lnTo>
                    <a:pt x="800" y="7349"/>
                  </a:lnTo>
                  <a:lnTo>
                    <a:pt x="1077" y="7687"/>
                  </a:lnTo>
                  <a:lnTo>
                    <a:pt x="1384" y="8025"/>
                  </a:lnTo>
                  <a:lnTo>
                    <a:pt x="1723" y="8333"/>
                  </a:lnTo>
                  <a:lnTo>
                    <a:pt x="2092" y="8610"/>
                  </a:lnTo>
                  <a:lnTo>
                    <a:pt x="2461" y="8856"/>
                  </a:lnTo>
                  <a:lnTo>
                    <a:pt x="2891" y="9040"/>
                  </a:lnTo>
                  <a:lnTo>
                    <a:pt x="3321" y="9194"/>
                  </a:lnTo>
                  <a:lnTo>
                    <a:pt x="3752" y="9317"/>
                  </a:lnTo>
                  <a:lnTo>
                    <a:pt x="4244" y="9378"/>
                  </a:lnTo>
                  <a:lnTo>
                    <a:pt x="4705" y="9409"/>
                  </a:lnTo>
                  <a:lnTo>
                    <a:pt x="5197" y="9378"/>
                  </a:lnTo>
                  <a:lnTo>
                    <a:pt x="5658" y="9317"/>
                  </a:lnTo>
                  <a:lnTo>
                    <a:pt x="6120" y="9194"/>
                  </a:lnTo>
                  <a:lnTo>
                    <a:pt x="6550" y="9040"/>
                  </a:lnTo>
                  <a:lnTo>
                    <a:pt x="6950" y="8856"/>
                  </a:lnTo>
                  <a:lnTo>
                    <a:pt x="7349" y="8610"/>
                  </a:lnTo>
                  <a:lnTo>
                    <a:pt x="7718" y="8333"/>
                  </a:lnTo>
                  <a:lnTo>
                    <a:pt x="8026" y="8025"/>
                  </a:lnTo>
                  <a:lnTo>
                    <a:pt x="8333" y="7687"/>
                  </a:lnTo>
                  <a:lnTo>
                    <a:pt x="8610" y="7349"/>
                  </a:lnTo>
                  <a:lnTo>
                    <a:pt x="8856" y="6949"/>
                  </a:lnTo>
                  <a:lnTo>
                    <a:pt x="9041" y="6550"/>
                  </a:lnTo>
                  <a:lnTo>
                    <a:pt x="9194" y="6119"/>
                  </a:lnTo>
                  <a:lnTo>
                    <a:pt x="9317" y="5658"/>
                  </a:lnTo>
                  <a:lnTo>
                    <a:pt x="9379" y="5197"/>
                  </a:lnTo>
                  <a:lnTo>
                    <a:pt x="9410" y="4705"/>
                  </a:lnTo>
                  <a:lnTo>
                    <a:pt x="9379" y="4243"/>
                  </a:lnTo>
                  <a:lnTo>
                    <a:pt x="9317" y="3751"/>
                  </a:lnTo>
                  <a:lnTo>
                    <a:pt x="9194" y="3321"/>
                  </a:lnTo>
                  <a:lnTo>
                    <a:pt x="9041" y="2890"/>
                  </a:lnTo>
                  <a:lnTo>
                    <a:pt x="8856" y="2460"/>
                  </a:lnTo>
                  <a:lnTo>
                    <a:pt x="8610" y="2091"/>
                  </a:lnTo>
                  <a:lnTo>
                    <a:pt x="8333" y="1722"/>
                  </a:lnTo>
                  <a:lnTo>
                    <a:pt x="8026" y="1384"/>
                  </a:lnTo>
                  <a:lnTo>
                    <a:pt x="7718" y="1076"/>
                  </a:lnTo>
                  <a:lnTo>
                    <a:pt x="7349" y="800"/>
                  </a:lnTo>
                  <a:lnTo>
                    <a:pt x="6950" y="584"/>
                  </a:lnTo>
                  <a:lnTo>
                    <a:pt x="6550" y="369"/>
                  </a:lnTo>
                  <a:lnTo>
                    <a:pt x="6120" y="215"/>
                  </a:lnTo>
                  <a:lnTo>
                    <a:pt x="5658" y="92"/>
                  </a:lnTo>
                  <a:lnTo>
                    <a:pt x="5197" y="31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8"/>
            <p:cNvSpPr/>
            <p:nvPr/>
          </p:nvSpPr>
          <p:spPr>
            <a:xfrm>
              <a:off x="2404955" y="1755091"/>
              <a:ext cx="80495" cy="80761"/>
            </a:xfrm>
            <a:custGeom>
              <a:rect b="b" l="l" r="r" t="t"/>
              <a:pathLst>
                <a:path extrusionOk="0" h="9410" w="9379">
                  <a:moveTo>
                    <a:pt x="4920" y="2306"/>
                  </a:moveTo>
                  <a:lnTo>
                    <a:pt x="5166" y="2368"/>
                  </a:lnTo>
                  <a:lnTo>
                    <a:pt x="5412" y="2429"/>
                  </a:lnTo>
                  <a:lnTo>
                    <a:pt x="5627" y="2491"/>
                  </a:lnTo>
                  <a:lnTo>
                    <a:pt x="5842" y="2583"/>
                  </a:lnTo>
                  <a:lnTo>
                    <a:pt x="6027" y="2706"/>
                  </a:lnTo>
                  <a:lnTo>
                    <a:pt x="6211" y="2860"/>
                  </a:lnTo>
                  <a:lnTo>
                    <a:pt x="6396" y="3013"/>
                  </a:lnTo>
                  <a:lnTo>
                    <a:pt x="6550" y="3198"/>
                  </a:lnTo>
                  <a:lnTo>
                    <a:pt x="6673" y="3382"/>
                  </a:lnTo>
                  <a:lnTo>
                    <a:pt x="6796" y="3567"/>
                  </a:lnTo>
                  <a:lnTo>
                    <a:pt x="6919" y="3782"/>
                  </a:lnTo>
                  <a:lnTo>
                    <a:pt x="6980" y="3997"/>
                  </a:lnTo>
                  <a:lnTo>
                    <a:pt x="7042" y="4213"/>
                  </a:lnTo>
                  <a:lnTo>
                    <a:pt x="7072" y="4459"/>
                  </a:lnTo>
                  <a:lnTo>
                    <a:pt x="7103" y="4705"/>
                  </a:lnTo>
                  <a:lnTo>
                    <a:pt x="7072" y="4951"/>
                  </a:lnTo>
                  <a:lnTo>
                    <a:pt x="7042" y="5197"/>
                  </a:lnTo>
                  <a:lnTo>
                    <a:pt x="6980" y="5412"/>
                  </a:lnTo>
                  <a:lnTo>
                    <a:pt x="6919" y="5658"/>
                  </a:lnTo>
                  <a:lnTo>
                    <a:pt x="6796" y="5842"/>
                  </a:lnTo>
                  <a:lnTo>
                    <a:pt x="6673" y="6058"/>
                  </a:lnTo>
                  <a:lnTo>
                    <a:pt x="6550" y="6242"/>
                  </a:lnTo>
                  <a:lnTo>
                    <a:pt x="6396" y="6427"/>
                  </a:lnTo>
                  <a:lnTo>
                    <a:pt x="6211" y="6580"/>
                  </a:lnTo>
                  <a:lnTo>
                    <a:pt x="6027" y="6703"/>
                  </a:lnTo>
                  <a:lnTo>
                    <a:pt x="5842" y="6826"/>
                  </a:lnTo>
                  <a:lnTo>
                    <a:pt x="5627" y="6919"/>
                  </a:lnTo>
                  <a:lnTo>
                    <a:pt x="5412" y="7011"/>
                  </a:lnTo>
                  <a:lnTo>
                    <a:pt x="5166" y="7072"/>
                  </a:lnTo>
                  <a:lnTo>
                    <a:pt x="4920" y="7103"/>
                  </a:lnTo>
                  <a:lnTo>
                    <a:pt x="4459" y="7103"/>
                  </a:lnTo>
                  <a:lnTo>
                    <a:pt x="4213" y="7072"/>
                  </a:lnTo>
                  <a:lnTo>
                    <a:pt x="3967" y="7011"/>
                  </a:lnTo>
                  <a:lnTo>
                    <a:pt x="3752" y="6919"/>
                  </a:lnTo>
                  <a:lnTo>
                    <a:pt x="3536" y="6826"/>
                  </a:lnTo>
                  <a:lnTo>
                    <a:pt x="3352" y="6703"/>
                  </a:lnTo>
                  <a:lnTo>
                    <a:pt x="3167" y="6580"/>
                  </a:lnTo>
                  <a:lnTo>
                    <a:pt x="2983" y="6427"/>
                  </a:lnTo>
                  <a:lnTo>
                    <a:pt x="2829" y="6242"/>
                  </a:lnTo>
                  <a:lnTo>
                    <a:pt x="2706" y="6058"/>
                  </a:lnTo>
                  <a:lnTo>
                    <a:pt x="2583" y="5842"/>
                  </a:lnTo>
                  <a:lnTo>
                    <a:pt x="2460" y="5658"/>
                  </a:lnTo>
                  <a:lnTo>
                    <a:pt x="2399" y="5412"/>
                  </a:lnTo>
                  <a:lnTo>
                    <a:pt x="2337" y="5197"/>
                  </a:lnTo>
                  <a:lnTo>
                    <a:pt x="2306" y="4951"/>
                  </a:lnTo>
                  <a:lnTo>
                    <a:pt x="2276" y="4705"/>
                  </a:lnTo>
                  <a:lnTo>
                    <a:pt x="2306" y="4459"/>
                  </a:lnTo>
                  <a:lnTo>
                    <a:pt x="2337" y="4213"/>
                  </a:lnTo>
                  <a:lnTo>
                    <a:pt x="2399" y="3997"/>
                  </a:lnTo>
                  <a:lnTo>
                    <a:pt x="2460" y="3782"/>
                  </a:lnTo>
                  <a:lnTo>
                    <a:pt x="2583" y="3567"/>
                  </a:lnTo>
                  <a:lnTo>
                    <a:pt x="2706" y="3382"/>
                  </a:lnTo>
                  <a:lnTo>
                    <a:pt x="2829" y="3198"/>
                  </a:lnTo>
                  <a:lnTo>
                    <a:pt x="2983" y="3013"/>
                  </a:lnTo>
                  <a:lnTo>
                    <a:pt x="3167" y="2860"/>
                  </a:lnTo>
                  <a:lnTo>
                    <a:pt x="3352" y="2706"/>
                  </a:lnTo>
                  <a:lnTo>
                    <a:pt x="3536" y="2583"/>
                  </a:lnTo>
                  <a:lnTo>
                    <a:pt x="3752" y="2491"/>
                  </a:lnTo>
                  <a:lnTo>
                    <a:pt x="3967" y="2429"/>
                  </a:lnTo>
                  <a:lnTo>
                    <a:pt x="4213" y="2368"/>
                  </a:lnTo>
                  <a:lnTo>
                    <a:pt x="4459" y="2306"/>
                  </a:lnTo>
                  <a:close/>
                  <a:moveTo>
                    <a:pt x="4705" y="0"/>
                  </a:moveTo>
                  <a:lnTo>
                    <a:pt x="4213" y="31"/>
                  </a:lnTo>
                  <a:lnTo>
                    <a:pt x="3752" y="92"/>
                  </a:lnTo>
                  <a:lnTo>
                    <a:pt x="3290" y="215"/>
                  </a:lnTo>
                  <a:lnTo>
                    <a:pt x="2860" y="369"/>
                  </a:lnTo>
                  <a:lnTo>
                    <a:pt x="2460" y="584"/>
                  </a:lnTo>
                  <a:lnTo>
                    <a:pt x="2060" y="800"/>
                  </a:lnTo>
                  <a:lnTo>
                    <a:pt x="1691" y="1076"/>
                  </a:lnTo>
                  <a:lnTo>
                    <a:pt x="1353" y="1384"/>
                  </a:lnTo>
                  <a:lnTo>
                    <a:pt x="1076" y="1722"/>
                  </a:lnTo>
                  <a:lnTo>
                    <a:pt x="800" y="2091"/>
                  </a:lnTo>
                  <a:lnTo>
                    <a:pt x="554" y="2460"/>
                  </a:lnTo>
                  <a:lnTo>
                    <a:pt x="369" y="2890"/>
                  </a:lnTo>
                  <a:lnTo>
                    <a:pt x="185" y="3321"/>
                  </a:lnTo>
                  <a:lnTo>
                    <a:pt x="92" y="3751"/>
                  </a:lnTo>
                  <a:lnTo>
                    <a:pt x="0" y="4243"/>
                  </a:lnTo>
                  <a:lnTo>
                    <a:pt x="0" y="4705"/>
                  </a:lnTo>
                  <a:lnTo>
                    <a:pt x="0" y="5197"/>
                  </a:lnTo>
                  <a:lnTo>
                    <a:pt x="92" y="5658"/>
                  </a:lnTo>
                  <a:lnTo>
                    <a:pt x="185" y="6119"/>
                  </a:lnTo>
                  <a:lnTo>
                    <a:pt x="369" y="6550"/>
                  </a:lnTo>
                  <a:lnTo>
                    <a:pt x="554" y="6949"/>
                  </a:lnTo>
                  <a:lnTo>
                    <a:pt x="800" y="7349"/>
                  </a:lnTo>
                  <a:lnTo>
                    <a:pt x="1076" y="7687"/>
                  </a:lnTo>
                  <a:lnTo>
                    <a:pt x="1353" y="8025"/>
                  </a:lnTo>
                  <a:lnTo>
                    <a:pt x="1691" y="8333"/>
                  </a:lnTo>
                  <a:lnTo>
                    <a:pt x="2060" y="8610"/>
                  </a:lnTo>
                  <a:lnTo>
                    <a:pt x="2460" y="8856"/>
                  </a:lnTo>
                  <a:lnTo>
                    <a:pt x="2860" y="9040"/>
                  </a:lnTo>
                  <a:lnTo>
                    <a:pt x="3290" y="9194"/>
                  </a:lnTo>
                  <a:lnTo>
                    <a:pt x="3752" y="9317"/>
                  </a:lnTo>
                  <a:lnTo>
                    <a:pt x="4213" y="9378"/>
                  </a:lnTo>
                  <a:lnTo>
                    <a:pt x="4705" y="9409"/>
                  </a:lnTo>
                  <a:lnTo>
                    <a:pt x="5166" y="9378"/>
                  </a:lnTo>
                  <a:lnTo>
                    <a:pt x="5627" y="9317"/>
                  </a:lnTo>
                  <a:lnTo>
                    <a:pt x="6088" y="9194"/>
                  </a:lnTo>
                  <a:lnTo>
                    <a:pt x="6519" y="9040"/>
                  </a:lnTo>
                  <a:lnTo>
                    <a:pt x="6919" y="8856"/>
                  </a:lnTo>
                  <a:lnTo>
                    <a:pt x="7318" y="8610"/>
                  </a:lnTo>
                  <a:lnTo>
                    <a:pt x="7687" y="8333"/>
                  </a:lnTo>
                  <a:lnTo>
                    <a:pt x="8026" y="8025"/>
                  </a:lnTo>
                  <a:lnTo>
                    <a:pt x="8302" y="7687"/>
                  </a:lnTo>
                  <a:lnTo>
                    <a:pt x="8579" y="7349"/>
                  </a:lnTo>
                  <a:lnTo>
                    <a:pt x="8825" y="6949"/>
                  </a:lnTo>
                  <a:lnTo>
                    <a:pt x="9009" y="6550"/>
                  </a:lnTo>
                  <a:lnTo>
                    <a:pt x="9194" y="6119"/>
                  </a:lnTo>
                  <a:lnTo>
                    <a:pt x="9286" y="5658"/>
                  </a:lnTo>
                  <a:lnTo>
                    <a:pt x="9378" y="5197"/>
                  </a:lnTo>
                  <a:lnTo>
                    <a:pt x="9378" y="4705"/>
                  </a:lnTo>
                  <a:lnTo>
                    <a:pt x="9378" y="4243"/>
                  </a:lnTo>
                  <a:lnTo>
                    <a:pt x="9286" y="3751"/>
                  </a:lnTo>
                  <a:lnTo>
                    <a:pt x="9194" y="3321"/>
                  </a:lnTo>
                  <a:lnTo>
                    <a:pt x="9009" y="2890"/>
                  </a:lnTo>
                  <a:lnTo>
                    <a:pt x="8825" y="2460"/>
                  </a:lnTo>
                  <a:lnTo>
                    <a:pt x="8579" y="2091"/>
                  </a:lnTo>
                  <a:lnTo>
                    <a:pt x="8302" y="1722"/>
                  </a:lnTo>
                  <a:lnTo>
                    <a:pt x="8026" y="1384"/>
                  </a:lnTo>
                  <a:lnTo>
                    <a:pt x="7687" y="1076"/>
                  </a:lnTo>
                  <a:lnTo>
                    <a:pt x="7318" y="800"/>
                  </a:lnTo>
                  <a:lnTo>
                    <a:pt x="6919" y="584"/>
                  </a:lnTo>
                  <a:lnTo>
                    <a:pt x="6519" y="369"/>
                  </a:lnTo>
                  <a:lnTo>
                    <a:pt x="6088" y="215"/>
                  </a:lnTo>
                  <a:lnTo>
                    <a:pt x="5627" y="92"/>
                  </a:lnTo>
                  <a:lnTo>
                    <a:pt x="5166" y="31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8"/>
            <p:cNvSpPr/>
            <p:nvPr/>
          </p:nvSpPr>
          <p:spPr>
            <a:xfrm>
              <a:off x="2332650" y="1395150"/>
              <a:ext cx="540466" cy="471068"/>
            </a:xfrm>
            <a:custGeom>
              <a:rect b="b" l="l" r="r" t="t"/>
              <a:pathLst>
                <a:path extrusionOk="0" h="54887" w="62973">
                  <a:moveTo>
                    <a:pt x="43847" y="3905"/>
                  </a:moveTo>
                  <a:lnTo>
                    <a:pt x="43847" y="10024"/>
                  </a:lnTo>
                  <a:lnTo>
                    <a:pt x="40096" y="10024"/>
                  </a:lnTo>
                  <a:lnTo>
                    <a:pt x="39788" y="9963"/>
                  </a:lnTo>
                  <a:lnTo>
                    <a:pt x="39481" y="9901"/>
                  </a:lnTo>
                  <a:lnTo>
                    <a:pt x="39204" y="9809"/>
                  </a:lnTo>
                  <a:lnTo>
                    <a:pt x="38927" y="9655"/>
                  </a:lnTo>
                  <a:lnTo>
                    <a:pt x="38682" y="9502"/>
                  </a:lnTo>
                  <a:lnTo>
                    <a:pt x="38436" y="9348"/>
                  </a:lnTo>
                  <a:lnTo>
                    <a:pt x="38220" y="9133"/>
                  </a:lnTo>
                  <a:lnTo>
                    <a:pt x="38036" y="8917"/>
                  </a:lnTo>
                  <a:lnTo>
                    <a:pt x="37851" y="8671"/>
                  </a:lnTo>
                  <a:lnTo>
                    <a:pt x="37698" y="8425"/>
                  </a:lnTo>
                  <a:lnTo>
                    <a:pt x="37575" y="8149"/>
                  </a:lnTo>
                  <a:lnTo>
                    <a:pt x="37482" y="7872"/>
                  </a:lnTo>
                  <a:lnTo>
                    <a:pt x="37390" y="7595"/>
                  </a:lnTo>
                  <a:lnTo>
                    <a:pt x="37359" y="7288"/>
                  </a:lnTo>
                  <a:lnTo>
                    <a:pt x="37329" y="6950"/>
                  </a:lnTo>
                  <a:lnTo>
                    <a:pt x="37359" y="6642"/>
                  </a:lnTo>
                  <a:lnTo>
                    <a:pt x="37390" y="6335"/>
                  </a:lnTo>
                  <a:lnTo>
                    <a:pt x="37482" y="6058"/>
                  </a:lnTo>
                  <a:lnTo>
                    <a:pt x="37575" y="5781"/>
                  </a:lnTo>
                  <a:lnTo>
                    <a:pt x="37698" y="5504"/>
                  </a:lnTo>
                  <a:lnTo>
                    <a:pt x="37851" y="5258"/>
                  </a:lnTo>
                  <a:lnTo>
                    <a:pt x="38036" y="5012"/>
                  </a:lnTo>
                  <a:lnTo>
                    <a:pt x="38220" y="4797"/>
                  </a:lnTo>
                  <a:lnTo>
                    <a:pt x="38436" y="4582"/>
                  </a:lnTo>
                  <a:lnTo>
                    <a:pt x="38682" y="4428"/>
                  </a:lnTo>
                  <a:lnTo>
                    <a:pt x="38927" y="4274"/>
                  </a:lnTo>
                  <a:lnTo>
                    <a:pt x="39204" y="4121"/>
                  </a:lnTo>
                  <a:lnTo>
                    <a:pt x="39481" y="4028"/>
                  </a:lnTo>
                  <a:lnTo>
                    <a:pt x="39788" y="3967"/>
                  </a:lnTo>
                  <a:lnTo>
                    <a:pt x="40096" y="3905"/>
                  </a:lnTo>
                  <a:close/>
                  <a:moveTo>
                    <a:pt x="25829" y="17711"/>
                  </a:moveTo>
                  <a:lnTo>
                    <a:pt x="25829" y="27520"/>
                  </a:lnTo>
                  <a:lnTo>
                    <a:pt x="11531" y="27520"/>
                  </a:lnTo>
                  <a:lnTo>
                    <a:pt x="12638" y="21063"/>
                  </a:lnTo>
                  <a:lnTo>
                    <a:pt x="12699" y="20725"/>
                  </a:lnTo>
                  <a:lnTo>
                    <a:pt x="12822" y="20356"/>
                  </a:lnTo>
                  <a:lnTo>
                    <a:pt x="12945" y="20048"/>
                  </a:lnTo>
                  <a:lnTo>
                    <a:pt x="13099" y="19741"/>
                  </a:lnTo>
                  <a:lnTo>
                    <a:pt x="13283" y="19433"/>
                  </a:lnTo>
                  <a:lnTo>
                    <a:pt x="13499" y="19157"/>
                  </a:lnTo>
                  <a:lnTo>
                    <a:pt x="13745" y="18911"/>
                  </a:lnTo>
                  <a:lnTo>
                    <a:pt x="13991" y="18665"/>
                  </a:lnTo>
                  <a:lnTo>
                    <a:pt x="14267" y="18449"/>
                  </a:lnTo>
                  <a:lnTo>
                    <a:pt x="14544" y="18265"/>
                  </a:lnTo>
                  <a:lnTo>
                    <a:pt x="14852" y="18111"/>
                  </a:lnTo>
                  <a:lnTo>
                    <a:pt x="15190" y="17957"/>
                  </a:lnTo>
                  <a:lnTo>
                    <a:pt x="15528" y="17865"/>
                  </a:lnTo>
                  <a:lnTo>
                    <a:pt x="15866" y="17773"/>
                  </a:lnTo>
                  <a:lnTo>
                    <a:pt x="16235" y="17742"/>
                  </a:lnTo>
                  <a:lnTo>
                    <a:pt x="16604" y="17711"/>
                  </a:lnTo>
                  <a:close/>
                  <a:moveTo>
                    <a:pt x="33885" y="17711"/>
                  </a:moveTo>
                  <a:lnTo>
                    <a:pt x="34684" y="17742"/>
                  </a:lnTo>
                  <a:lnTo>
                    <a:pt x="35453" y="17834"/>
                  </a:lnTo>
                  <a:lnTo>
                    <a:pt x="36191" y="17957"/>
                  </a:lnTo>
                  <a:lnTo>
                    <a:pt x="36960" y="18173"/>
                  </a:lnTo>
                  <a:lnTo>
                    <a:pt x="37667" y="18388"/>
                  </a:lnTo>
                  <a:lnTo>
                    <a:pt x="38374" y="18695"/>
                  </a:lnTo>
                  <a:lnTo>
                    <a:pt x="39081" y="19034"/>
                  </a:lnTo>
                  <a:lnTo>
                    <a:pt x="39727" y="19403"/>
                  </a:lnTo>
                  <a:lnTo>
                    <a:pt x="40373" y="19833"/>
                  </a:lnTo>
                  <a:lnTo>
                    <a:pt x="40988" y="20294"/>
                  </a:lnTo>
                  <a:lnTo>
                    <a:pt x="41541" y="20817"/>
                  </a:lnTo>
                  <a:lnTo>
                    <a:pt x="42095" y="21370"/>
                  </a:lnTo>
                  <a:lnTo>
                    <a:pt x="42587" y="21955"/>
                  </a:lnTo>
                  <a:lnTo>
                    <a:pt x="43048" y="22570"/>
                  </a:lnTo>
                  <a:lnTo>
                    <a:pt x="43447" y="23215"/>
                  </a:lnTo>
                  <a:lnTo>
                    <a:pt x="43816" y="23923"/>
                  </a:lnTo>
                  <a:lnTo>
                    <a:pt x="45569" y="27520"/>
                  </a:lnTo>
                  <a:lnTo>
                    <a:pt x="28135" y="27520"/>
                  </a:lnTo>
                  <a:lnTo>
                    <a:pt x="28135" y="17711"/>
                  </a:lnTo>
                  <a:close/>
                  <a:moveTo>
                    <a:pt x="60697" y="35822"/>
                  </a:moveTo>
                  <a:lnTo>
                    <a:pt x="60697" y="38005"/>
                  </a:lnTo>
                  <a:lnTo>
                    <a:pt x="58299" y="38005"/>
                  </a:lnTo>
                  <a:lnTo>
                    <a:pt x="58114" y="37975"/>
                  </a:lnTo>
                  <a:lnTo>
                    <a:pt x="57961" y="37882"/>
                  </a:lnTo>
                  <a:lnTo>
                    <a:pt x="57807" y="37790"/>
                  </a:lnTo>
                  <a:lnTo>
                    <a:pt x="57684" y="37698"/>
                  </a:lnTo>
                  <a:lnTo>
                    <a:pt x="57592" y="37575"/>
                  </a:lnTo>
                  <a:lnTo>
                    <a:pt x="57499" y="37421"/>
                  </a:lnTo>
                  <a:lnTo>
                    <a:pt x="57438" y="37237"/>
                  </a:lnTo>
                  <a:lnTo>
                    <a:pt x="57376" y="36991"/>
                  </a:lnTo>
                  <a:lnTo>
                    <a:pt x="57407" y="36745"/>
                  </a:lnTo>
                  <a:lnTo>
                    <a:pt x="57469" y="36499"/>
                  </a:lnTo>
                  <a:lnTo>
                    <a:pt x="57592" y="36283"/>
                  </a:lnTo>
                  <a:lnTo>
                    <a:pt x="57776" y="36099"/>
                  </a:lnTo>
                  <a:lnTo>
                    <a:pt x="57991" y="35945"/>
                  </a:lnTo>
                  <a:lnTo>
                    <a:pt x="58207" y="35853"/>
                  </a:lnTo>
                  <a:lnTo>
                    <a:pt x="58483" y="35822"/>
                  </a:lnTo>
                  <a:close/>
                  <a:moveTo>
                    <a:pt x="47322" y="29826"/>
                  </a:moveTo>
                  <a:lnTo>
                    <a:pt x="58360" y="31886"/>
                  </a:lnTo>
                  <a:lnTo>
                    <a:pt x="58699" y="31948"/>
                  </a:lnTo>
                  <a:lnTo>
                    <a:pt x="59037" y="32102"/>
                  </a:lnTo>
                  <a:lnTo>
                    <a:pt x="59344" y="32255"/>
                  </a:lnTo>
                  <a:lnTo>
                    <a:pt x="59621" y="32440"/>
                  </a:lnTo>
                  <a:lnTo>
                    <a:pt x="59867" y="32686"/>
                  </a:lnTo>
                  <a:lnTo>
                    <a:pt x="60082" y="32932"/>
                  </a:lnTo>
                  <a:lnTo>
                    <a:pt x="60298" y="33239"/>
                  </a:lnTo>
                  <a:lnTo>
                    <a:pt x="60451" y="33547"/>
                  </a:lnTo>
                  <a:lnTo>
                    <a:pt x="58053" y="33547"/>
                  </a:lnTo>
                  <a:lnTo>
                    <a:pt x="57684" y="33639"/>
                  </a:lnTo>
                  <a:lnTo>
                    <a:pt x="57315" y="33731"/>
                  </a:lnTo>
                  <a:lnTo>
                    <a:pt x="56946" y="33885"/>
                  </a:lnTo>
                  <a:lnTo>
                    <a:pt x="56608" y="34100"/>
                  </a:lnTo>
                  <a:lnTo>
                    <a:pt x="56300" y="34316"/>
                  </a:lnTo>
                  <a:lnTo>
                    <a:pt x="55993" y="34592"/>
                  </a:lnTo>
                  <a:lnTo>
                    <a:pt x="55747" y="34900"/>
                  </a:lnTo>
                  <a:lnTo>
                    <a:pt x="55532" y="35238"/>
                  </a:lnTo>
                  <a:lnTo>
                    <a:pt x="55347" y="35607"/>
                  </a:lnTo>
                  <a:lnTo>
                    <a:pt x="55224" y="35976"/>
                  </a:lnTo>
                  <a:lnTo>
                    <a:pt x="55132" y="36345"/>
                  </a:lnTo>
                  <a:lnTo>
                    <a:pt x="55070" y="36745"/>
                  </a:lnTo>
                  <a:lnTo>
                    <a:pt x="55101" y="37144"/>
                  </a:lnTo>
                  <a:lnTo>
                    <a:pt x="55132" y="37544"/>
                  </a:lnTo>
                  <a:lnTo>
                    <a:pt x="55224" y="37913"/>
                  </a:lnTo>
                  <a:lnTo>
                    <a:pt x="55316" y="38190"/>
                  </a:lnTo>
                  <a:lnTo>
                    <a:pt x="55439" y="38436"/>
                  </a:lnTo>
                  <a:lnTo>
                    <a:pt x="55562" y="38682"/>
                  </a:lnTo>
                  <a:lnTo>
                    <a:pt x="55716" y="38897"/>
                  </a:lnTo>
                  <a:lnTo>
                    <a:pt x="55870" y="39112"/>
                  </a:lnTo>
                  <a:lnTo>
                    <a:pt x="56054" y="39297"/>
                  </a:lnTo>
                  <a:lnTo>
                    <a:pt x="56239" y="39481"/>
                  </a:lnTo>
                  <a:lnTo>
                    <a:pt x="56454" y="39666"/>
                  </a:lnTo>
                  <a:lnTo>
                    <a:pt x="56669" y="39789"/>
                  </a:lnTo>
                  <a:lnTo>
                    <a:pt x="56915" y="39942"/>
                  </a:lnTo>
                  <a:lnTo>
                    <a:pt x="57130" y="40035"/>
                  </a:lnTo>
                  <a:lnTo>
                    <a:pt x="57407" y="40127"/>
                  </a:lnTo>
                  <a:lnTo>
                    <a:pt x="57653" y="40219"/>
                  </a:lnTo>
                  <a:lnTo>
                    <a:pt x="57930" y="40281"/>
                  </a:lnTo>
                  <a:lnTo>
                    <a:pt x="58207" y="40311"/>
                  </a:lnTo>
                  <a:lnTo>
                    <a:pt x="60697" y="40311"/>
                  </a:lnTo>
                  <a:lnTo>
                    <a:pt x="60697" y="45293"/>
                  </a:lnTo>
                  <a:lnTo>
                    <a:pt x="57592" y="45293"/>
                  </a:lnTo>
                  <a:lnTo>
                    <a:pt x="57438" y="44585"/>
                  </a:lnTo>
                  <a:lnTo>
                    <a:pt x="57223" y="43878"/>
                  </a:lnTo>
                  <a:lnTo>
                    <a:pt x="56946" y="43202"/>
                  </a:lnTo>
                  <a:lnTo>
                    <a:pt x="56638" y="42587"/>
                  </a:lnTo>
                  <a:lnTo>
                    <a:pt x="56239" y="41972"/>
                  </a:lnTo>
                  <a:lnTo>
                    <a:pt x="55808" y="41418"/>
                  </a:lnTo>
                  <a:lnTo>
                    <a:pt x="55347" y="40896"/>
                  </a:lnTo>
                  <a:lnTo>
                    <a:pt x="54824" y="40404"/>
                  </a:lnTo>
                  <a:lnTo>
                    <a:pt x="54271" y="39973"/>
                  </a:lnTo>
                  <a:lnTo>
                    <a:pt x="53656" y="39574"/>
                  </a:lnTo>
                  <a:lnTo>
                    <a:pt x="53041" y="39235"/>
                  </a:lnTo>
                  <a:lnTo>
                    <a:pt x="52364" y="38959"/>
                  </a:lnTo>
                  <a:lnTo>
                    <a:pt x="51688" y="38743"/>
                  </a:lnTo>
                  <a:lnTo>
                    <a:pt x="50981" y="38559"/>
                  </a:lnTo>
                  <a:lnTo>
                    <a:pt x="50243" y="38467"/>
                  </a:lnTo>
                  <a:lnTo>
                    <a:pt x="49474" y="38436"/>
                  </a:lnTo>
                  <a:lnTo>
                    <a:pt x="48736" y="38467"/>
                  </a:lnTo>
                  <a:lnTo>
                    <a:pt x="47998" y="38559"/>
                  </a:lnTo>
                  <a:lnTo>
                    <a:pt x="47291" y="38743"/>
                  </a:lnTo>
                  <a:lnTo>
                    <a:pt x="46584" y="38959"/>
                  </a:lnTo>
                  <a:lnTo>
                    <a:pt x="45938" y="39235"/>
                  </a:lnTo>
                  <a:lnTo>
                    <a:pt x="45292" y="39574"/>
                  </a:lnTo>
                  <a:lnTo>
                    <a:pt x="44708" y="39973"/>
                  </a:lnTo>
                  <a:lnTo>
                    <a:pt x="44155" y="40404"/>
                  </a:lnTo>
                  <a:lnTo>
                    <a:pt x="43632" y="40896"/>
                  </a:lnTo>
                  <a:lnTo>
                    <a:pt x="43140" y="41418"/>
                  </a:lnTo>
                  <a:lnTo>
                    <a:pt x="42710" y="41972"/>
                  </a:lnTo>
                  <a:lnTo>
                    <a:pt x="42341" y="42587"/>
                  </a:lnTo>
                  <a:lnTo>
                    <a:pt x="42002" y="43202"/>
                  </a:lnTo>
                  <a:lnTo>
                    <a:pt x="41726" y="43878"/>
                  </a:lnTo>
                  <a:lnTo>
                    <a:pt x="41510" y="44585"/>
                  </a:lnTo>
                  <a:lnTo>
                    <a:pt x="41387" y="45293"/>
                  </a:lnTo>
                  <a:lnTo>
                    <a:pt x="21217" y="45293"/>
                  </a:lnTo>
                  <a:lnTo>
                    <a:pt x="21063" y="44585"/>
                  </a:lnTo>
                  <a:lnTo>
                    <a:pt x="20848" y="43878"/>
                  </a:lnTo>
                  <a:lnTo>
                    <a:pt x="20571" y="43202"/>
                  </a:lnTo>
                  <a:lnTo>
                    <a:pt x="20263" y="42587"/>
                  </a:lnTo>
                  <a:lnTo>
                    <a:pt x="19864" y="41972"/>
                  </a:lnTo>
                  <a:lnTo>
                    <a:pt x="19433" y="41418"/>
                  </a:lnTo>
                  <a:lnTo>
                    <a:pt x="18972" y="40896"/>
                  </a:lnTo>
                  <a:lnTo>
                    <a:pt x="18449" y="40404"/>
                  </a:lnTo>
                  <a:lnTo>
                    <a:pt x="17896" y="39973"/>
                  </a:lnTo>
                  <a:lnTo>
                    <a:pt x="17311" y="39574"/>
                  </a:lnTo>
                  <a:lnTo>
                    <a:pt x="16666" y="39235"/>
                  </a:lnTo>
                  <a:lnTo>
                    <a:pt x="16020" y="38959"/>
                  </a:lnTo>
                  <a:lnTo>
                    <a:pt x="15313" y="38743"/>
                  </a:lnTo>
                  <a:lnTo>
                    <a:pt x="14606" y="38559"/>
                  </a:lnTo>
                  <a:lnTo>
                    <a:pt x="13868" y="38467"/>
                  </a:lnTo>
                  <a:lnTo>
                    <a:pt x="13130" y="38436"/>
                  </a:lnTo>
                  <a:lnTo>
                    <a:pt x="12361" y="38467"/>
                  </a:lnTo>
                  <a:lnTo>
                    <a:pt x="11623" y="38559"/>
                  </a:lnTo>
                  <a:lnTo>
                    <a:pt x="10916" y="38743"/>
                  </a:lnTo>
                  <a:lnTo>
                    <a:pt x="10209" y="38959"/>
                  </a:lnTo>
                  <a:lnTo>
                    <a:pt x="9563" y="39235"/>
                  </a:lnTo>
                  <a:lnTo>
                    <a:pt x="8917" y="39574"/>
                  </a:lnTo>
                  <a:lnTo>
                    <a:pt x="8333" y="39973"/>
                  </a:lnTo>
                  <a:lnTo>
                    <a:pt x="7780" y="40404"/>
                  </a:lnTo>
                  <a:lnTo>
                    <a:pt x="7257" y="40896"/>
                  </a:lnTo>
                  <a:lnTo>
                    <a:pt x="6796" y="41418"/>
                  </a:lnTo>
                  <a:lnTo>
                    <a:pt x="6365" y="41972"/>
                  </a:lnTo>
                  <a:lnTo>
                    <a:pt x="5965" y="42587"/>
                  </a:lnTo>
                  <a:lnTo>
                    <a:pt x="5658" y="43202"/>
                  </a:lnTo>
                  <a:lnTo>
                    <a:pt x="5381" y="43878"/>
                  </a:lnTo>
                  <a:lnTo>
                    <a:pt x="5166" y="44585"/>
                  </a:lnTo>
                  <a:lnTo>
                    <a:pt x="5012" y="45293"/>
                  </a:lnTo>
                  <a:lnTo>
                    <a:pt x="2306" y="45293"/>
                  </a:lnTo>
                  <a:lnTo>
                    <a:pt x="2306" y="32163"/>
                  </a:lnTo>
                  <a:lnTo>
                    <a:pt x="2306" y="31917"/>
                  </a:lnTo>
                  <a:lnTo>
                    <a:pt x="2368" y="31671"/>
                  </a:lnTo>
                  <a:lnTo>
                    <a:pt x="2399" y="31456"/>
                  </a:lnTo>
                  <a:lnTo>
                    <a:pt x="2491" y="31241"/>
                  </a:lnTo>
                  <a:lnTo>
                    <a:pt x="2583" y="31025"/>
                  </a:lnTo>
                  <a:lnTo>
                    <a:pt x="2706" y="30841"/>
                  </a:lnTo>
                  <a:lnTo>
                    <a:pt x="2829" y="30656"/>
                  </a:lnTo>
                  <a:lnTo>
                    <a:pt x="2983" y="30503"/>
                  </a:lnTo>
                  <a:lnTo>
                    <a:pt x="3167" y="30349"/>
                  </a:lnTo>
                  <a:lnTo>
                    <a:pt x="3352" y="30226"/>
                  </a:lnTo>
                  <a:lnTo>
                    <a:pt x="3536" y="30103"/>
                  </a:lnTo>
                  <a:lnTo>
                    <a:pt x="3752" y="30011"/>
                  </a:lnTo>
                  <a:lnTo>
                    <a:pt x="3936" y="29919"/>
                  </a:lnTo>
                  <a:lnTo>
                    <a:pt x="4182" y="29857"/>
                  </a:lnTo>
                  <a:lnTo>
                    <a:pt x="4397" y="29826"/>
                  </a:lnTo>
                  <a:lnTo>
                    <a:pt x="5012" y="29826"/>
                  </a:lnTo>
                  <a:lnTo>
                    <a:pt x="5012" y="35146"/>
                  </a:lnTo>
                  <a:lnTo>
                    <a:pt x="5043" y="35361"/>
                  </a:lnTo>
                  <a:lnTo>
                    <a:pt x="5104" y="35576"/>
                  </a:lnTo>
                  <a:lnTo>
                    <a:pt x="5197" y="35791"/>
                  </a:lnTo>
                  <a:lnTo>
                    <a:pt x="5350" y="35945"/>
                  </a:lnTo>
                  <a:lnTo>
                    <a:pt x="5535" y="36099"/>
                  </a:lnTo>
                  <a:lnTo>
                    <a:pt x="5719" y="36191"/>
                  </a:lnTo>
                  <a:lnTo>
                    <a:pt x="5935" y="36283"/>
                  </a:lnTo>
                  <a:lnTo>
                    <a:pt x="6396" y="36283"/>
                  </a:lnTo>
                  <a:lnTo>
                    <a:pt x="6611" y="36191"/>
                  </a:lnTo>
                  <a:lnTo>
                    <a:pt x="6796" y="36099"/>
                  </a:lnTo>
                  <a:lnTo>
                    <a:pt x="6980" y="35945"/>
                  </a:lnTo>
                  <a:lnTo>
                    <a:pt x="7103" y="35791"/>
                  </a:lnTo>
                  <a:lnTo>
                    <a:pt x="7226" y="35576"/>
                  </a:lnTo>
                  <a:lnTo>
                    <a:pt x="7288" y="35361"/>
                  </a:lnTo>
                  <a:lnTo>
                    <a:pt x="7318" y="35146"/>
                  </a:lnTo>
                  <a:lnTo>
                    <a:pt x="7318" y="29826"/>
                  </a:lnTo>
                  <a:close/>
                  <a:moveTo>
                    <a:pt x="13130" y="40711"/>
                  </a:moveTo>
                  <a:lnTo>
                    <a:pt x="13714" y="40742"/>
                  </a:lnTo>
                  <a:lnTo>
                    <a:pt x="14298" y="40834"/>
                  </a:lnTo>
                  <a:lnTo>
                    <a:pt x="14882" y="40988"/>
                  </a:lnTo>
                  <a:lnTo>
                    <a:pt x="15405" y="41203"/>
                  </a:lnTo>
                  <a:lnTo>
                    <a:pt x="15928" y="41449"/>
                  </a:lnTo>
                  <a:lnTo>
                    <a:pt x="16420" y="41726"/>
                  </a:lnTo>
                  <a:lnTo>
                    <a:pt x="16881" y="42095"/>
                  </a:lnTo>
                  <a:lnTo>
                    <a:pt x="17311" y="42464"/>
                  </a:lnTo>
                  <a:lnTo>
                    <a:pt x="17680" y="42894"/>
                  </a:lnTo>
                  <a:lnTo>
                    <a:pt x="18019" y="43356"/>
                  </a:lnTo>
                  <a:lnTo>
                    <a:pt x="18326" y="43817"/>
                  </a:lnTo>
                  <a:lnTo>
                    <a:pt x="18572" y="44340"/>
                  </a:lnTo>
                  <a:lnTo>
                    <a:pt x="18787" y="44893"/>
                  </a:lnTo>
                  <a:lnTo>
                    <a:pt x="18910" y="45446"/>
                  </a:lnTo>
                  <a:lnTo>
                    <a:pt x="19003" y="46061"/>
                  </a:lnTo>
                  <a:lnTo>
                    <a:pt x="19033" y="46646"/>
                  </a:lnTo>
                  <a:lnTo>
                    <a:pt x="19003" y="47261"/>
                  </a:lnTo>
                  <a:lnTo>
                    <a:pt x="18910" y="47845"/>
                  </a:lnTo>
                  <a:lnTo>
                    <a:pt x="18787" y="48398"/>
                  </a:lnTo>
                  <a:lnTo>
                    <a:pt x="18572" y="48952"/>
                  </a:lnTo>
                  <a:lnTo>
                    <a:pt x="18326" y="49474"/>
                  </a:lnTo>
                  <a:lnTo>
                    <a:pt x="18019" y="49966"/>
                  </a:lnTo>
                  <a:lnTo>
                    <a:pt x="17680" y="50428"/>
                  </a:lnTo>
                  <a:lnTo>
                    <a:pt x="17311" y="50827"/>
                  </a:lnTo>
                  <a:lnTo>
                    <a:pt x="16881" y="51227"/>
                  </a:lnTo>
                  <a:lnTo>
                    <a:pt x="16420" y="51565"/>
                  </a:lnTo>
                  <a:lnTo>
                    <a:pt x="15928" y="51873"/>
                  </a:lnTo>
                  <a:lnTo>
                    <a:pt x="15405" y="52119"/>
                  </a:lnTo>
                  <a:lnTo>
                    <a:pt x="14882" y="52303"/>
                  </a:lnTo>
                  <a:lnTo>
                    <a:pt x="14298" y="52457"/>
                  </a:lnTo>
                  <a:lnTo>
                    <a:pt x="13714" y="52549"/>
                  </a:lnTo>
                  <a:lnTo>
                    <a:pt x="13130" y="52580"/>
                  </a:lnTo>
                  <a:lnTo>
                    <a:pt x="12515" y="52549"/>
                  </a:lnTo>
                  <a:lnTo>
                    <a:pt x="11931" y="52457"/>
                  </a:lnTo>
                  <a:lnTo>
                    <a:pt x="11346" y="52303"/>
                  </a:lnTo>
                  <a:lnTo>
                    <a:pt x="10824" y="52119"/>
                  </a:lnTo>
                  <a:lnTo>
                    <a:pt x="10301" y="51873"/>
                  </a:lnTo>
                  <a:lnTo>
                    <a:pt x="9809" y="51565"/>
                  </a:lnTo>
                  <a:lnTo>
                    <a:pt x="9348" y="51227"/>
                  </a:lnTo>
                  <a:lnTo>
                    <a:pt x="8917" y="50827"/>
                  </a:lnTo>
                  <a:lnTo>
                    <a:pt x="8548" y="50428"/>
                  </a:lnTo>
                  <a:lnTo>
                    <a:pt x="8210" y="49966"/>
                  </a:lnTo>
                  <a:lnTo>
                    <a:pt x="7903" y="49474"/>
                  </a:lnTo>
                  <a:lnTo>
                    <a:pt x="7657" y="48952"/>
                  </a:lnTo>
                  <a:lnTo>
                    <a:pt x="7441" y="48398"/>
                  </a:lnTo>
                  <a:lnTo>
                    <a:pt x="7318" y="47845"/>
                  </a:lnTo>
                  <a:lnTo>
                    <a:pt x="7226" y="47261"/>
                  </a:lnTo>
                  <a:lnTo>
                    <a:pt x="7195" y="46646"/>
                  </a:lnTo>
                  <a:lnTo>
                    <a:pt x="7226" y="46061"/>
                  </a:lnTo>
                  <a:lnTo>
                    <a:pt x="7318" y="45446"/>
                  </a:lnTo>
                  <a:lnTo>
                    <a:pt x="7441" y="44893"/>
                  </a:lnTo>
                  <a:lnTo>
                    <a:pt x="7657" y="44340"/>
                  </a:lnTo>
                  <a:lnTo>
                    <a:pt x="7903" y="43817"/>
                  </a:lnTo>
                  <a:lnTo>
                    <a:pt x="8210" y="43356"/>
                  </a:lnTo>
                  <a:lnTo>
                    <a:pt x="8548" y="42894"/>
                  </a:lnTo>
                  <a:lnTo>
                    <a:pt x="8917" y="42464"/>
                  </a:lnTo>
                  <a:lnTo>
                    <a:pt x="9348" y="42095"/>
                  </a:lnTo>
                  <a:lnTo>
                    <a:pt x="9809" y="41726"/>
                  </a:lnTo>
                  <a:lnTo>
                    <a:pt x="10301" y="41449"/>
                  </a:lnTo>
                  <a:lnTo>
                    <a:pt x="10824" y="41203"/>
                  </a:lnTo>
                  <a:lnTo>
                    <a:pt x="11346" y="40988"/>
                  </a:lnTo>
                  <a:lnTo>
                    <a:pt x="11931" y="40834"/>
                  </a:lnTo>
                  <a:lnTo>
                    <a:pt x="12515" y="40742"/>
                  </a:lnTo>
                  <a:lnTo>
                    <a:pt x="13130" y="40711"/>
                  </a:lnTo>
                  <a:close/>
                  <a:moveTo>
                    <a:pt x="49474" y="40711"/>
                  </a:moveTo>
                  <a:lnTo>
                    <a:pt x="50089" y="40742"/>
                  </a:lnTo>
                  <a:lnTo>
                    <a:pt x="50673" y="40834"/>
                  </a:lnTo>
                  <a:lnTo>
                    <a:pt x="51258" y="40988"/>
                  </a:lnTo>
                  <a:lnTo>
                    <a:pt x="51780" y="41203"/>
                  </a:lnTo>
                  <a:lnTo>
                    <a:pt x="52303" y="41449"/>
                  </a:lnTo>
                  <a:lnTo>
                    <a:pt x="52795" y="41726"/>
                  </a:lnTo>
                  <a:lnTo>
                    <a:pt x="53256" y="42095"/>
                  </a:lnTo>
                  <a:lnTo>
                    <a:pt x="53687" y="42464"/>
                  </a:lnTo>
                  <a:lnTo>
                    <a:pt x="54056" y="42894"/>
                  </a:lnTo>
                  <a:lnTo>
                    <a:pt x="54394" y="43356"/>
                  </a:lnTo>
                  <a:lnTo>
                    <a:pt x="54701" y="43817"/>
                  </a:lnTo>
                  <a:lnTo>
                    <a:pt x="54947" y="44340"/>
                  </a:lnTo>
                  <a:lnTo>
                    <a:pt x="55132" y="44893"/>
                  </a:lnTo>
                  <a:lnTo>
                    <a:pt x="55286" y="45446"/>
                  </a:lnTo>
                  <a:lnTo>
                    <a:pt x="55378" y="46061"/>
                  </a:lnTo>
                  <a:lnTo>
                    <a:pt x="55409" y="46646"/>
                  </a:lnTo>
                  <a:lnTo>
                    <a:pt x="55378" y="47261"/>
                  </a:lnTo>
                  <a:lnTo>
                    <a:pt x="55286" y="47845"/>
                  </a:lnTo>
                  <a:lnTo>
                    <a:pt x="55132" y="48398"/>
                  </a:lnTo>
                  <a:lnTo>
                    <a:pt x="54947" y="48952"/>
                  </a:lnTo>
                  <a:lnTo>
                    <a:pt x="54701" y="49474"/>
                  </a:lnTo>
                  <a:lnTo>
                    <a:pt x="54394" y="49966"/>
                  </a:lnTo>
                  <a:lnTo>
                    <a:pt x="54056" y="50428"/>
                  </a:lnTo>
                  <a:lnTo>
                    <a:pt x="53687" y="50827"/>
                  </a:lnTo>
                  <a:lnTo>
                    <a:pt x="53256" y="51227"/>
                  </a:lnTo>
                  <a:lnTo>
                    <a:pt x="52795" y="51565"/>
                  </a:lnTo>
                  <a:lnTo>
                    <a:pt x="52303" y="51873"/>
                  </a:lnTo>
                  <a:lnTo>
                    <a:pt x="51780" y="52119"/>
                  </a:lnTo>
                  <a:lnTo>
                    <a:pt x="51258" y="52303"/>
                  </a:lnTo>
                  <a:lnTo>
                    <a:pt x="50673" y="52457"/>
                  </a:lnTo>
                  <a:lnTo>
                    <a:pt x="50089" y="52549"/>
                  </a:lnTo>
                  <a:lnTo>
                    <a:pt x="49474" y="52580"/>
                  </a:lnTo>
                  <a:lnTo>
                    <a:pt x="48890" y="52549"/>
                  </a:lnTo>
                  <a:lnTo>
                    <a:pt x="48275" y="52457"/>
                  </a:lnTo>
                  <a:lnTo>
                    <a:pt x="47721" y="52303"/>
                  </a:lnTo>
                  <a:lnTo>
                    <a:pt x="47168" y="52119"/>
                  </a:lnTo>
                  <a:lnTo>
                    <a:pt x="46645" y="51873"/>
                  </a:lnTo>
                  <a:lnTo>
                    <a:pt x="46184" y="51565"/>
                  </a:lnTo>
                  <a:lnTo>
                    <a:pt x="45723" y="51227"/>
                  </a:lnTo>
                  <a:lnTo>
                    <a:pt x="45292" y="50827"/>
                  </a:lnTo>
                  <a:lnTo>
                    <a:pt x="44923" y="50428"/>
                  </a:lnTo>
                  <a:lnTo>
                    <a:pt x="44554" y="49966"/>
                  </a:lnTo>
                  <a:lnTo>
                    <a:pt x="44278" y="49474"/>
                  </a:lnTo>
                  <a:lnTo>
                    <a:pt x="44032" y="48952"/>
                  </a:lnTo>
                  <a:lnTo>
                    <a:pt x="43816" y="48398"/>
                  </a:lnTo>
                  <a:lnTo>
                    <a:pt x="43663" y="47845"/>
                  </a:lnTo>
                  <a:lnTo>
                    <a:pt x="43570" y="47261"/>
                  </a:lnTo>
                  <a:lnTo>
                    <a:pt x="43540" y="46646"/>
                  </a:lnTo>
                  <a:lnTo>
                    <a:pt x="43570" y="46061"/>
                  </a:lnTo>
                  <a:lnTo>
                    <a:pt x="43663" y="45446"/>
                  </a:lnTo>
                  <a:lnTo>
                    <a:pt x="43816" y="44893"/>
                  </a:lnTo>
                  <a:lnTo>
                    <a:pt x="44032" y="44340"/>
                  </a:lnTo>
                  <a:lnTo>
                    <a:pt x="44278" y="43817"/>
                  </a:lnTo>
                  <a:lnTo>
                    <a:pt x="44554" y="43356"/>
                  </a:lnTo>
                  <a:lnTo>
                    <a:pt x="44923" y="42894"/>
                  </a:lnTo>
                  <a:lnTo>
                    <a:pt x="45292" y="42464"/>
                  </a:lnTo>
                  <a:lnTo>
                    <a:pt x="45723" y="42095"/>
                  </a:lnTo>
                  <a:lnTo>
                    <a:pt x="46184" y="41726"/>
                  </a:lnTo>
                  <a:lnTo>
                    <a:pt x="46645" y="41449"/>
                  </a:lnTo>
                  <a:lnTo>
                    <a:pt x="47168" y="41203"/>
                  </a:lnTo>
                  <a:lnTo>
                    <a:pt x="47721" y="40988"/>
                  </a:lnTo>
                  <a:lnTo>
                    <a:pt x="48275" y="40834"/>
                  </a:lnTo>
                  <a:lnTo>
                    <a:pt x="48890" y="40742"/>
                  </a:lnTo>
                  <a:lnTo>
                    <a:pt x="49474" y="40711"/>
                  </a:lnTo>
                  <a:close/>
                  <a:moveTo>
                    <a:pt x="45016" y="0"/>
                  </a:moveTo>
                  <a:lnTo>
                    <a:pt x="44770" y="31"/>
                  </a:lnTo>
                  <a:lnTo>
                    <a:pt x="44554" y="93"/>
                  </a:lnTo>
                  <a:lnTo>
                    <a:pt x="44370" y="216"/>
                  </a:lnTo>
                  <a:lnTo>
                    <a:pt x="44185" y="339"/>
                  </a:lnTo>
                  <a:lnTo>
                    <a:pt x="44062" y="523"/>
                  </a:lnTo>
                  <a:lnTo>
                    <a:pt x="43939" y="708"/>
                  </a:lnTo>
                  <a:lnTo>
                    <a:pt x="43878" y="923"/>
                  </a:lnTo>
                  <a:lnTo>
                    <a:pt x="43847" y="1169"/>
                  </a:lnTo>
                  <a:lnTo>
                    <a:pt x="43847" y="1599"/>
                  </a:lnTo>
                  <a:lnTo>
                    <a:pt x="40403" y="1599"/>
                  </a:lnTo>
                  <a:lnTo>
                    <a:pt x="39911" y="1630"/>
                  </a:lnTo>
                  <a:lnTo>
                    <a:pt x="39450" y="1692"/>
                  </a:lnTo>
                  <a:lnTo>
                    <a:pt x="39020" y="1784"/>
                  </a:lnTo>
                  <a:lnTo>
                    <a:pt x="38589" y="1907"/>
                  </a:lnTo>
                  <a:lnTo>
                    <a:pt x="38159" y="2091"/>
                  </a:lnTo>
                  <a:lnTo>
                    <a:pt x="37759" y="2307"/>
                  </a:lnTo>
                  <a:lnTo>
                    <a:pt x="37359" y="2522"/>
                  </a:lnTo>
                  <a:lnTo>
                    <a:pt x="37021" y="2798"/>
                  </a:lnTo>
                  <a:lnTo>
                    <a:pt x="36683" y="3106"/>
                  </a:lnTo>
                  <a:lnTo>
                    <a:pt x="36375" y="3413"/>
                  </a:lnTo>
                  <a:lnTo>
                    <a:pt x="36099" y="3782"/>
                  </a:lnTo>
                  <a:lnTo>
                    <a:pt x="35853" y="4151"/>
                  </a:lnTo>
                  <a:lnTo>
                    <a:pt x="35607" y="4520"/>
                  </a:lnTo>
                  <a:lnTo>
                    <a:pt x="35422" y="4951"/>
                  </a:lnTo>
                  <a:lnTo>
                    <a:pt x="35268" y="5381"/>
                  </a:lnTo>
                  <a:lnTo>
                    <a:pt x="35145" y="5812"/>
                  </a:lnTo>
                  <a:lnTo>
                    <a:pt x="17957" y="5812"/>
                  </a:lnTo>
                  <a:lnTo>
                    <a:pt x="17281" y="5843"/>
                  </a:lnTo>
                  <a:lnTo>
                    <a:pt x="16635" y="5873"/>
                  </a:lnTo>
                  <a:lnTo>
                    <a:pt x="15989" y="5966"/>
                  </a:lnTo>
                  <a:lnTo>
                    <a:pt x="15344" y="6089"/>
                  </a:lnTo>
                  <a:lnTo>
                    <a:pt x="14729" y="6212"/>
                  </a:lnTo>
                  <a:lnTo>
                    <a:pt x="14114" y="6396"/>
                  </a:lnTo>
                  <a:lnTo>
                    <a:pt x="13499" y="6611"/>
                  </a:lnTo>
                  <a:lnTo>
                    <a:pt x="12914" y="6827"/>
                  </a:lnTo>
                  <a:lnTo>
                    <a:pt x="12361" y="7103"/>
                  </a:lnTo>
                  <a:lnTo>
                    <a:pt x="11808" y="7380"/>
                  </a:lnTo>
                  <a:lnTo>
                    <a:pt x="11254" y="7687"/>
                  </a:lnTo>
                  <a:lnTo>
                    <a:pt x="10731" y="8026"/>
                  </a:lnTo>
                  <a:lnTo>
                    <a:pt x="10209" y="8395"/>
                  </a:lnTo>
                  <a:lnTo>
                    <a:pt x="9717" y="8764"/>
                  </a:lnTo>
                  <a:lnTo>
                    <a:pt x="9255" y="9194"/>
                  </a:lnTo>
                  <a:lnTo>
                    <a:pt x="8825" y="9625"/>
                  </a:lnTo>
                  <a:lnTo>
                    <a:pt x="8394" y="10055"/>
                  </a:lnTo>
                  <a:lnTo>
                    <a:pt x="7964" y="10516"/>
                  </a:lnTo>
                  <a:lnTo>
                    <a:pt x="7595" y="11008"/>
                  </a:lnTo>
                  <a:lnTo>
                    <a:pt x="7226" y="11531"/>
                  </a:lnTo>
                  <a:lnTo>
                    <a:pt x="6888" y="12054"/>
                  </a:lnTo>
                  <a:lnTo>
                    <a:pt x="6580" y="12607"/>
                  </a:lnTo>
                  <a:lnTo>
                    <a:pt x="6304" y="13161"/>
                  </a:lnTo>
                  <a:lnTo>
                    <a:pt x="6027" y="13714"/>
                  </a:lnTo>
                  <a:lnTo>
                    <a:pt x="5812" y="14329"/>
                  </a:lnTo>
                  <a:lnTo>
                    <a:pt x="5596" y="14913"/>
                  </a:lnTo>
                  <a:lnTo>
                    <a:pt x="5412" y="15528"/>
                  </a:lnTo>
                  <a:lnTo>
                    <a:pt x="5289" y="16143"/>
                  </a:lnTo>
                  <a:lnTo>
                    <a:pt x="5166" y="16789"/>
                  </a:lnTo>
                  <a:lnTo>
                    <a:pt x="5074" y="17435"/>
                  </a:lnTo>
                  <a:lnTo>
                    <a:pt x="5043" y="18111"/>
                  </a:lnTo>
                  <a:lnTo>
                    <a:pt x="5012" y="18757"/>
                  </a:lnTo>
                  <a:lnTo>
                    <a:pt x="5012" y="27520"/>
                  </a:lnTo>
                  <a:lnTo>
                    <a:pt x="4643" y="27520"/>
                  </a:lnTo>
                  <a:lnTo>
                    <a:pt x="4182" y="27551"/>
                  </a:lnTo>
                  <a:lnTo>
                    <a:pt x="3721" y="27612"/>
                  </a:lnTo>
                  <a:lnTo>
                    <a:pt x="3260" y="27735"/>
                  </a:lnTo>
                  <a:lnTo>
                    <a:pt x="2829" y="27889"/>
                  </a:lnTo>
                  <a:lnTo>
                    <a:pt x="2429" y="28074"/>
                  </a:lnTo>
                  <a:lnTo>
                    <a:pt x="2060" y="28320"/>
                  </a:lnTo>
                  <a:lnTo>
                    <a:pt x="1691" y="28566"/>
                  </a:lnTo>
                  <a:lnTo>
                    <a:pt x="1384" y="28873"/>
                  </a:lnTo>
                  <a:lnTo>
                    <a:pt x="1076" y="29211"/>
                  </a:lnTo>
                  <a:lnTo>
                    <a:pt x="800" y="29550"/>
                  </a:lnTo>
                  <a:lnTo>
                    <a:pt x="584" y="29949"/>
                  </a:lnTo>
                  <a:lnTo>
                    <a:pt x="369" y="30349"/>
                  </a:lnTo>
                  <a:lnTo>
                    <a:pt x="215" y="30779"/>
                  </a:lnTo>
                  <a:lnTo>
                    <a:pt x="92" y="31210"/>
                  </a:lnTo>
                  <a:lnTo>
                    <a:pt x="31" y="31671"/>
                  </a:lnTo>
                  <a:lnTo>
                    <a:pt x="0" y="32163"/>
                  </a:lnTo>
                  <a:lnTo>
                    <a:pt x="0" y="46430"/>
                  </a:lnTo>
                  <a:lnTo>
                    <a:pt x="31" y="46676"/>
                  </a:lnTo>
                  <a:lnTo>
                    <a:pt x="92" y="46892"/>
                  </a:lnTo>
                  <a:lnTo>
                    <a:pt x="215" y="47076"/>
                  </a:lnTo>
                  <a:lnTo>
                    <a:pt x="338" y="47261"/>
                  </a:lnTo>
                  <a:lnTo>
                    <a:pt x="523" y="47384"/>
                  </a:lnTo>
                  <a:lnTo>
                    <a:pt x="707" y="47507"/>
                  </a:lnTo>
                  <a:lnTo>
                    <a:pt x="923" y="47568"/>
                  </a:lnTo>
                  <a:lnTo>
                    <a:pt x="1169" y="47599"/>
                  </a:lnTo>
                  <a:lnTo>
                    <a:pt x="4951" y="47599"/>
                  </a:lnTo>
                  <a:lnTo>
                    <a:pt x="5074" y="48337"/>
                  </a:lnTo>
                  <a:lnTo>
                    <a:pt x="5258" y="49075"/>
                  </a:lnTo>
                  <a:lnTo>
                    <a:pt x="5504" y="49782"/>
                  </a:lnTo>
                  <a:lnTo>
                    <a:pt x="5812" y="50458"/>
                  </a:lnTo>
                  <a:lnTo>
                    <a:pt x="6211" y="51104"/>
                  </a:lnTo>
                  <a:lnTo>
                    <a:pt x="6611" y="51688"/>
                  </a:lnTo>
                  <a:lnTo>
                    <a:pt x="7103" y="52242"/>
                  </a:lnTo>
                  <a:lnTo>
                    <a:pt x="7626" y="52765"/>
                  </a:lnTo>
                  <a:lnTo>
                    <a:pt x="8179" y="53226"/>
                  </a:lnTo>
                  <a:lnTo>
                    <a:pt x="8794" y="53656"/>
                  </a:lnTo>
                  <a:lnTo>
                    <a:pt x="9440" y="54025"/>
                  </a:lnTo>
                  <a:lnTo>
                    <a:pt x="10116" y="54302"/>
                  </a:lnTo>
                  <a:lnTo>
                    <a:pt x="10824" y="54548"/>
                  </a:lnTo>
                  <a:lnTo>
                    <a:pt x="11562" y="54732"/>
                  </a:lnTo>
                  <a:lnTo>
                    <a:pt x="12330" y="54855"/>
                  </a:lnTo>
                  <a:lnTo>
                    <a:pt x="12730" y="54855"/>
                  </a:lnTo>
                  <a:lnTo>
                    <a:pt x="13130" y="54886"/>
                  </a:lnTo>
                  <a:lnTo>
                    <a:pt x="13499" y="54855"/>
                  </a:lnTo>
                  <a:lnTo>
                    <a:pt x="13898" y="54855"/>
                  </a:lnTo>
                  <a:lnTo>
                    <a:pt x="14667" y="54732"/>
                  </a:lnTo>
                  <a:lnTo>
                    <a:pt x="15405" y="54548"/>
                  </a:lnTo>
                  <a:lnTo>
                    <a:pt x="16112" y="54302"/>
                  </a:lnTo>
                  <a:lnTo>
                    <a:pt x="16789" y="54025"/>
                  </a:lnTo>
                  <a:lnTo>
                    <a:pt x="17434" y="53656"/>
                  </a:lnTo>
                  <a:lnTo>
                    <a:pt x="18049" y="53226"/>
                  </a:lnTo>
                  <a:lnTo>
                    <a:pt x="18603" y="52765"/>
                  </a:lnTo>
                  <a:lnTo>
                    <a:pt x="19126" y="52242"/>
                  </a:lnTo>
                  <a:lnTo>
                    <a:pt x="19618" y="51688"/>
                  </a:lnTo>
                  <a:lnTo>
                    <a:pt x="20017" y="51104"/>
                  </a:lnTo>
                  <a:lnTo>
                    <a:pt x="20417" y="50458"/>
                  </a:lnTo>
                  <a:lnTo>
                    <a:pt x="20725" y="49782"/>
                  </a:lnTo>
                  <a:lnTo>
                    <a:pt x="20971" y="49075"/>
                  </a:lnTo>
                  <a:lnTo>
                    <a:pt x="21155" y="48337"/>
                  </a:lnTo>
                  <a:lnTo>
                    <a:pt x="21278" y="47599"/>
                  </a:lnTo>
                  <a:lnTo>
                    <a:pt x="41326" y="47599"/>
                  </a:lnTo>
                  <a:lnTo>
                    <a:pt x="41449" y="48337"/>
                  </a:lnTo>
                  <a:lnTo>
                    <a:pt x="41633" y="49075"/>
                  </a:lnTo>
                  <a:lnTo>
                    <a:pt x="41879" y="49782"/>
                  </a:lnTo>
                  <a:lnTo>
                    <a:pt x="42187" y="50458"/>
                  </a:lnTo>
                  <a:lnTo>
                    <a:pt x="42556" y="51104"/>
                  </a:lnTo>
                  <a:lnTo>
                    <a:pt x="42986" y="51688"/>
                  </a:lnTo>
                  <a:lnTo>
                    <a:pt x="43478" y="52242"/>
                  </a:lnTo>
                  <a:lnTo>
                    <a:pt x="44001" y="52765"/>
                  </a:lnTo>
                  <a:lnTo>
                    <a:pt x="44554" y="53226"/>
                  </a:lnTo>
                  <a:lnTo>
                    <a:pt x="45169" y="53656"/>
                  </a:lnTo>
                  <a:lnTo>
                    <a:pt x="45815" y="54025"/>
                  </a:lnTo>
                  <a:lnTo>
                    <a:pt x="46492" y="54302"/>
                  </a:lnTo>
                  <a:lnTo>
                    <a:pt x="47199" y="54548"/>
                  </a:lnTo>
                  <a:lnTo>
                    <a:pt x="47937" y="54732"/>
                  </a:lnTo>
                  <a:lnTo>
                    <a:pt x="48705" y="54855"/>
                  </a:lnTo>
                  <a:lnTo>
                    <a:pt x="49074" y="54855"/>
                  </a:lnTo>
                  <a:lnTo>
                    <a:pt x="49474" y="54886"/>
                  </a:lnTo>
                  <a:lnTo>
                    <a:pt x="49874" y="54855"/>
                  </a:lnTo>
                  <a:lnTo>
                    <a:pt x="50274" y="54855"/>
                  </a:lnTo>
                  <a:lnTo>
                    <a:pt x="51012" y="54732"/>
                  </a:lnTo>
                  <a:lnTo>
                    <a:pt x="51750" y="54548"/>
                  </a:lnTo>
                  <a:lnTo>
                    <a:pt x="52487" y="54302"/>
                  </a:lnTo>
                  <a:lnTo>
                    <a:pt x="53164" y="54025"/>
                  </a:lnTo>
                  <a:lnTo>
                    <a:pt x="53810" y="53656"/>
                  </a:lnTo>
                  <a:lnTo>
                    <a:pt x="54394" y="53226"/>
                  </a:lnTo>
                  <a:lnTo>
                    <a:pt x="54978" y="52765"/>
                  </a:lnTo>
                  <a:lnTo>
                    <a:pt x="55501" y="52242"/>
                  </a:lnTo>
                  <a:lnTo>
                    <a:pt x="55962" y="51688"/>
                  </a:lnTo>
                  <a:lnTo>
                    <a:pt x="56392" y="51104"/>
                  </a:lnTo>
                  <a:lnTo>
                    <a:pt x="56761" y="50458"/>
                  </a:lnTo>
                  <a:lnTo>
                    <a:pt x="57100" y="49782"/>
                  </a:lnTo>
                  <a:lnTo>
                    <a:pt x="57346" y="49075"/>
                  </a:lnTo>
                  <a:lnTo>
                    <a:pt x="57530" y="48337"/>
                  </a:lnTo>
                  <a:lnTo>
                    <a:pt x="57653" y="47599"/>
                  </a:lnTo>
                  <a:lnTo>
                    <a:pt x="61835" y="47599"/>
                  </a:lnTo>
                  <a:lnTo>
                    <a:pt x="62050" y="47568"/>
                  </a:lnTo>
                  <a:lnTo>
                    <a:pt x="62265" y="47507"/>
                  </a:lnTo>
                  <a:lnTo>
                    <a:pt x="62481" y="47384"/>
                  </a:lnTo>
                  <a:lnTo>
                    <a:pt x="62634" y="47261"/>
                  </a:lnTo>
                  <a:lnTo>
                    <a:pt x="62788" y="47076"/>
                  </a:lnTo>
                  <a:lnTo>
                    <a:pt x="62880" y="46892"/>
                  </a:lnTo>
                  <a:lnTo>
                    <a:pt x="62973" y="46676"/>
                  </a:lnTo>
                  <a:lnTo>
                    <a:pt x="62973" y="46430"/>
                  </a:lnTo>
                  <a:lnTo>
                    <a:pt x="62973" y="34685"/>
                  </a:lnTo>
                  <a:lnTo>
                    <a:pt x="62973" y="34223"/>
                  </a:lnTo>
                  <a:lnTo>
                    <a:pt x="62911" y="33762"/>
                  </a:lnTo>
                  <a:lnTo>
                    <a:pt x="62788" y="33332"/>
                  </a:lnTo>
                  <a:lnTo>
                    <a:pt x="62665" y="32901"/>
                  </a:lnTo>
                  <a:lnTo>
                    <a:pt x="62511" y="32501"/>
                  </a:lnTo>
                  <a:lnTo>
                    <a:pt x="62296" y="32102"/>
                  </a:lnTo>
                  <a:lnTo>
                    <a:pt x="62050" y="31733"/>
                  </a:lnTo>
                  <a:lnTo>
                    <a:pt x="61804" y="31394"/>
                  </a:lnTo>
                  <a:lnTo>
                    <a:pt x="61497" y="31056"/>
                  </a:lnTo>
                  <a:lnTo>
                    <a:pt x="61189" y="30749"/>
                  </a:lnTo>
                  <a:lnTo>
                    <a:pt x="60820" y="30503"/>
                  </a:lnTo>
                  <a:lnTo>
                    <a:pt x="60451" y="30257"/>
                  </a:lnTo>
                  <a:lnTo>
                    <a:pt x="60052" y="30042"/>
                  </a:lnTo>
                  <a:lnTo>
                    <a:pt x="59652" y="29857"/>
                  </a:lnTo>
                  <a:lnTo>
                    <a:pt x="59221" y="29703"/>
                  </a:lnTo>
                  <a:lnTo>
                    <a:pt x="58760" y="29611"/>
                  </a:lnTo>
                  <a:lnTo>
                    <a:pt x="48213" y="27643"/>
                  </a:lnTo>
                  <a:lnTo>
                    <a:pt x="45877" y="22908"/>
                  </a:lnTo>
                  <a:lnTo>
                    <a:pt x="45446" y="22078"/>
                  </a:lnTo>
                  <a:lnTo>
                    <a:pt x="44923" y="21278"/>
                  </a:lnTo>
                  <a:lnTo>
                    <a:pt x="44401" y="20540"/>
                  </a:lnTo>
                  <a:lnTo>
                    <a:pt x="43786" y="19833"/>
                  </a:lnTo>
                  <a:lnTo>
                    <a:pt x="43140" y="19157"/>
                  </a:lnTo>
                  <a:lnTo>
                    <a:pt x="42433" y="18542"/>
                  </a:lnTo>
                  <a:lnTo>
                    <a:pt x="41726" y="17988"/>
                  </a:lnTo>
                  <a:lnTo>
                    <a:pt x="40957" y="17465"/>
                  </a:lnTo>
                  <a:lnTo>
                    <a:pt x="40157" y="17004"/>
                  </a:lnTo>
                  <a:lnTo>
                    <a:pt x="39327" y="16604"/>
                  </a:lnTo>
                  <a:lnTo>
                    <a:pt x="38466" y="16236"/>
                  </a:lnTo>
                  <a:lnTo>
                    <a:pt x="37575" y="15959"/>
                  </a:lnTo>
                  <a:lnTo>
                    <a:pt x="36683" y="15713"/>
                  </a:lnTo>
                  <a:lnTo>
                    <a:pt x="35760" y="15559"/>
                  </a:lnTo>
                  <a:lnTo>
                    <a:pt x="34838" y="15467"/>
                  </a:lnTo>
                  <a:lnTo>
                    <a:pt x="33885" y="15436"/>
                  </a:lnTo>
                  <a:lnTo>
                    <a:pt x="16020" y="15436"/>
                  </a:lnTo>
                  <a:lnTo>
                    <a:pt x="15467" y="15528"/>
                  </a:lnTo>
                  <a:lnTo>
                    <a:pt x="14913" y="15651"/>
                  </a:lnTo>
                  <a:lnTo>
                    <a:pt x="14390" y="15805"/>
                  </a:lnTo>
                  <a:lnTo>
                    <a:pt x="13868" y="16020"/>
                  </a:lnTo>
                  <a:lnTo>
                    <a:pt x="13406" y="16297"/>
                  </a:lnTo>
                  <a:lnTo>
                    <a:pt x="12945" y="16574"/>
                  </a:lnTo>
                  <a:lnTo>
                    <a:pt x="12515" y="16912"/>
                  </a:lnTo>
                  <a:lnTo>
                    <a:pt x="12115" y="17281"/>
                  </a:lnTo>
                  <a:lnTo>
                    <a:pt x="11746" y="17681"/>
                  </a:lnTo>
                  <a:lnTo>
                    <a:pt x="11408" y="18111"/>
                  </a:lnTo>
                  <a:lnTo>
                    <a:pt x="11131" y="18572"/>
                  </a:lnTo>
                  <a:lnTo>
                    <a:pt x="10854" y="19064"/>
                  </a:lnTo>
                  <a:lnTo>
                    <a:pt x="10639" y="19587"/>
                  </a:lnTo>
                  <a:lnTo>
                    <a:pt x="10485" y="20110"/>
                  </a:lnTo>
                  <a:lnTo>
                    <a:pt x="10362" y="20694"/>
                  </a:lnTo>
                  <a:lnTo>
                    <a:pt x="9194" y="27520"/>
                  </a:lnTo>
                  <a:lnTo>
                    <a:pt x="7318" y="27520"/>
                  </a:lnTo>
                  <a:lnTo>
                    <a:pt x="7318" y="18757"/>
                  </a:lnTo>
                  <a:lnTo>
                    <a:pt x="7318" y="18203"/>
                  </a:lnTo>
                  <a:lnTo>
                    <a:pt x="7380" y="17681"/>
                  </a:lnTo>
                  <a:lnTo>
                    <a:pt x="7441" y="17127"/>
                  </a:lnTo>
                  <a:lnTo>
                    <a:pt x="7534" y="16604"/>
                  </a:lnTo>
                  <a:lnTo>
                    <a:pt x="7657" y="16113"/>
                  </a:lnTo>
                  <a:lnTo>
                    <a:pt x="7780" y="15590"/>
                  </a:lnTo>
                  <a:lnTo>
                    <a:pt x="7964" y="15098"/>
                  </a:lnTo>
                  <a:lnTo>
                    <a:pt x="8149" y="14606"/>
                  </a:lnTo>
                  <a:lnTo>
                    <a:pt x="8364" y="14145"/>
                  </a:lnTo>
                  <a:lnTo>
                    <a:pt x="8610" y="13683"/>
                  </a:lnTo>
                  <a:lnTo>
                    <a:pt x="8856" y="13253"/>
                  </a:lnTo>
                  <a:lnTo>
                    <a:pt x="9132" y="12822"/>
                  </a:lnTo>
                  <a:lnTo>
                    <a:pt x="9440" y="12392"/>
                  </a:lnTo>
                  <a:lnTo>
                    <a:pt x="9747" y="11992"/>
                  </a:lnTo>
                  <a:lnTo>
                    <a:pt x="10086" y="11593"/>
                  </a:lnTo>
                  <a:lnTo>
                    <a:pt x="10424" y="11224"/>
                  </a:lnTo>
                  <a:lnTo>
                    <a:pt x="10793" y="10885"/>
                  </a:lnTo>
                  <a:lnTo>
                    <a:pt x="11193" y="10547"/>
                  </a:lnTo>
                  <a:lnTo>
                    <a:pt x="11592" y="10240"/>
                  </a:lnTo>
                  <a:lnTo>
                    <a:pt x="12023" y="9932"/>
                  </a:lnTo>
                  <a:lnTo>
                    <a:pt x="12453" y="9655"/>
                  </a:lnTo>
                  <a:lnTo>
                    <a:pt x="12884" y="9409"/>
                  </a:lnTo>
                  <a:lnTo>
                    <a:pt x="13345" y="9163"/>
                  </a:lnTo>
                  <a:lnTo>
                    <a:pt x="13806" y="8948"/>
                  </a:lnTo>
                  <a:lnTo>
                    <a:pt x="14298" y="8764"/>
                  </a:lnTo>
                  <a:lnTo>
                    <a:pt x="14790" y="8579"/>
                  </a:lnTo>
                  <a:lnTo>
                    <a:pt x="15313" y="8456"/>
                  </a:lnTo>
                  <a:lnTo>
                    <a:pt x="15805" y="8333"/>
                  </a:lnTo>
                  <a:lnTo>
                    <a:pt x="16328" y="8241"/>
                  </a:lnTo>
                  <a:lnTo>
                    <a:pt x="16881" y="8179"/>
                  </a:lnTo>
                  <a:lnTo>
                    <a:pt x="17404" y="8118"/>
                  </a:lnTo>
                  <a:lnTo>
                    <a:pt x="35145" y="8118"/>
                  </a:lnTo>
                  <a:lnTo>
                    <a:pt x="35268" y="8548"/>
                  </a:lnTo>
                  <a:lnTo>
                    <a:pt x="35422" y="8979"/>
                  </a:lnTo>
                  <a:lnTo>
                    <a:pt x="35607" y="9409"/>
                  </a:lnTo>
                  <a:lnTo>
                    <a:pt x="35853" y="9778"/>
                  </a:lnTo>
                  <a:lnTo>
                    <a:pt x="36099" y="10147"/>
                  </a:lnTo>
                  <a:lnTo>
                    <a:pt x="36375" y="10516"/>
                  </a:lnTo>
                  <a:lnTo>
                    <a:pt x="36683" y="10824"/>
                  </a:lnTo>
                  <a:lnTo>
                    <a:pt x="37021" y="11131"/>
                  </a:lnTo>
                  <a:lnTo>
                    <a:pt x="37359" y="11408"/>
                  </a:lnTo>
                  <a:lnTo>
                    <a:pt x="37759" y="11623"/>
                  </a:lnTo>
                  <a:lnTo>
                    <a:pt x="38159" y="11839"/>
                  </a:lnTo>
                  <a:lnTo>
                    <a:pt x="38589" y="12023"/>
                  </a:lnTo>
                  <a:lnTo>
                    <a:pt x="39020" y="12146"/>
                  </a:lnTo>
                  <a:lnTo>
                    <a:pt x="39450" y="12238"/>
                  </a:lnTo>
                  <a:lnTo>
                    <a:pt x="39911" y="12300"/>
                  </a:lnTo>
                  <a:lnTo>
                    <a:pt x="40403" y="12330"/>
                  </a:lnTo>
                  <a:lnTo>
                    <a:pt x="43847" y="12330"/>
                  </a:lnTo>
                  <a:lnTo>
                    <a:pt x="43847" y="12761"/>
                  </a:lnTo>
                  <a:lnTo>
                    <a:pt x="43878" y="13007"/>
                  </a:lnTo>
                  <a:lnTo>
                    <a:pt x="43939" y="13222"/>
                  </a:lnTo>
                  <a:lnTo>
                    <a:pt x="44062" y="13407"/>
                  </a:lnTo>
                  <a:lnTo>
                    <a:pt x="44185" y="13591"/>
                  </a:lnTo>
                  <a:lnTo>
                    <a:pt x="44370" y="13714"/>
                  </a:lnTo>
                  <a:lnTo>
                    <a:pt x="44554" y="13837"/>
                  </a:lnTo>
                  <a:lnTo>
                    <a:pt x="44770" y="13899"/>
                  </a:lnTo>
                  <a:lnTo>
                    <a:pt x="45016" y="13929"/>
                  </a:lnTo>
                  <a:lnTo>
                    <a:pt x="45231" y="13899"/>
                  </a:lnTo>
                  <a:lnTo>
                    <a:pt x="45446" y="13837"/>
                  </a:lnTo>
                  <a:lnTo>
                    <a:pt x="45631" y="13714"/>
                  </a:lnTo>
                  <a:lnTo>
                    <a:pt x="45815" y="13591"/>
                  </a:lnTo>
                  <a:lnTo>
                    <a:pt x="45969" y="13407"/>
                  </a:lnTo>
                  <a:lnTo>
                    <a:pt x="46061" y="13222"/>
                  </a:lnTo>
                  <a:lnTo>
                    <a:pt x="46123" y="13007"/>
                  </a:lnTo>
                  <a:lnTo>
                    <a:pt x="46153" y="12761"/>
                  </a:lnTo>
                  <a:lnTo>
                    <a:pt x="46153" y="11193"/>
                  </a:lnTo>
                  <a:lnTo>
                    <a:pt x="46153" y="10855"/>
                  </a:lnTo>
                  <a:lnTo>
                    <a:pt x="50089" y="10855"/>
                  </a:lnTo>
                  <a:lnTo>
                    <a:pt x="50335" y="10824"/>
                  </a:lnTo>
                  <a:lnTo>
                    <a:pt x="50550" y="10762"/>
                  </a:lnTo>
                  <a:lnTo>
                    <a:pt x="50735" y="10639"/>
                  </a:lnTo>
                  <a:lnTo>
                    <a:pt x="50919" y="10516"/>
                  </a:lnTo>
                  <a:lnTo>
                    <a:pt x="51042" y="10332"/>
                  </a:lnTo>
                  <a:lnTo>
                    <a:pt x="51165" y="10147"/>
                  </a:lnTo>
                  <a:lnTo>
                    <a:pt x="51227" y="9932"/>
                  </a:lnTo>
                  <a:lnTo>
                    <a:pt x="51258" y="9686"/>
                  </a:lnTo>
                  <a:lnTo>
                    <a:pt x="51227" y="9471"/>
                  </a:lnTo>
                  <a:lnTo>
                    <a:pt x="51165" y="9256"/>
                  </a:lnTo>
                  <a:lnTo>
                    <a:pt x="51042" y="9040"/>
                  </a:lnTo>
                  <a:lnTo>
                    <a:pt x="50919" y="8887"/>
                  </a:lnTo>
                  <a:lnTo>
                    <a:pt x="50735" y="8733"/>
                  </a:lnTo>
                  <a:lnTo>
                    <a:pt x="50550" y="8641"/>
                  </a:lnTo>
                  <a:lnTo>
                    <a:pt x="50335" y="8579"/>
                  </a:lnTo>
                  <a:lnTo>
                    <a:pt x="50089" y="8548"/>
                  </a:lnTo>
                  <a:lnTo>
                    <a:pt x="46153" y="8548"/>
                  </a:lnTo>
                  <a:lnTo>
                    <a:pt x="46153" y="5381"/>
                  </a:lnTo>
                  <a:lnTo>
                    <a:pt x="50089" y="5381"/>
                  </a:lnTo>
                  <a:lnTo>
                    <a:pt x="50335" y="5351"/>
                  </a:lnTo>
                  <a:lnTo>
                    <a:pt x="50550" y="5289"/>
                  </a:lnTo>
                  <a:lnTo>
                    <a:pt x="50735" y="5197"/>
                  </a:lnTo>
                  <a:lnTo>
                    <a:pt x="50919" y="5043"/>
                  </a:lnTo>
                  <a:lnTo>
                    <a:pt x="51042" y="4889"/>
                  </a:lnTo>
                  <a:lnTo>
                    <a:pt x="51165" y="4674"/>
                  </a:lnTo>
                  <a:lnTo>
                    <a:pt x="51227" y="4459"/>
                  </a:lnTo>
                  <a:lnTo>
                    <a:pt x="51258" y="4244"/>
                  </a:lnTo>
                  <a:lnTo>
                    <a:pt x="51227" y="3998"/>
                  </a:lnTo>
                  <a:lnTo>
                    <a:pt x="51165" y="3782"/>
                  </a:lnTo>
                  <a:lnTo>
                    <a:pt x="51042" y="3598"/>
                  </a:lnTo>
                  <a:lnTo>
                    <a:pt x="50919" y="3413"/>
                  </a:lnTo>
                  <a:lnTo>
                    <a:pt x="50735" y="3290"/>
                  </a:lnTo>
                  <a:lnTo>
                    <a:pt x="50550" y="3167"/>
                  </a:lnTo>
                  <a:lnTo>
                    <a:pt x="50335" y="3106"/>
                  </a:lnTo>
                  <a:lnTo>
                    <a:pt x="50089" y="3075"/>
                  </a:lnTo>
                  <a:lnTo>
                    <a:pt x="46153" y="3075"/>
                  </a:lnTo>
                  <a:lnTo>
                    <a:pt x="46153" y="2737"/>
                  </a:lnTo>
                  <a:lnTo>
                    <a:pt x="46153" y="1169"/>
                  </a:lnTo>
                  <a:lnTo>
                    <a:pt x="46123" y="923"/>
                  </a:lnTo>
                  <a:lnTo>
                    <a:pt x="46061" y="708"/>
                  </a:lnTo>
                  <a:lnTo>
                    <a:pt x="45969" y="523"/>
                  </a:lnTo>
                  <a:lnTo>
                    <a:pt x="45815" y="339"/>
                  </a:lnTo>
                  <a:lnTo>
                    <a:pt x="45631" y="216"/>
                  </a:lnTo>
                  <a:lnTo>
                    <a:pt x="45446" y="93"/>
                  </a:lnTo>
                  <a:lnTo>
                    <a:pt x="45231" y="31"/>
                  </a:lnTo>
                  <a:lnTo>
                    <a:pt x="450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8"/>
            <p:cNvSpPr/>
            <p:nvPr/>
          </p:nvSpPr>
          <p:spPr>
            <a:xfrm>
              <a:off x="2551143" y="1689644"/>
              <a:ext cx="100295" cy="55692"/>
            </a:xfrm>
            <a:custGeom>
              <a:rect b="b" l="l" r="r" t="t"/>
              <a:pathLst>
                <a:path extrusionOk="0" h="6489" w="11686">
                  <a:moveTo>
                    <a:pt x="10547" y="1"/>
                  </a:moveTo>
                  <a:lnTo>
                    <a:pt x="10332" y="31"/>
                  </a:lnTo>
                  <a:lnTo>
                    <a:pt x="10117" y="93"/>
                  </a:lnTo>
                  <a:lnTo>
                    <a:pt x="9902" y="185"/>
                  </a:lnTo>
                  <a:lnTo>
                    <a:pt x="9717" y="339"/>
                  </a:lnTo>
                  <a:lnTo>
                    <a:pt x="6827" y="3229"/>
                  </a:lnTo>
                  <a:lnTo>
                    <a:pt x="5904" y="769"/>
                  </a:lnTo>
                  <a:lnTo>
                    <a:pt x="5843" y="646"/>
                  </a:lnTo>
                  <a:lnTo>
                    <a:pt x="5781" y="523"/>
                  </a:lnTo>
                  <a:lnTo>
                    <a:pt x="5597" y="308"/>
                  </a:lnTo>
                  <a:lnTo>
                    <a:pt x="5351" y="154"/>
                  </a:lnTo>
                  <a:lnTo>
                    <a:pt x="5228" y="93"/>
                  </a:lnTo>
                  <a:lnTo>
                    <a:pt x="5074" y="31"/>
                  </a:lnTo>
                  <a:lnTo>
                    <a:pt x="4797" y="31"/>
                  </a:lnTo>
                  <a:lnTo>
                    <a:pt x="4521" y="62"/>
                  </a:lnTo>
                  <a:lnTo>
                    <a:pt x="4244" y="185"/>
                  </a:lnTo>
                  <a:lnTo>
                    <a:pt x="4121" y="247"/>
                  </a:lnTo>
                  <a:lnTo>
                    <a:pt x="4029" y="370"/>
                  </a:lnTo>
                  <a:lnTo>
                    <a:pt x="339" y="4059"/>
                  </a:lnTo>
                  <a:lnTo>
                    <a:pt x="185" y="4213"/>
                  </a:lnTo>
                  <a:lnTo>
                    <a:pt x="93" y="4428"/>
                  </a:lnTo>
                  <a:lnTo>
                    <a:pt x="1" y="4644"/>
                  </a:lnTo>
                  <a:lnTo>
                    <a:pt x="1" y="4859"/>
                  </a:lnTo>
                  <a:lnTo>
                    <a:pt x="1" y="5074"/>
                  </a:lnTo>
                  <a:lnTo>
                    <a:pt x="93" y="5289"/>
                  </a:lnTo>
                  <a:lnTo>
                    <a:pt x="185" y="5505"/>
                  </a:lnTo>
                  <a:lnTo>
                    <a:pt x="339" y="5658"/>
                  </a:lnTo>
                  <a:lnTo>
                    <a:pt x="523" y="5812"/>
                  </a:lnTo>
                  <a:lnTo>
                    <a:pt x="708" y="5935"/>
                  </a:lnTo>
                  <a:lnTo>
                    <a:pt x="923" y="5996"/>
                  </a:lnTo>
                  <a:lnTo>
                    <a:pt x="1354" y="5996"/>
                  </a:lnTo>
                  <a:lnTo>
                    <a:pt x="1569" y="5935"/>
                  </a:lnTo>
                  <a:lnTo>
                    <a:pt x="1784" y="5812"/>
                  </a:lnTo>
                  <a:lnTo>
                    <a:pt x="1969" y="5658"/>
                  </a:lnTo>
                  <a:lnTo>
                    <a:pt x="4367" y="3260"/>
                  </a:lnTo>
                  <a:lnTo>
                    <a:pt x="5289" y="5720"/>
                  </a:lnTo>
                  <a:lnTo>
                    <a:pt x="5351" y="5843"/>
                  </a:lnTo>
                  <a:lnTo>
                    <a:pt x="5412" y="5966"/>
                  </a:lnTo>
                  <a:lnTo>
                    <a:pt x="5597" y="6181"/>
                  </a:lnTo>
                  <a:lnTo>
                    <a:pt x="5843" y="6365"/>
                  </a:lnTo>
                  <a:lnTo>
                    <a:pt x="5966" y="6396"/>
                  </a:lnTo>
                  <a:lnTo>
                    <a:pt x="6120" y="6458"/>
                  </a:lnTo>
                  <a:lnTo>
                    <a:pt x="6366" y="6488"/>
                  </a:lnTo>
                  <a:lnTo>
                    <a:pt x="6581" y="6458"/>
                  </a:lnTo>
                  <a:lnTo>
                    <a:pt x="6796" y="6396"/>
                  </a:lnTo>
                  <a:lnTo>
                    <a:pt x="6981" y="6273"/>
                  </a:lnTo>
                  <a:lnTo>
                    <a:pt x="7165" y="6150"/>
                  </a:lnTo>
                  <a:lnTo>
                    <a:pt x="11347" y="1968"/>
                  </a:lnTo>
                  <a:lnTo>
                    <a:pt x="11501" y="1784"/>
                  </a:lnTo>
                  <a:lnTo>
                    <a:pt x="11593" y="1569"/>
                  </a:lnTo>
                  <a:lnTo>
                    <a:pt x="11654" y="1353"/>
                  </a:lnTo>
                  <a:lnTo>
                    <a:pt x="11685" y="1138"/>
                  </a:lnTo>
                  <a:lnTo>
                    <a:pt x="11654" y="923"/>
                  </a:lnTo>
                  <a:lnTo>
                    <a:pt x="11593" y="708"/>
                  </a:lnTo>
                  <a:lnTo>
                    <a:pt x="11501" y="523"/>
                  </a:lnTo>
                  <a:lnTo>
                    <a:pt x="11347" y="339"/>
                  </a:lnTo>
                  <a:lnTo>
                    <a:pt x="11162" y="185"/>
                  </a:lnTo>
                  <a:lnTo>
                    <a:pt x="10978" y="93"/>
                  </a:lnTo>
                  <a:lnTo>
                    <a:pt x="10763" y="31"/>
                  </a:lnTo>
                  <a:lnTo>
                    <a:pt x="10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0" name="Google Shape;310;p28"/>
          <p:cNvSpPr/>
          <p:nvPr/>
        </p:nvSpPr>
        <p:spPr>
          <a:xfrm>
            <a:off x="2494075" y="3635838"/>
            <a:ext cx="599700" cy="549600"/>
          </a:xfrm>
          <a:prstGeom prst="wedgeRoundRectCallout">
            <a:avLst>
              <a:gd fmla="val 103831" name="adj1"/>
              <a:gd fmla="val -117929" name="adj2"/>
              <a:gd fmla="val 0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1" name="Google Shape;311;p28"/>
          <p:cNvGrpSpPr/>
          <p:nvPr/>
        </p:nvGrpSpPr>
        <p:grpSpPr>
          <a:xfrm>
            <a:off x="2588984" y="3728202"/>
            <a:ext cx="409889" cy="364182"/>
            <a:chOff x="2332650" y="1395150"/>
            <a:chExt cx="540466" cy="471068"/>
          </a:xfrm>
        </p:grpSpPr>
        <p:sp>
          <p:nvSpPr>
            <p:cNvPr id="312" name="Google Shape;312;p28"/>
            <p:cNvSpPr/>
            <p:nvPr/>
          </p:nvSpPr>
          <p:spPr>
            <a:xfrm>
              <a:off x="2716864" y="1755091"/>
              <a:ext cx="80761" cy="80761"/>
            </a:xfrm>
            <a:custGeom>
              <a:rect b="b" l="l" r="r" t="t"/>
              <a:pathLst>
                <a:path extrusionOk="0" h="9410" w="9410">
                  <a:moveTo>
                    <a:pt x="4951" y="2306"/>
                  </a:moveTo>
                  <a:lnTo>
                    <a:pt x="5197" y="2368"/>
                  </a:lnTo>
                  <a:lnTo>
                    <a:pt x="5443" y="2429"/>
                  </a:lnTo>
                  <a:lnTo>
                    <a:pt x="5658" y="2491"/>
                  </a:lnTo>
                  <a:lnTo>
                    <a:pt x="5874" y="2583"/>
                  </a:lnTo>
                  <a:lnTo>
                    <a:pt x="6058" y="2706"/>
                  </a:lnTo>
                  <a:lnTo>
                    <a:pt x="6243" y="2860"/>
                  </a:lnTo>
                  <a:lnTo>
                    <a:pt x="6427" y="3013"/>
                  </a:lnTo>
                  <a:lnTo>
                    <a:pt x="6581" y="3198"/>
                  </a:lnTo>
                  <a:lnTo>
                    <a:pt x="6704" y="3382"/>
                  </a:lnTo>
                  <a:lnTo>
                    <a:pt x="6827" y="3567"/>
                  </a:lnTo>
                  <a:lnTo>
                    <a:pt x="6919" y="3782"/>
                  </a:lnTo>
                  <a:lnTo>
                    <a:pt x="7011" y="3997"/>
                  </a:lnTo>
                  <a:lnTo>
                    <a:pt x="7073" y="4213"/>
                  </a:lnTo>
                  <a:lnTo>
                    <a:pt x="7103" y="4459"/>
                  </a:lnTo>
                  <a:lnTo>
                    <a:pt x="7134" y="4705"/>
                  </a:lnTo>
                  <a:lnTo>
                    <a:pt x="7103" y="4951"/>
                  </a:lnTo>
                  <a:lnTo>
                    <a:pt x="7073" y="5197"/>
                  </a:lnTo>
                  <a:lnTo>
                    <a:pt x="7011" y="5412"/>
                  </a:lnTo>
                  <a:lnTo>
                    <a:pt x="6919" y="5658"/>
                  </a:lnTo>
                  <a:lnTo>
                    <a:pt x="6827" y="5842"/>
                  </a:lnTo>
                  <a:lnTo>
                    <a:pt x="6704" y="6058"/>
                  </a:lnTo>
                  <a:lnTo>
                    <a:pt x="6581" y="6242"/>
                  </a:lnTo>
                  <a:lnTo>
                    <a:pt x="6427" y="6427"/>
                  </a:lnTo>
                  <a:lnTo>
                    <a:pt x="6243" y="6580"/>
                  </a:lnTo>
                  <a:lnTo>
                    <a:pt x="6058" y="6703"/>
                  </a:lnTo>
                  <a:lnTo>
                    <a:pt x="5874" y="6826"/>
                  </a:lnTo>
                  <a:lnTo>
                    <a:pt x="5658" y="6919"/>
                  </a:lnTo>
                  <a:lnTo>
                    <a:pt x="5443" y="7011"/>
                  </a:lnTo>
                  <a:lnTo>
                    <a:pt x="5197" y="7072"/>
                  </a:lnTo>
                  <a:lnTo>
                    <a:pt x="4951" y="7103"/>
                  </a:lnTo>
                  <a:lnTo>
                    <a:pt x="4459" y="7103"/>
                  </a:lnTo>
                  <a:lnTo>
                    <a:pt x="4244" y="7072"/>
                  </a:lnTo>
                  <a:lnTo>
                    <a:pt x="3998" y="7011"/>
                  </a:lnTo>
                  <a:lnTo>
                    <a:pt x="3783" y="6919"/>
                  </a:lnTo>
                  <a:lnTo>
                    <a:pt x="3567" y="6826"/>
                  </a:lnTo>
                  <a:lnTo>
                    <a:pt x="3383" y="6703"/>
                  </a:lnTo>
                  <a:lnTo>
                    <a:pt x="3198" y="6580"/>
                  </a:lnTo>
                  <a:lnTo>
                    <a:pt x="3014" y="6427"/>
                  </a:lnTo>
                  <a:lnTo>
                    <a:pt x="2860" y="6242"/>
                  </a:lnTo>
                  <a:lnTo>
                    <a:pt x="2706" y="6058"/>
                  </a:lnTo>
                  <a:lnTo>
                    <a:pt x="2614" y="5842"/>
                  </a:lnTo>
                  <a:lnTo>
                    <a:pt x="2491" y="5658"/>
                  </a:lnTo>
                  <a:lnTo>
                    <a:pt x="2430" y="5412"/>
                  </a:lnTo>
                  <a:lnTo>
                    <a:pt x="2368" y="5197"/>
                  </a:lnTo>
                  <a:lnTo>
                    <a:pt x="2307" y="4951"/>
                  </a:lnTo>
                  <a:lnTo>
                    <a:pt x="2307" y="4705"/>
                  </a:lnTo>
                  <a:lnTo>
                    <a:pt x="2307" y="4459"/>
                  </a:lnTo>
                  <a:lnTo>
                    <a:pt x="2368" y="4213"/>
                  </a:lnTo>
                  <a:lnTo>
                    <a:pt x="2430" y="3997"/>
                  </a:lnTo>
                  <a:lnTo>
                    <a:pt x="2491" y="3782"/>
                  </a:lnTo>
                  <a:lnTo>
                    <a:pt x="2614" y="3567"/>
                  </a:lnTo>
                  <a:lnTo>
                    <a:pt x="2706" y="3382"/>
                  </a:lnTo>
                  <a:lnTo>
                    <a:pt x="2860" y="3198"/>
                  </a:lnTo>
                  <a:lnTo>
                    <a:pt x="3014" y="3013"/>
                  </a:lnTo>
                  <a:lnTo>
                    <a:pt x="3198" y="2860"/>
                  </a:lnTo>
                  <a:lnTo>
                    <a:pt x="3383" y="2706"/>
                  </a:lnTo>
                  <a:lnTo>
                    <a:pt x="3567" y="2583"/>
                  </a:lnTo>
                  <a:lnTo>
                    <a:pt x="3783" y="2491"/>
                  </a:lnTo>
                  <a:lnTo>
                    <a:pt x="3998" y="2429"/>
                  </a:lnTo>
                  <a:lnTo>
                    <a:pt x="4244" y="2368"/>
                  </a:lnTo>
                  <a:lnTo>
                    <a:pt x="4459" y="2306"/>
                  </a:lnTo>
                  <a:close/>
                  <a:moveTo>
                    <a:pt x="4705" y="0"/>
                  </a:moveTo>
                  <a:lnTo>
                    <a:pt x="4244" y="31"/>
                  </a:lnTo>
                  <a:lnTo>
                    <a:pt x="3752" y="92"/>
                  </a:lnTo>
                  <a:lnTo>
                    <a:pt x="3321" y="215"/>
                  </a:lnTo>
                  <a:lnTo>
                    <a:pt x="2891" y="369"/>
                  </a:lnTo>
                  <a:lnTo>
                    <a:pt x="2461" y="584"/>
                  </a:lnTo>
                  <a:lnTo>
                    <a:pt x="2092" y="800"/>
                  </a:lnTo>
                  <a:lnTo>
                    <a:pt x="1723" y="1076"/>
                  </a:lnTo>
                  <a:lnTo>
                    <a:pt x="1384" y="1384"/>
                  </a:lnTo>
                  <a:lnTo>
                    <a:pt x="1077" y="1722"/>
                  </a:lnTo>
                  <a:lnTo>
                    <a:pt x="800" y="2091"/>
                  </a:lnTo>
                  <a:lnTo>
                    <a:pt x="585" y="2460"/>
                  </a:lnTo>
                  <a:lnTo>
                    <a:pt x="370" y="2890"/>
                  </a:lnTo>
                  <a:lnTo>
                    <a:pt x="216" y="3321"/>
                  </a:lnTo>
                  <a:lnTo>
                    <a:pt x="93" y="3751"/>
                  </a:lnTo>
                  <a:lnTo>
                    <a:pt x="31" y="4243"/>
                  </a:lnTo>
                  <a:lnTo>
                    <a:pt x="1" y="4705"/>
                  </a:lnTo>
                  <a:lnTo>
                    <a:pt x="31" y="5197"/>
                  </a:lnTo>
                  <a:lnTo>
                    <a:pt x="93" y="5658"/>
                  </a:lnTo>
                  <a:lnTo>
                    <a:pt x="216" y="6119"/>
                  </a:lnTo>
                  <a:lnTo>
                    <a:pt x="370" y="6550"/>
                  </a:lnTo>
                  <a:lnTo>
                    <a:pt x="585" y="6949"/>
                  </a:lnTo>
                  <a:lnTo>
                    <a:pt x="800" y="7349"/>
                  </a:lnTo>
                  <a:lnTo>
                    <a:pt x="1077" y="7687"/>
                  </a:lnTo>
                  <a:lnTo>
                    <a:pt x="1384" y="8025"/>
                  </a:lnTo>
                  <a:lnTo>
                    <a:pt x="1723" y="8333"/>
                  </a:lnTo>
                  <a:lnTo>
                    <a:pt x="2092" y="8610"/>
                  </a:lnTo>
                  <a:lnTo>
                    <a:pt x="2461" y="8856"/>
                  </a:lnTo>
                  <a:lnTo>
                    <a:pt x="2891" y="9040"/>
                  </a:lnTo>
                  <a:lnTo>
                    <a:pt x="3321" y="9194"/>
                  </a:lnTo>
                  <a:lnTo>
                    <a:pt x="3752" y="9317"/>
                  </a:lnTo>
                  <a:lnTo>
                    <a:pt x="4244" y="9378"/>
                  </a:lnTo>
                  <a:lnTo>
                    <a:pt x="4705" y="9409"/>
                  </a:lnTo>
                  <a:lnTo>
                    <a:pt x="5197" y="9378"/>
                  </a:lnTo>
                  <a:lnTo>
                    <a:pt x="5658" y="9317"/>
                  </a:lnTo>
                  <a:lnTo>
                    <a:pt x="6120" y="9194"/>
                  </a:lnTo>
                  <a:lnTo>
                    <a:pt x="6550" y="9040"/>
                  </a:lnTo>
                  <a:lnTo>
                    <a:pt x="6950" y="8856"/>
                  </a:lnTo>
                  <a:lnTo>
                    <a:pt x="7349" y="8610"/>
                  </a:lnTo>
                  <a:lnTo>
                    <a:pt x="7718" y="8333"/>
                  </a:lnTo>
                  <a:lnTo>
                    <a:pt x="8026" y="8025"/>
                  </a:lnTo>
                  <a:lnTo>
                    <a:pt x="8333" y="7687"/>
                  </a:lnTo>
                  <a:lnTo>
                    <a:pt x="8610" y="7349"/>
                  </a:lnTo>
                  <a:lnTo>
                    <a:pt x="8856" y="6949"/>
                  </a:lnTo>
                  <a:lnTo>
                    <a:pt x="9041" y="6550"/>
                  </a:lnTo>
                  <a:lnTo>
                    <a:pt x="9194" y="6119"/>
                  </a:lnTo>
                  <a:lnTo>
                    <a:pt x="9317" y="5658"/>
                  </a:lnTo>
                  <a:lnTo>
                    <a:pt x="9379" y="5197"/>
                  </a:lnTo>
                  <a:lnTo>
                    <a:pt x="9410" y="4705"/>
                  </a:lnTo>
                  <a:lnTo>
                    <a:pt x="9379" y="4243"/>
                  </a:lnTo>
                  <a:lnTo>
                    <a:pt x="9317" y="3751"/>
                  </a:lnTo>
                  <a:lnTo>
                    <a:pt x="9194" y="3321"/>
                  </a:lnTo>
                  <a:lnTo>
                    <a:pt x="9041" y="2890"/>
                  </a:lnTo>
                  <a:lnTo>
                    <a:pt x="8856" y="2460"/>
                  </a:lnTo>
                  <a:lnTo>
                    <a:pt x="8610" y="2091"/>
                  </a:lnTo>
                  <a:lnTo>
                    <a:pt x="8333" y="1722"/>
                  </a:lnTo>
                  <a:lnTo>
                    <a:pt x="8026" y="1384"/>
                  </a:lnTo>
                  <a:lnTo>
                    <a:pt x="7718" y="1076"/>
                  </a:lnTo>
                  <a:lnTo>
                    <a:pt x="7349" y="800"/>
                  </a:lnTo>
                  <a:lnTo>
                    <a:pt x="6950" y="584"/>
                  </a:lnTo>
                  <a:lnTo>
                    <a:pt x="6550" y="369"/>
                  </a:lnTo>
                  <a:lnTo>
                    <a:pt x="6120" y="215"/>
                  </a:lnTo>
                  <a:lnTo>
                    <a:pt x="5658" y="92"/>
                  </a:lnTo>
                  <a:lnTo>
                    <a:pt x="5197" y="31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8"/>
            <p:cNvSpPr/>
            <p:nvPr/>
          </p:nvSpPr>
          <p:spPr>
            <a:xfrm>
              <a:off x="2404955" y="1755091"/>
              <a:ext cx="80495" cy="80761"/>
            </a:xfrm>
            <a:custGeom>
              <a:rect b="b" l="l" r="r" t="t"/>
              <a:pathLst>
                <a:path extrusionOk="0" h="9410" w="9379">
                  <a:moveTo>
                    <a:pt x="4920" y="2306"/>
                  </a:moveTo>
                  <a:lnTo>
                    <a:pt x="5166" y="2368"/>
                  </a:lnTo>
                  <a:lnTo>
                    <a:pt x="5412" y="2429"/>
                  </a:lnTo>
                  <a:lnTo>
                    <a:pt x="5627" y="2491"/>
                  </a:lnTo>
                  <a:lnTo>
                    <a:pt x="5842" y="2583"/>
                  </a:lnTo>
                  <a:lnTo>
                    <a:pt x="6027" y="2706"/>
                  </a:lnTo>
                  <a:lnTo>
                    <a:pt x="6211" y="2860"/>
                  </a:lnTo>
                  <a:lnTo>
                    <a:pt x="6396" y="3013"/>
                  </a:lnTo>
                  <a:lnTo>
                    <a:pt x="6550" y="3198"/>
                  </a:lnTo>
                  <a:lnTo>
                    <a:pt x="6673" y="3382"/>
                  </a:lnTo>
                  <a:lnTo>
                    <a:pt x="6796" y="3567"/>
                  </a:lnTo>
                  <a:lnTo>
                    <a:pt x="6919" y="3782"/>
                  </a:lnTo>
                  <a:lnTo>
                    <a:pt x="6980" y="3997"/>
                  </a:lnTo>
                  <a:lnTo>
                    <a:pt x="7042" y="4213"/>
                  </a:lnTo>
                  <a:lnTo>
                    <a:pt x="7072" y="4459"/>
                  </a:lnTo>
                  <a:lnTo>
                    <a:pt x="7103" y="4705"/>
                  </a:lnTo>
                  <a:lnTo>
                    <a:pt x="7072" y="4951"/>
                  </a:lnTo>
                  <a:lnTo>
                    <a:pt x="7042" y="5197"/>
                  </a:lnTo>
                  <a:lnTo>
                    <a:pt x="6980" y="5412"/>
                  </a:lnTo>
                  <a:lnTo>
                    <a:pt x="6919" y="5658"/>
                  </a:lnTo>
                  <a:lnTo>
                    <a:pt x="6796" y="5842"/>
                  </a:lnTo>
                  <a:lnTo>
                    <a:pt x="6673" y="6058"/>
                  </a:lnTo>
                  <a:lnTo>
                    <a:pt x="6550" y="6242"/>
                  </a:lnTo>
                  <a:lnTo>
                    <a:pt x="6396" y="6427"/>
                  </a:lnTo>
                  <a:lnTo>
                    <a:pt x="6211" y="6580"/>
                  </a:lnTo>
                  <a:lnTo>
                    <a:pt x="6027" y="6703"/>
                  </a:lnTo>
                  <a:lnTo>
                    <a:pt x="5842" y="6826"/>
                  </a:lnTo>
                  <a:lnTo>
                    <a:pt x="5627" y="6919"/>
                  </a:lnTo>
                  <a:lnTo>
                    <a:pt x="5412" y="7011"/>
                  </a:lnTo>
                  <a:lnTo>
                    <a:pt x="5166" y="7072"/>
                  </a:lnTo>
                  <a:lnTo>
                    <a:pt x="4920" y="7103"/>
                  </a:lnTo>
                  <a:lnTo>
                    <a:pt x="4459" y="7103"/>
                  </a:lnTo>
                  <a:lnTo>
                    <a:pt x="4213" y="7072"/>
                  </a:lnTo>
                  <a:lnTo>
                    <a:pt x="3967" y="7011"/>
                  </a:lnTo>
                  <a:lnTo>
                    <a:pt x="3752" y="6919"/>
                  </a:lnTo>
                  <a:lnTo>
                    <a:pt x="3536" y="6826"/>
                  </a:lnTo>
                  <a:lnTo>
                    <a:pt x="3352" y="6703"/>
                  </a:lnTo>
                  <a:lnTo>
                    <a:pt x="3167" y="6580"/>
                  </a:lnTo>
                  <a:lnTo>
                    <a:pt x="2983" y="6427"/>
                  </a:lnTo>
                  <a:lnTo>
                    <a:pt x="2829" y="6242"/>
                  </a:lnTo>
                  <a:lnTo>
                    <a:pt x="2706" y="6058"/>
                  </a:lnTo>
                  <a:lnTo>
                    <a:pt x="2583" y="5842"/>
                  </a:lnTo>
                  <a:lnTo>
                    <a:pt x="2460" y="5658"/>
                  </a:lnTo>
                  <a:lnTo>
                    <a:pt x="2399" y="5412"/>
                  </a:lnTo>
                  <a:lnTo>
                    <a:pt x="2337" y="5197"/>
                  </a:lnTo>
                  <a:lnTo>
                    <a:pt x="2306" y="4951"/>
                  </a:lnTo>
                  <a:lnTo>
                    <a:pt x="2276" y="4705"/>
                  </a:lnTo>
                  <a:lnTo>
                    <a:pt x="2306" y="4459"/>
                  </a:lnTo>
                  <a:lnTo>
                    <a:pt x="2337" y="4213"/>
                  </a:lnTo>
                  <a:lnTo>
                    <a:pt x="2399" y="3997"/>
                  </a:lnTo>
                  <a:lnTo>
                    <a:pt x="2460" y="3782"/>
                  </a:lnTo>
                  <a:lnTo>
                    <a:pt x="2583" y="3567"/>
                  </a:lnTo>
                  <a:lnTo>
                    <a:pt x="2706" y="3382"/>
                  </a:lnTo>
                  <a:lnTo>
                    <a:pt x="2829" y="3198"/>
                  </a:lnTo>
                  <a:lnTo>
                    <a:pt x="2983" y="3013"/>
                  </a:lnTo>
                  <a:lnTo>
                    <a:pt x="3167" y="2860"/>
                  </a:lnTo>
                  <a:lnTo>
                    <a:pt x="3352" y="2706"/>
                  </a:lnTo>
                  <a:lnTo>
                    <a:pt x="3536" y="2583"/>
                  </a:lnTo>
                  <a:lnTo>
                    <a:pt x="3752" y="2491"/>
                  </a:lnTo>
                  <a:lnTo>
                    <a:pt x="3967" y="2429"/>
                  </a:lnTo>
                  <a:lnTo>
                    <a:pt x="4213" y="2368"/>
                  </a:lnTo>
                  <a:lnTo>
                    <a:pt x="4459" y="2306"/>
                  </a:lnTo>
                  <a:close/>
                  <a:moveTo>
                    <a:pt x="4705" y="0"/>
                  </a:moveTo>
                  <a:lnTo>
                    <a:pt x="4213" y="31"/>
                  </a:lnTo>
                  <a:lnTo>
                    <a:pt x="3752" y="92"/>
                  </a:lnTo>
                  <a:lnTo>
                    <a:pt x="3290" y="215"/>
                  </a:lnTo>
                  <a:lnTo>
                    <a:pt x="2860" y="369"/>
                  </a:lnTo>
                  <a:lnTo>
                    <a:pt x="2460" y="584"/>
                  </a:lnTo>
                  <a:lnTo>
                    <a:pt x="2060" y="800"/>
                  </a:lnTo>
                  <a:lnTo>
                    <a:pt x="1691" y="1076"/>
                  </a:lnTo>
                  <a:lnTo>
                    <a:pt x="1353" y="1384"/>
                  </a:lnTo>
                  <a:lnTo>
                    <a:pt x="1076" y="1722"/>
                  </a:lnTo>
                  <a:lnTo>
                    <a:pt x="800" y="2091"/>
                  </a:lnTo>
                  <a:lnTo>
                    <a:pt x="554" y="2460"/>
                  </a:lnTo>
                  <a:lnTo>
                    <a:pt x="369" y="2890"/>
                  </a:lnTo>
                  <a:lnTo>
                    <a:pt x="185" y="3321"/>
                  </a:lnTo>
                  <a:lnTo>
                    <a:pt x="92" y="3751"/>
                  </a:lnTo>
                  <a:lnTo>
                    <a:pt x="0" y="4243"/>
                  </a:lnTo>
                  <a:lnTo>
                    <a:pt x="0" y="4705"/>
                  </a:lnTo>
                  <a:lnTo>
                    <a:pt x="0" y="5197"/>
                  </a:lnTo>
                  <a:lnTo>
                    <a:pt x="92" y="5658"/>
                  </a:lnTo>
                  <a:lnTo>
                    <a:pt x="185" y="6119"/>
                  </a:lnTo>
                  <a:lnTo>
                    <a:pt x="369" y="6550"/>
                  </a:lnTo>
                  <a:lnTo>
                    <a:pt x="554" y="6949"/>
                  </a:lnTo>
                  <a:lnTo>
                    <a:pt x="800" y="7349"/>
                  </a:lnTo>
                  <a:lnTo>
                    <a:pt x="1076" y="7687"/>
                  </a:lnTo>
                  <a:lnTo>
                    <a:pt x="1353" y="8025"/>
                  </a:lnTo>
                  <a:lnTo>
                    <a:pt x="1691" y="8333"/>
                  </a:lnTo>
                  <a:lnTo>
                    <a:pt x="2060" y="8610"/>
                  </a:lnTo>
                  <a:lnTo>
                    <a:pt x="2460" y="8856"/>
                  </a:lnTo>
                  <a:lnTo>
                    <a:pt x="2860" y="9040"/>
                  </a:lnTo>
                  <a:lnTo>
                    <a:pt x="3290" y="9194"/>
                  </a:lnTo>
                  <a:lnTo>
                    <a:pt x="3752" y="9317"/>
                  </a:lnTo>
                  <a:lnTo>
                    <a:pt x="4213" y="9378"/>
                  </a:lnTo>
                  <a:lnTo>
                    <a:pt x="4705" y="9409"/>
                  </a:lnTo>
                  <a:lnTo>
                    <a:pt x="5166" y="9378"/>
                  </a:lnTo>
                  <a:lnTo>
                    <a:pt x="5627" y="9317"/>
                  </a:lnTo>
                  <a:lnTo>
                    <a:pt x="6088" y="9194"/>
                  </a:lnTo>
                  <a:lnTo>
                    <a:pt x="6519" y="9040"/>
                  </a:lnTo>
                  <a:lnTo>
                    <a:pt x="6919" y="8856"/>
                  </a:lnTo>
                  <a:lnTo>
                    <a:pt x="7318" y="8610"/>
                  </a:lnTo>
                  <a:lnTo>
                    <a:pt x="7687" y="8333"/>
                  </a:lnTo>
                  <a:lnTo>
                    <a:pt x="8026" y="8025"/>
                  </a:lnTo>
                  <a:lnTo>
                    <a:pt x="8302" y="7687"/>
                  </a:lnTo>
                  <a:lnTo>
                    <a:pt x="8579" y="7349"/>
                  </a:lnTo>
                  <a:lnTo>
                    <a:pt x="8825" y="6949"/>
                  </a:lnTo>
                  <a:lnTo>
                    <a:pt x="9009" y="6550"/>
                  </a:lnTo>
                  <a:lnTo>
                    <a:pt x="9194" y="6119"/>
                  </a:lnTo>
                  <a:lnTo>
                    <a:pt x="9286" y="5658"/>
                  </a:lnTo>
                  <a:lnTo>
                    <a:pt x="9378" y="5197"/>
                  </a:lnTo>
                  <a:lnTo>
                    <a:pt x="9378" y="4705"/>
                  </a:lnTo>
                  <a:lnTo>
                    <a:pt x="9378" y="4243"/>
                  </a:lnTo>
                  <a:lnTo>
                    <a:pt x="9286" y="3751"/>
                  </a:lnTo>
                  <a:lnTo>
                    <a:pt x="9194" y="3321"/>
                  </a:lnTo>
                  <a:lnTo>
                    <a:pt x="9009" y="2890"/>
                  </a:lnTo>
                  <a:lnTo>
                    <a:pt x="8825" y="2460"/>
                  </a:lnTo>
                  <a:lnTo>
                    <a:pt x="8579" y="2091"/>
                  </a:lnTo>
                  <a:lnTo>
                    <a:pt x="8302" y="1722"/>
                  </a:lnTo>
                  <a:lnTo>
                    <a:pt x="8026" y="1384"/>
                  </a:lnTo>
                  <a:lnTo>
                    <a:pt x="7687" y="1076"/>
                  </a:lnTo>
                  <a:lnTo>
                    <a:pt x="7318" y="800"/>
                  </a:lnTo>
                  <a:lnTo>
                    <a:pt x="6919" y="584"/>
                  </a:lnTo>
                  <a:lnTo>
                    <a:pt x="6519" y="369"/>
                  </a:lnTo>
                  <a:lnTo>
                    <a:pt x="6088" y="215"/>
                  </a:lnTo>
                  <a:lnTo>
                    <a:pt x="5627" y="92"/>
                  </a:lnTo>
                  <a:lnTo>
                    <a:pt x="5166" y="31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8"/>
            <p:cNvSpPr/>
            <p:nvPr/>
          </p:nvSpPr>
          <p:spPr>
            <a:xfrm>
              <a:off x="2332650" y="1395150"/>
              <a:ext cx="540466" cy="471068"/>
            </a:xfrm>
            <a:custGeom>
              <a:rect b="b" l="l" r="r" t="t"/>
              <a:pathLst>
                <a:path extrusionOk="0" h="54887" w="62973">
                  <a:moveTo>
                    <a:pt x="43847" y="3905"/>
                  </a:moveTo>
                  <a:lnTo>
                    <a:pt x="43847" y="10024"/>
                  </a:lnTo>
                  <a:lnTo>
                    <a:pt x="40096" y="10024"/>
                  </a:lnTo>
                  <a:lnTo>
                    <a:pt x="39788" y="9963"/>
                  </a:lnTo>
                  <a:lnTo>
                    <a:pt x="39481" y="9901"/>
                  </a:lnTo>
                  <a:lnTo>
                    <a:pt x="39204" y="9809"/>
                  </a:lnTo>
                  <a:lnTo>
                    <a:pt x="38927" y="9655"/>
                  </a:lnTo>
                  <a:lnTo>
                    <a:pt x="38682" y="9502"/>
                  </a:lnTo>
                  <a:lnTo>
                    <a:pt x="38436" y="9348"/>
                  </a:lnTo>
                  <a:lnTo>
                    <a:pt x="38220" y="9133"/>
                  </a:lnTo>
                  <a:lnTo>
                    <a:pt x="38036" y="8917"/>
                  </a:lnTo>
                  <a:lnTo>
                    <a:pt x="37851" y="8671"/>
                  </a:lnTo>
                  <a:lnTo>
                    <a:pt x="37698" y="8425"/>
                  </a:lnTo>
                  <a:lnTo>
                    <a:pt x="37575" y="8149"/>
                  </a:lnTo>
                  <a:lnTo>
                    <a:pt x="37482" y="7872"/>
                  </a:lnTo>
                  <a:lnTo>
                    <a:pt x="37390" y="7595"/>
                  </a:lnTo>
                  <a:lnTo>
                    <a:pt x="37359" y="7288"/>
                  </a:lnTo>
                  <a:lnTo>
                    <a:pt x="37329" y="6950"/>
                  </a:lnTo>
                  <a:lnTo>
                    <a:pt x="37359" y="6642"/>
                  </a:lnTo>
                  <a:lnTo>
                    <a:pt x="37390" y="6335"/>
                  </a:lnTo>
                  <a:lnTo>
                    <a:pt x="37482" y="6058"/>
                  </a:lnTo>
                  <a:lnTo>
                    <a:pt x="37575" y="5781"/>
                  </a:lnTo>
                  <a:lnTo>
                    <a:pt x="37698" y="5504"/>
                  </a:lnTo>
                  <a:lnTo>
                    <a:pt x="37851" y="5258"/>
                  </a:lnTo>
                  <a:lnTo>
                    <a:pt x="38036" y="5012"/>
                  </a:lnTo>
                  <a:lnTo>
                    <a:pt x="38220" y="4797"/>
                  </a:lnTo>
                  <a:lnTo>
                    <a:pt x="38436" y="4582"/>
                  </a:lnTo>
                  <a:lnTo>
                    <a:pt x="38682" y="4428"/>
                  </a:lnTo>
                  <a:lnTo>
                    <a:pt x="38927" y="4274"/>
                  </a:lnTo>
                  <a:lnTo>
                    <a:pt x="39204" y="4121"/>
                  </a:lnTo>
                  <a:lnTo>
                    <a:pt x="39481" y="4028"/>
                  </a:lnTo>
                  <a:lnTo>
                    <a:pt x="39788" y="3967"/>
                  </a:lnTo>
                  <a:lnTo>
                    <a:pt x="40096" y="3905"/>
                  </a:lnTo>
                  <a:close/>
                  <a:moveTo>
                    <a:pt x="25829" y="17711"/>
                  </a:moveTo>
                  <a:lnTo>
                    <a:pt x="25829" y="27520"/>
                  </a:lnTo>
                  <a:lnTo>
                    <a:pt x="11531" y="27520"/>
                  </a:lnTo>
                  <a:lnTo>
                    <a:pt x="12638" y="21063"/>
                  </a:lnTo>
                  <a:lnTo>
                    <a:pt x="12699" y="20725"/>
                  </a:lnTo>
                  <a:lnTo>
                    <a:pt x="12822" y="20356"/>
                  </a:lnTo>
                  <a:lnTo>
                    <a:pt x="12945" y="20048"/>
                  </a:lnTo>
                  <a:lnTo>
                    <a:pt x="13099" y="19741"/>
                  </a:lnTo>
                  <a:lnTo>
                    <a:pt x="13283" y="19433"/>
                  </a:lnTo>
                  <a:lnTo>
                    <a:pt x="13499" y="19157"/>
                  </a:lnTo>
                  <a:lnTo>
                    <a:pt x="13745" y="18911"/>
                  </a:lnTo>
                  <a:lnTo>
                    <a:pt x="13991" y="18665"/>
                  </a:lnTo>
                  <a:lnTo>
                    <a:pt x="14267" y="18449"/>
                  </a:lnTo>
                  <a:lnTo>
                    <a:pt x="14544" y="18265"/>
                  </a:lnTo>
                  <a:lnTo>
                    <a:pt x="14852" y="18111"/>
                  </a:lnTo>
                  <a:lnTo>
                    <a:pt x="15190" y="17957"/>
                  </a:lnTo>
                  <a:lnTo>
                    <a:pt x="15528" y="17865"/>
                  </a:lnTo>
                  <a:lnTo>
                    <a:pt x="15866" y="17773"/>
                  </a:lnTo>
                  <a:lnTo>
                    <a:pt x="16235" y="17742"/>
                  </a:lnTo>
                  <a:lnTo>
                    <a:pt x="16604" y="17711"/>
                  </a:lnTo>
                  <a:close/>
                  <a:moveTo>
                    <a:pt x="33885" y="17711"/>
                  </a:moveTo>
                  <a:lnTo>
                    <a:pt x="34684" y="17742"/>
                  </a:lnTo>
                  <a:lnTo>
                    <a:pt x="35453" y="17834"/>
                  </a:lnTo>
                  <a:lnTo>
                    <a:pt x="36191" y="17957"/>
                  </a:lnTo>
                  <a:lnTo>
                    <a:pt x="36960" y="18173"/>
                  </a:lnTo>
                  <a:lnTo>
                    <a:pt x="37667" y="18388"/>
                  </a:lnTo>
                  <a:lnTo>
                    <a:pt x="38374" y="18695"/>
                  </a:lnTo>
                  <a:lnTo>
                    <a:pt x="39081" y="19034"/>
                  </a:lnTo>
                  <a:lnTo>
                    <a:pt x="39727" y="19403"/>
                  </a:lnTo>
                  <a:lnTo>
                    <a:pt x="40373" y="19833"/>
                  </a:lnTo>
                  <a:lnTo>
                    <a:pt x="40988" y="20294"/>
                  </a:lnTo>
                  <a:lnTo>
                    <a:pt x="41541" y="20817"/>
                  </a:lnTo>
                  <a:lnTo>
                    <a:pt x="42095" y="21370"/>
                  </a:lnTo>
                  <a:lnTo>
                    <a:pt x="42587" y="21955"/>
                  </a:lnTo>
                  <a:lnTo>
                    <a:pt x="43048" y="22570"/>
                  </a:lnTo>
                  <a:lnTo>
                    <a:pt x="43447" y="23215"/>
                  </a:lnTo>
                  <a:lnTo>
                    <a:pt x="43816" y="23923"/>
                  </a:lnTo>
                  <a:lnTo>
                    <a:pt x="45569" y="27520"/>
                  </a:lnTo>
                  <a:lnTo>
                    <a:pt x="28135" y="27520"/>
                  </a:lnTo>
                  <a:lnTo>
                    <a:pt x="28135" y="17711"/>
                  </a:lnTo>
                  <a:close/>
                  <a:moveTo>
                    <a:pt x="60697" y="35822"/>
                  </a:moveTo>
                  <a:lnTo>
                    <a:pt x="60697" y="38005"/>
                  </a:lnTo>
                  <a:lnTo>
                    <a:pt x="58299" y="38005"/>
                  </a:lnTo>
                  <a:lnTo>
                    <a:pt x="58114" y="37975"/>
                  </a:lnTo>
                  <a:lnTo>
                    <a:pt x="57961" y="37882"/>
                  </a:lnTo>
                  <a:lnTo>
                    <a:pt x="57807" y="37790"/>
                  </a:lnTo>
                  <a:lnTo>
                    <a:pt x="57684" y="37698"/>
                  </a:lnTo>
                  <a:lnTo>
                    <a:pt x="57592" y="37575"/>
                  </a:lnTo>
                  <a:lnTo>
                    <a:pt x="57499" y="37421"/>
                  </a:lnTo>
                  <a:lnTo>
                    <a:pt x="57438" y="37237"/>
                  </a:lnTo>
                  <a:lnTo>
                    <a:pt x="57376" y="36991"/>
                  </a:lnTo>
                  <a:lnTo>
                    <a:pt x="57407" y="36745"/>
                  </a:lnTo>
                  <a:lnTo>
                    <a:pt x="57469" y="36499"/>
                  </a:lnTo>
                  <a:lnTo>
                    <a:pt x="57592" y="36283"/>
                  </a:lnTo>
                  <a:lnTo>
                    <a:pt x="57776" y="36099"/>
                  </a:lnTo>
                  <a:lnTo>
                    <a:pt x="57991" y="35945"/>
                  </a:lnTo>
                  <a:lnTo>
                    <a:pt x="58207" y="35853"/>
                  </a:lnTo>
                  <a:lnTo>
                    <a:pt x="58483" y="35822"/>
                  </a:lnTo>
                  <a:close/>
                  <a:moveTo>
                    <a:pt x="47322" y="29826"/>
                  </a:moveTo>
                  <a:lnTo>
                    <a:pt x="58360" y="31886"/>
                  </a:lnTo>
                  <a:lnTo>
                    <a:pt x="58699" y="31948"/>
                  </a:lnTo>
                  <a:lnTo>
                    <a:pt x="59037" y="32102"/>
                  </a:lnTo>
                  <a:lnTo>
                    <a:pt x="59344" y="32255"/>
                  </a:lnTo>
                  <a:lnTo>
                    <a:pt x="59621" y="32440"/>
                  </a:lnTo>
                  <a:lnTo>
                    <a:pt x="59867" y="32686"/>
                  </a:lnTo>
                  <a:lnTo>
                    <a:pt x="60082" y="32932"/>
                  </a:lnTo>
                  <a:lnTo>
                    <a:pt x="60298" y="33239"/>
                  </a:lnTo>
                  <a:lnTo>
                    <a:pt x="60451" y="33547"/>
                  </a:lnTo>
                  <a:lnTo>
                    <a:pt x="58053" y="33547"/>
                  </a:lnTo>
                  <a:lnTo>
                    <a:pt x="57684" y="33639"/>
                  </a:lnTo>
                  <a:lnTo>
                    <a:pt x="57315" y="33731"/>
                  </a:lnTo>
                  <a:lnTo>
                    <a:pt x="56946" y="33885"/>
                  </a:lnTo>
                  <a:lnTo>
                    <a:pt x="56608" y="34100"/>
                  </a:lnTo>
                  <a:lnTo>
                    <a:pt x="56300" y="34316"/>
                  </a:lnTo>
                  <a:lnTo>
                    <a:pt x="55993" y="34592"/>
                  </a:lnTo>
                  <a:lnTo>
                    <a:pt x="55747" y="34900"/>
                  </a:lnTo>
                  <a:lnTo>
                    <a:pt x="55532" y="35238"/>
                  </a:lnTo>
                  <a:lnTo>
                    <a:pt x="55347" y="35607"/>
                  </a:lnTo>
                  <a:lnTo>
                    <a:pt x="55224" y="35976"/>
                  </a:lnTo>
                  <a:lnTo>
                    <a:pt x="55132" y="36345"/>
                  </a:lnTo>
                  <a:lnTo>
                    <a:pt x="55070" y="36745"/>
                  </a:lnTo>
                  <a:lnTo>
                    <a:pt x="55101" y="37144"/>
                  </a:lnTo>
                  <a:lnTo>
                    <a:pt x="55132" y="37544"/>
                  </a:lnTo>
                  <a:lnTo>
                    <a:pt x="55224" y="37913"/>
                  </a:lnTo>
                  <a:lnTo>
                    <a:pt x="55316" y="38190"/>
                  </a:lnTo>
                  <a:lnTo>
                    <a:pt x="55439" y="38436"/>
                  </a:lnTo>
                  <a:lnTo>
                    <a:pt x="55562" y="38682"/>
                  </a:lnTo>
                  <a:lnTo>
                    <a:pt x="55716" y="38897"/>
                  </a:lnTo>
                  <a:lnTo>
                    <a:pt x="55870" y="39112"/>
                  </a:lnTo>
                  <a:lnTo>
                    <a:pt x="56054" y="39297"/>
                  </a:lnTo>
                  <a:lnTo>
                    <a:pt x="56239" y="39481"/>
                  </a:lnTo>
                  <a:lnTo>
                    <a:pt x="56454" y="39666"/>
                  </a:lnTo>
                  <a:lnTo>
                    <a:pt x="56669" y="39789"/>
                  </a:lnTo>
                  <a:lnTo>
                    <a:pt x="56915" y="39942"/>
                  </a:lnTo>
                  <a:lnTo>
                    <a:pt x="57130" y="40035"/>
                  </a:lnTo>
                  <a:lnTo>
                    <a:pt x="57407" y="40127"/>
                  </a:lnTo>
                  <a:lnTo>
                    <a:pt x="57653" y="40219"/>
                  </a:lnTo>
                  <a:lnTo>
                    <a:pt x="57930" y="40281"/>
                  </a:lnTo>
                  <a:lnTo>
                    <a:pt x="58207" y="40311"/>
                  </a:lnTo>
                  <a:lnTo>
                    <a:pt x="60697" y="40311"/>
                  </a:lnTo>
                  <a:lnTo>
                    <a:pt x="60697" y="45293"/>
                  </a:lnTo>
                  <a:lnTo>
                    <a:pt x="57592" y="45293"/>
                  </a:lnTo>
                  <a:lnTo>
                    <a:pt x="57438" y="44585"/>
                  </a:lnTo>
                  <a:lnTo>
                    <a:pt x="57223" y="43878"/>
                  </a:lnTo>
                  <a:lnTo>
                    <a:pt x="56946" y="43202"/>
                  </a:lnTo>
                  <a:lnTo>
                    <a:pt x="56638" y="42587"/>
                  </a:lnTo>
                  <a:lnTo>
                    <a:pt x="56239" y="41972"/>
                  </a:lnTo>
                  <a:lnTo>
                    <a:pt x="55808" y="41418"/>
                  </a:lnTo>
                  <a:lnTo>
                    <a:pt x="55347" y="40896"/>
                  </a:lnTo>
                  <a:lnTo>
                    <a:pt x="54824" y="40404"/>
                  </a:lnTo>
                  <a:lnTo>
                    <a:pt x="54271" y="39973"/>
                  </a:lnTo>
                  <a:lnTo>
                    <a:pt x="53656" y="39574"/>
                  </a:lnTo>
                  <a:lnTo>
                    <a:pt x="53041" y="39235"/>
                  </a:lnTo>
                  <a:lnTo>
                    <a:pt x="52364" y="38959"/>
                  </a:lnTo>
                  <a:lnTo>
                    <a:pt x="51688" y="38743"/>
                  </a:lnTo>
                  <a:lnTo>
                    <a:pt x="50981" y="38559"/>
                  </a:lnTo>
                  <a:lnTo>
                    <a:pt x="50243" y="38467"/>
                  </a:lnTo>
                  <a:lnTo>
                    <a:pt x="49474" y="38436"/>
                  </a:lnTo>
                  <a:lnTo>
                    <a:pt x="48736" y="38467"/>
                  </a:lnTo>
                  <a:lnTo>
                    <a:pt x="47998" y="38559"/>
                  </a:lnTo>
                  <a:lnTo>
                    <a:pt x="47291" y="38743"/>
                  </a:lnTo>
                  <a:lnTo>
                    <a:pt x="46584" y="38959"/>
                  </a:lnTo>
                  <a:lnTo>
                    <a:pt x="45938" y="39235"/>
                  </a:lnTo>
                  <a:lnTo>
                    <a:pt x="45292" y="39574"/>
                  </a:lnTo>
                  <a:lnTo>
                    <a:pt x="44708" y="39973"/>
                  </a:lnTo>
                  <a:lnTo>
                    <a:pt x="44155" y="40404"/>
                  </a:lnTo>
                  <a:lnTo>
                    <a:pt x="43632" y="40896"/>
                  </a:lnTo>
                  <a:lnTo>
                    <a:pt x="43140" y="41418"/>
                  </a:lnTo>
                  <a:lnTo>
                    <a:pt x="42710" y="41972"/>
                  </a:lnTo>
                  <a:lnTo>
                    <a:pt x="42341" y="42587"/>
                  </a:lnTo>
                  <a:lnTo>
                    <a:pt x="42002" y="43202"/>
                  </a:lnTo>
                  <a:lnTo>
                    <a:pt x="41726" y="43878"/>
                  </a:lnTo>
                  <a:lnTo>
                    <a:pt x="41510" y="44585"/>
                  </a:lnTo>
                  <a:lnTo>
                    <a:pt x="41387" y="45293"/>
                  </a:lnTo>
                  <a:lnTo>
                    <a:pt x="21217" y="45293"/>
                  </a:lnTo>
                  <a:lnTo>
                    <a:pt x="21063" y="44585"/>
                  </a:lnTo>
                  <a:lnTo>
                    <a:pt x="20848" y="43878"/>
                  </a:lnTo>
                  <a:lnTo>
                    <a:pt x="20571" y="43202"/>
                  </a:lnTo>
                  <a:lnTo>
                    <a:pt x="20263" y="42587"/>
                  </a:lnTo>
                  <a:lnTo>
                    <a:pt x="19864" y="41972"/>
                  </a:lnTo>
                  <a:lnTo>
                    <a:pt x="19433" y="41418"/>
                  </a:lnTo>
                  <a:lnTo>
                    <a:pt x="18972" y="40896"/>
                  </a:lnTo>
                  <a:lnTo>
                    <a:pt x="18449" y="40404"/>
                  </a:lnTo>
                  <a:lnTo>
                    <a:pt x="17896" y="39973"/>
                  </a:lnTo>
                  <a:lnTo>
                    <a:pt x="17311" y="39574"/>
                  </a:lnTo>
                  <a:lnTo>
                    <a:pt x="16666" y="39235"/>
                  </a:lnTo>
                  <a:lnTo>
                    <a:pt x="16020" y="38959"/>
                  </a:lnTo>
                  <a:lnTo>
                    <a:pt x="15313" y="38743"/>
                  </a:lnTo>
                  <a:lnTo>
                    <a:pt x="14606" y="38559"/>
                  </a:lnTo>
                  <a:lnTo>
                    <a:pt x="13868" y="38467"/>
                  </a:lnTo>
                  <a:lnTo>
                    <a:pt x="13130" y="38436"/>
                  </a:lnTo>
                  <a:lnTo>
                    <a:pt x="12361" y="38467"/>
                  </a:lnTo>
                  <a:lnTo>
                    <a:pt x="11623" y="38559"/>
                  </a:lnTo>
                  <a:lnTo>
                    <a:pt x="10916" y="38743"/>
                  </a:lnTo>
                  <a:lnTo>
                    <a:pt x="10209" y="38959"/>
                  </a:lnTo>
                  <a:lnTo>
                    <a:pt x="9563" y="39235"/>
                  </a:lnTo>
                  <a:lnTo>
                    <a:pt x="8917" y="39574"/>
                  </a:lnTo>
                  <a:lnTo>
                    <a:pt x="8333" y="39973"/>
                  </a:lnTo>
                  <a:lnTo>
                    <a:pt x="7780" y="40404"/>
                  </a:lnTo>
                  <a:lnTo>
                    <a:pt x="7257" y="40896"/>
                  </a:lnTo>
                  <a:lnTo>
                    <a:pt x="6796" y="41418"/>
                  </a:lnTo>
                  <a:lnTo>
                    <a:pt x="6365" y="41972"/>
                  </a:lnTo>
                  <a:lnTo>
                    <a:pt x="5965" y="42587"/>
                  </a:lnTo>
                  <a:lnTo>
                    <a:pt x="5658" y="43202"/>
                  </a:lnTo>
                  <a:lnTo>
                    <a:pt x="5381" y="43878"/>
                  </a:lnTo>
                  <a:lnTo>
                    <a:pt x="5166" y="44585"/>
                  </a:lnTo>
                  <a:lnTo>
                    <a:pt x="5012" y="45293"/>
                  </a:lnTo>
                  <a:lnTo>
                    <a:pt x="2306" y="45293"/>
                  </a:lnTo>
                  <a:lnTo>
                    <a:pt x="2306" y="32163"/>
                  </a:lnTo>
                  <a:lnTo>
                    <a:pt x="2306" y="31917"/>
                  </a:lnTo>
                  <a:lnTo>
                    <a:pt x="2368" y="31671"/>
                  </a:lnTo>
                  <a:lnTo>
                    <a:pt x="2399" y="31456"/>
                  </a:lnTo>
                  <a:lnTo>
                    <a:pt x="2491" y="31241"/>
                  </a:lnTo>
                  <a:lnTo>
                    <a:pt x="2583" y="31025"/>
                  </a:lnTo>
                  <a:lnTo>
                    <a:pt x="2706" y="30841"/>
                  </a:lnTo>
                  <a:lnTo>
                    <a:pt x="2829" y="30656"/>
                  </a:lnTo>
                  <a:lnTo>
                    <a:pt x="2983" y="30503"/>
                  </a:lnTo>
                  <a:lnTo>
                    <a:pt x="3167" y="30349"/>
                  </a:lnTo>
                  <a:lnTo>
                    <a:pt x="3352" y="30226"/>
                  </a:lnTo>
                  <a:lnTo>
                    <a:pt x="3536" y="30103"/>
                  </a:lnTo>
                  <a:lnTo>
                    <a:pt x="3752" y="30011"/>
                  </a:lnTo>
                  <a:lnTo>
                    <a:pt x="3936" y="29919"/>
                  </a:lnTo>
                  <a:lnTo>
                    <a:pt x="4182" y="29857"/>
                  </a:lnTo>
                  <a:lnTo>
                    <a:pt x="4397" y="29826"/>
                  </a:lnTo>
                  <a:lnTo>
                    <a:pt x="5012" y="29826"/>
                  </a:lnTo>
                  <a:lnTo>
                    <a:pt x="5012" y="35146"/>
                  </a:lnTo>
                  <a:lnTo>
                    <a:pt x="5043" y="35361"/>
                  </a:lnTo>
                  <a:lnTo>
                    <a:pt x="5104" y="35576"/>
                  </a:lnTo>
                  <a:lnTo>
                    <a:pt x="5197" y="35791"/>
                  </a:lnTo>
                  <a:lnTo>
                    <a:pt x="5350" y="35945"/>
                  </a:lnTo>
                  <a:lnTo>
                    <a:pt x="5535" y="36099"/>
                  </a:lnTo>
                  <a:lnTo>
                    <a:pt x="5719" y="36191"/>
                  </a:lnTo>
                  <a:lnTo>
                    <a:pt x="5935" y="36283"/>
                  </a:lnTo>
                  <a:lnTo>
                    <a:pt x="6396" y="36283"/>
                  </a:lnTo>
                  <a:lnTo>
                    <a:pt x="6611" y="36191"/>
                  </a:lnTo>
                  <a:lnTo>
                    <a:pt x="6796" y="36099"/>
                  </a:lnTo>
                  <a:lnTo>
                    <a:pt x="6980" y="35945"/>
                  </a:lnTo>
                  <a:lnTo>
                    <a:pt x="7103" y="35791"/>
                  </a:lnTo>
                  <a:lnTo>
                    <a:pt x="7226" y="35576"/>
                  </a:lnTo>
                  <a:lnTo>
                    <a:pt x="7288" y="35361"/>
                  </a:lnTo>
                  <a:lnTo>
                    <a:pt x="7318" y="35146"/>
                  </a:lnTo>
                  <a:lnTo>
                    <a:pt x="7318" y="29826"/>
                  </a:lnTo>
                  <a:close/>
                  <a:moveTo>
                    <a:pt x="13130" y="40711"/>
                  </a:moveTo>
                  <a:lnTo>
                    <a:pt x="13714" y="40742"/>
                  </a:lnTo>
                  <a:lnTo>
                    <a:pt x="14298" y="40834"/>
                  </a:lnTo>
                  <a:lnTo>
                    <a:pt x="14882" y="40988"/>
                  </a:lnTo>
                  <a:lnTo>
                    <a:pt x="15405" y="41203"/>
                  </a:lnTo>
                  <a:lnTo>
                    <a:pt x="15928" y="41449"/>
                  </a:lnTo>
                  <a:lnTo>
                    <a:pt x="16420" y="41726"/>
                  </a:lnTo>
                  <a:lnTo>
                    <a:pt x="16881" y="42095"/>
                  </a:lnTo>
                  <a:lnTo>
                    <a:pt x="17311" y="42464"/>
                  </a:lnTo>
                  <a:lnTo>
                    <a:pt x="17680" y="42894"/>
                  </a:lnTo>
                  <a:lnTo>
                    <a:pt x="18019" y="43356"/>
                  </a:lnTo>
                  <a:lnTo>
                    <a:pt x="18326" y="43817"/>
                  </a:lnTo>
                  <a:lnTo>
                    <a:pt x="18572" y="44340"/>
                  </a:lnTo>
                  <a:lnTo>
                    <a:pt x="18787" y="44893"/>
                  </a:lnTo>
                  <a:lnTo>
                    <a:pt x="18910" y="45446"/>
                  </a:lnTo>
                  <a:lnTo>
                    <a:pt x="19003" y="46061"/>
                  </a:lnTo>
                  <a:lnTo>
                    <a:pt x="19033" y="46646"/>
                  </a:lnTo>
                  <a:lnTo>
                    <a:pt x="19003" y="47261"/>
                  </a:lnTo>
                  <a:lnTo>
                    <a:pt x="18910" y="47845"/>
                  </a:lnTo>
                  <a:lnTo>
                    <a:pt x="18787" y="48398"/>
                  </a:lnTo>
                  <a:lnTo>
                    <a:pt x="18572" y="48952"/>
                  </a:lnTo>
                  <a:lnTo>
                    <a:pt x="18326" y="49474"/>
                  </a:lnTo>
                  <a:lnTo>
                    <a:pt x="18019" y="49966"/>
                  </a:lnTo>
                  <a:lnTo>
                    <a:pt x="17680" y="50428"/>
                  </a:lnTo>
                  <a:lnTo>
                    <a:pt x="17311" y="50827"/>
                  </a:lnTo>
                  <a:lnTo>
                    <a:pt x="16881" y="51227"/>
                  </a:lnTo>
                  <a:lnTo>
                    <a:pt x="16420" y="51565"/>
                  </a:lnTo>
                  <a:lnTo>
                    <a:pt x="15928" y="51873"/>
                  </a:lnTo>
                  <a:lnTo>
                    <a:pt x="15405" y="52119"/>
                  </a:lnTo>
                  <a:lnTo>
                    <a:pt x="14882" y="52303"/>
                  </a:lnTo>
                  <a:lnTo>
                    <a:pt x="14298" y="52457"/>
                  </a:lnTo>
                  <a:lnTo>
                    <a:pt x="13714" y="52549"/>
                  </a:lnTo>
                  <a:lnTo>
                    <a:pt x="13130" y="52580"/>
                  </a:lnTo>
                  <a:lnTo>
                    <a:pt x="12515" y="52549"/>
                  </a:lnTo>
                  <a:lnTo>
                    <a:pt x="11931" y="52457"/>
                  </a:lnTo>
                  <a:lnTo>
                    <a:pt x="11346" y="52303"/>
                  </a:lnTo>
                  <a:lnTo>
                    <a:pt x="10824" y="52119"/>
                  </a:lnTo>
                  <a:lnTo>
                    <a:pt x="10301" y="51873"/>
                  </a:lnTo>
                  <a:lnTo>
                    <a:pt x="9809" y="51565"/>
                  </a:lnTo>
                  <a:lnTo>
                    <a:pt x="9348" y="51227"/>
                  </a:lnTo>
                  <a:lnTo>
                    <a:pt x="8917" y="50827"/>
                  </a:lnTo>
                  <a:lnTo>
                    <a:pt x="8548" y="50428"/>
                  </a:lnTo>
                  <a:lnTo>
                    <a:pt x="8210" y="49966"/>
                  </a:lnTo>
                  <a:lnTo>
                    <a:pt x="7903" y="49474"/>
                  </a:lnTo>
                  <a:lnTo>
                    <a:pt x="7657" y="48952"/>
                  </a:lnTo>
                  <a:lnTo>
                    <a:pt x="7441" y="48398"/>
                  </a:lnTo>
                  <a:lnTo>
                    <a:pt x="7318" y="47845"/>
                  </a:lnTo>
                  <a:lnTo>
                    <a:pt x="7226" y="47261"/>
                  </a:lnTo>
                  <a:lnTo>
                    <a:pt x="7195" y="46646"/>
                  </a:lnTo>
                  <a:lnTo>
                    <a:pt x="7226" y="46061"/>
                  </a:lnTo>
                  <a:lnTo>
                    <a:pt x="7318" y="45446"/>
                  </a:lnTo>
                  <a:lnTo>
                    <a:pt x="7441" y="44893"/>
                  </a:lnTo>
                  <a:lnTo>
                    <a:pt x="7657" y="44340"/>
                  </a:lnTo>
                  <a:lnTo>
                    <a:pt x="7903" y="43817"/>
                  </a:lnTo>
                  <a:lnTo>
                    <a:pt x="8210" y="43356"/>
                  </a:lnTo>
                  <a:lnTo>
                    <a:pt x="8548" y="42894"/>
                  </a:lnTo>
                  <a:lnTo>
                    <a:pt x="8917" y="42464"/>
                  </a:lnTo>
                  <a:lnTo>
                    <a:pt x="9348" y="42095"/>
                  </a:lnTo>
                  <a:lnTo>
                    <a:pt x="9809" y="41726"/>
                  </a:lnTo>
                  <a:lnTo>
                    <a:pt x="10301" y="41449"/>
                  </a:lnTo>
                  <a:lnTo>
                    <a:pt x="10824" y="41203"/>
                  </a:lnTo>
                  <a:lnTo>
                    <a:pt x="11346" y="40988"/>
                  </a:lnTo>
                  <a:lnTo>
                    <a:pt x="11931" y="40834"/>
                  </a:lnTo>
                  <a:lnTo>
                    <a:pt x="12515" y="40742"/>
                  </a:lnTo>
                  <a:lnTo>
                    <a:pt x="13130" y="40711"/>
                  </a:lnTo>
                  <a:close/>
                  <a:moveTo>
                    <a:pt x="49474" y="40711"/>
                  </a:moveTo>
                  <a:lnTo>
                    <a:pt x="50089" y="40742"/>
                  </a:lnTo>
                  <a:lnTo>
                    <a:pt x="50673" y="40834"/>
                  </a:lnTo>
                  <a:lnTo>
                    <a:pt x="51258" y="40988"/>
                  </a:lnTo>
                  <a:lnTo>
                    <a:pt x="51780" y="41203"/>
                  </a:lnTo>
                  <a:lnTo>
                    <a:pt x="52303" y="41449"/>
                  </a:lnTo>
                  <a:lnTo>
                    <a:pt x="52795" y="41726"/>
                  </a:lnTo>
                  <a:lnTo>
                    <a:pt x="53256" y="42095"/>
                  </a:lnTo>
                  <a:lnTo>
                    <a:pt x="53687" y="42464"/>
                  </a:lnTo>
                  <a:lnTo>
                    <a:pt x="54056" y="42894"/>
                  </a:lnTo>
                  <a:lnTo>
                    <a:pt x="54394" y="43356"/>
                  </a:lnTo>
                  <a:lnTo>
                    <a:pt x="54701" y="43817"/>
                  </a:lnTo>
                  <a:lnTo>
                    <a:pt x="54947" y="44340"/>
                  </a:lnTo>
                  <a:lnTo>
                    <a:pt x="55132" y="44893"/>
                  </a:lnTo>
                  <a:lnTo>
                    <a:pt x="55286" y="45446"/>
                  </a:lnTo>
                  <a:lnTo>
                    <a:pt x="55378" y="46061"/>
                  </a:lnTo>
                  <a:lnTo>
                    <a:pt x="55409" y="46646"/>
                  </a:lnTo>
                  <a:lnTo>
                    <a:pt x="55378" y="47261"/>
                  </a:lnTo>
                  <a:lnTo>
                    <a:pt x="55286" y="47845"/>
                  </a:lnTo>
                  <a:lnTo>
                    <a:pt x="55132" y="48398"/>
                  </a:lnTo>
                  <a:lnTo>
                    <a:pt x="54947" y="48952"/>
                  </a:lnTo>
                  <a:lnTo>
                    <a:pt x="54701" y="49474"/>
                  </a:lnTo>
                  <a:lnTo>
                    <a:pt x="54394" y="49966"/>
                  </a:lnTo>
                  <a:lnTo>
                    <a:pt x="54056" y="50428"/>
                  </a:lnTo>
                  <a:lnTo>
                    <a:pt x="53687" y="50827"/>
                  </a:lnTo>
                  <a:lnTo>
                    <a:pt x="53256" y="51227"/>
                  </a:lnTo>
                  <a:lnTo>
                    <a:pt x="52795" y="51565"/>
                  </a:lnTo>
                  <a:lnTo>
                    <a:pt x="52303" y="51873"/>
                  </a:lnTo>
                  <a:lnTo>
                    <a:pt x="51780" y="52119"/>
                  </a:lnTo>
                  <a:lnTo>
                    <a:pt x="51258" y="52303"/>
                  </a:lnTo>
                  <a:lnTo>
                    <a:pt x="50673" y="52457"/>
                  </a:lnTo>
                  <a:lnTo>
                    <a:pt x="50089" y="52549"/>
                  </a:lnTo>
                  <a:lnTo>
                    <a:pt x="49474" y="52580"/>
                  </a:lnTo>
                  <a:lnTo>
                    <a:pt x="48890" y="52549"/>
                  </a:lnTo>
                  <a:lnTo>
                    <a:pt x="48275" y="52457"/>
                  </a:lnTo>
                  <a:lnTo>
                    <a:pt x="47721" y="52303"/>
                  </a:lnTo>
                  <a:lnTo>
                    <a:pt x="47168" y="52119"/>
                  </a:lnTo>
                  <a:lnTo>
                    <a:pt x="46645" y="51873"/>
                  </a:lnTo>
                  <a:lnTo>
                    <a:pt x="46184" y="51565"/>
                  </a:lnTo>
                  <a:lnTo>
                    <a:pt x="45723" y="51227"/>
                  </a:lnTo>
                  <a:lnTo>
                    <a:pt x="45292" y="50827"/>
                  </a:lnTo>
                  <a:lnTo>
                    <a:pt x="44923" y="50428"/>
                  </a:lnTo>
                  <a:lnTo>
                    <a:pt x="44554" y="49966"/>
                  </a:lnTo>
                  <a:lnTo>
                    <a:pt x="44278" y="49474"/>
                  </a:lnTo>
                  <a:lnTo>
                    <a:pt x="44032" y="48952"/>
                  </a:lnTo>
                  <a:lnTo>
                    <a:pt x="43816" y="48398"/>
                  </a:lnTo>
                  <a:lnTo>
                    <a:pt x="43663" y="47845"/>
                  </a:lnTo>
                  <a:lnTo>
                    <a:pt x="43570" y="47261"/>
                  </a:lnTo>
                  <a:lnTo>
                    <a:pt x="43540" y="46646"/>
                  </a:lnTo>
                  <a:lnTo>
                    <a:pt x="43570" y="46061"/>
                  </a:lnTo>
                  <a:lnTo>
                    <a:pt x="43663" y="45446"/>
                  </a:lnTo>
                  <a:lnTo>
                    <a:pt x="43816" y="44893"/>
                  </a:lnTo>
                  <a:lnTo>
                    <a:pt x="44032" y="44340"/>
                  </a:lnTo>
                  <a:lnTo>
                    <a:pt x="44278" y="43817"/>
                  </a:lnTo>
                  <a:lnTo>
                    <a:pt x="44554" y="43356"/>
                  </a:lnTo>
                  <a:lnTo>
                    <a:pt x="44923" y="42894"/>
                  </a:lnTo>
                  <a:lnTo>
                    <a:pt x="45292" y="42464"/>
                  </a:lnTo>
                  <a:lnTo>
                    <a:pt x="45723" y="42095"/>
                  </a:lnTo>
                  <a:lnTo>
                    <a:pt x="46184" y="41726"/>
                  </a:lnTo>
                  <a:lnTo>
                    <a:pt x="46645" y="41449"/>
                  </a:lnTo>
                  <a:lnTo>
                    <a:pt x="47168" y="41203"/>
                  </a:lnTo>
                  <a:lnTo>
                    <a:pt x="47721" y="40988"/>
                  </a:lnTo>
                  <a:lnTo>
                    <a:pt x="48275" y="40834"/>
                  </a:lnTo>
                  <a:lnTo>
                    <a:pt x="48890" y="40742"/>
                  </a:lnTo>
                  <a:lnTo>
                    <a:pt x="49474" y="40711"/>
                  </a:lnTo>
                  <a:close/>
                  <a:moveTo>
                    <a:pt x="45016" y="0"/>
                  </a:moveTo>
                  <a:lnTo>
                    <a:pt x="44770" y="31"/>
                  </a:lnTo>
                  <a:lnTo>
                    <a:pt x="44554" y="93"/>
                  </a:lnTo>
                  <a:lnTo>
                    <a:pt x="44370" y="216"/>
                  </a:lnTo>
                  <a:lnTo>
                    <a:pt x="44185" y="339"/>
                  </a:lnTo>
                  <a:lnTo>
                    <a:pt x="44062" y="523"/>
                  </a:lnTo>
                  <a:lnTo>
                    <a:pt x="43939" y="708"/>
                  </a:lnTo>
                  <a:lnTo>
                    <a:pt x="43878" y="923"/>
                  </a:lnTo>
                  <a:lnTo>
                    <a:pt x="43847" y="1169"/>
                  </a:lnTo>
                  <a:lnTo>
                    <a:pt x="43847" y="1599"/>
                  </a:lnTo>
                  <a:lnTo>
                    <a:pt x="40403" y="1599"/>
                  </a:lnTo>
                  <a:lnTo>
                    <a:pt x="39911" y="1630"/>
                  </a:lnTo>
                  <a:lnTo>
                    <a:pt x="39450" y="1692"/>
                  </a:lnTo>
                  <a:lnTo>
                    <a:pt x="39020" y="1784"/>
                  </a:lnTo>
                  <a:lnTo>
                    <a:pt x="38589" y="1907"/>
                  </a:lnTo>
                  <a:lnTo>
                    <a:pt x="38159" y="2091"/>
                  </a:lnTo>
                  <a:lnTo>
                    <a:pt x="37759" y="2307"/>
                  </a:lnTo>
                  <a:lnTo>
                    <a:pt x="37359" y="2522"/>
                  </a:lnTo>
                  <a:lnTo>
                    <a:pt x="37021" y="2798"/>
                  </a:lnTo>
                  <a:lnTo>
                    <a:pt x="36683" y="3106"/>
                  </a:lnTo>
                  <a:lnTo>
                    <a:pt x="36375" y="3413"/>
                  </a:lnTo>
                  <a:lnTo>
                    <a:pt x="36099" y="3782"/>
                  </a:lnTo>
                  <a:lnTo>
                    <a:pt x="35853" y="4151"/>
                  </a:lnTo>
                  <a:lnTo>
                    <a:pt x="35607" y="4520"/>
                  </a:lnTo>
                  <a:lnTo>
                    <a:pt x="35422" y="4951"/>
                  </a:lnTo>
                  <a:lnTo>
                    <a:pt x="35268" y="5381"/>
                  </a:lnTo>
                  <a:lnTo>
                    <a:pt x="35145" y="5812"/>
                  </a:lnTo>
                  <a:lnTo>
                    <a:pt x="17957" y="5812"/>
                  </a:lnTo>
                  <a:lnTo>
                    <a:pt x="17281" y="5843"/>
                  </a:lnTo>
                  <a:lnTo>
                    <a:pt x="16635" y="5873"/>
                  </a:lnTo>
                  <a:lnTo>
                    <a:pt x="15989" y="5966"/>
                  </a:lnTo>
                  <a:lnTo>
                    <a:pt x="15344" y="6089"/>
                  </a:lnTo>
                  <a:lnTo>
                    <a:pt x="14729" y="6212"/>
                  </a:lnTo>
                  <a:lnTo>
                    <a:pt x="14114" y="6396"/>
                  </a:lnTo>
                  <a:lnTo>
                    <a:pt x="13499" y="6611"/>
                  </a:lnTo>
                  <a:lnTo>
                    <a:pt x="12914" y="6827"/>
                  </a:lnTo>
                  <a:lnTo>
                    <a:pt x="12361" y="7103"/>
                  </a:lnTo>
                  <a:lnTo>
                    <a:pt x="11808" y="7380"/>
                  </a:lnTo>
                  <a:lnTo>
                    <a:pt x="11254" y="7687"/>
                  </a:lnTo>
                  <a:lnTo>
                    <a:pt x="10731" y="8026"/>
                  </a:lnTo>
                  <a:lnTo>
                    <a:pt x="10209" y="8395"/>
                  </a:lnTo>
                  <a:lnTo>
                    <a:pt x="9717" y="8764"/>
                  </a:lnTo>
                  <a:lnTo>
                    <a:pt x="9255" y="9194"/>
                  </a:lnTo>
                  <a:lnTo>
                    <a:pt x="8825" y="9625"/>
                  </a:lnTo>
                  <a:lnTo>
                    <a:pt x="8394" y="10055"/>
                  </a:lnTo>
                  <a:lnTo>
                    <a:pt x="7964" y="10516"/>
                  </a:lnTo>
                  <a:lnTo>
                    <a:pt x="7595" y="11008"/>
                  </a:lnTo>
                  <a:lnTo>
                    <a:pt x="7226" y="11531"/>
                  </a:lnTo>
                  <a:lnTo>
                    <a:pt x="6888" y="12054"/>
                  </a:lnTo>
                  <a:lnTo>
                    <a:pt x="6580" y="12607"/>
                  </a:lnTo>
                  <a:lnTo>
                    <a:pt x="6304" y="13161"/>
                  </a:lnTo>
                  <a:lnTo>
                    <a:pt x="6027" y="13714"/>
                  </a:lnTo>
                  <a:lnTo>
                    <a:pt x="5812" y="14329"/>
                  </a:lnTo>
                  <a:lnTo>
                    <a:pt x="5596" y="14913"/>
                  </a:lnTo>
                  <a:lnTo>
                    <a:pt x="5412" y="15528"/>
                  </a:lnTo>
                  <a:lnTo>
                    <a:pt x="5289" y="16143"/>
                  </a:lnTo>
                  <a:lnTo>
                    <a:pt x="5166" y="16789"/>
                  </a:lnTo>
                  <a:lnTo>
                    <a:pt x="5074" y="17435"/>
                  </a:lnTo>
                  <a:lnTo>
                    <a:pt x="5043" y="18111"/>
                  </a:lnTo>
                  <a:lnTo>
                    <a:pt x="5012" y="18757"/>
                  </a:lnTo>
                  <a:lnTo>
                    <a:pt x="5012" y="27520"/>
                  </a:lnTo>
                  <a:lnTo>
                    <a:pt x="4643" y="27520"/>
                  </a:lnTo>
                  <a:lnTo>
                    <a:pt x="4182" y="27551"/>
                  </a:lnTo>
                  <a:lnTo>
                    <a:pt x="3721" y="27612"/>
                  </a:lnTo>
                  <a:lnTo>
                    <a:pt x="3260" y="27735"/>
                  </a:lnTo>
                  <a:lnTo>
                    <a:pt x="2829" y="27889"/>
                  </a:lnTo>
                  <a:lnTo>
                    <a:pt x="2429" y="28074"/>
                  </a:lnTo>
                  <a:lnTo>
                    <a:pt x="2060" y="28320"/>
                  </a:lnTo>
                  <a:lnTo>
                    <a:pt x="1691" y="28566"/>
                  </a:lnTo>
                  <a:lnTo>
                    <a:pt x="1384" y="28873"/>
                  </a:lnTo>
                  <a:lnTo>
                    <a:pt x="1076" y="29211"/>
                  </a:lnTo>
                  <a:lnTo>
                    <a:pt x="800" y="29550"/>
                  </a:lnTo>
                  <a:lnTo>
                    <a:pt x="584" y="29949"/>
                  </a:lnTo>
                  <a:lnTo>
                    <a:pt x="369" y="30349"/>
                  </a:lnTo>
                  <a:lnTo>
                    <a:pt x="215" y="30779"/>
                  </a:lnTo>
                  <a:lnTo>
                    <a:pt x="92" y="31210"/>
                  </a:lnTo>
                  <a:lnTo>
                    <a:pt x="31" y="31671"/>
                  </a:lnTo>
                  <a:lnTo>
                    <a:pt x="0" y="32163"/>
                  </a:lnTo>
                  <a:lnTo>
                    <a:pt x="0" y="46430"/>
                  </a:lnTo>
                  <a:lnTo>
                    <a:pt x="31" y="46676"/>
                  </a:lnTo>
                  <a:lnTo>
                    <a:pt x="92" y="46892"/>
                  </a:lnTo>
                  <a:lnTo>
                    <a:pt x="215" y="47076"/>
                  </a:lnTo>
                  <a:lnTo>
                    <a:pt x="338" y="47261"/>
                  </a:lnTo>
                  <a:lnTo>
                    <a:pt x="523" y="47384"/>
                  </a:lnTo>
                  <a:lnTo>
                    <a:pt x="707" y="47507"/>
                  </a:lnTo>
                  <a:lnTo>
                    <a:pt x="923" y="47568"/>
                  </a:lnTo>
                  <a:lnTo>
                    <a:pt x="1169" y="47599"/>
                  </a:lnTo>
                  <a:lnTo>
                    <a:pt x="4951" y="47599"/>
                  </a:lnTo>
                  <a:lnTo>
                    <a:pt x="5074" y="48337"/>
                  </a:lnTo>
                  <a:lnTo>
                    <a:pt x="5258" y="49075"/>
                  </a:lnTo>
                  <a:lnTo>
                    <a:pt x="5504" y="49782"/>
                  </a:lnTo>
                  <a:lnTo>
                    <a:pt x="5812" y="50458"/>
                  </a:lnTo>
                  <a:lnTo>
                    <a:pt x="6211" y="51104"/>
                  </a:lnTo>
                  <a:lnTo>
                    <a:pt x="6611" y="51688"/>
                  </a:lnTo>
                  <a:lnTo>
                    <a:pt x="7103" y="52242"/>
                  </a:lnTo>
                  <a:lnTo>
                    <a:pt x="7626" y="52765"/>
                  </a:lnTo>
                  <a:lnTo>
                    <a:pt x="8179" y="53226"/>
                  </a:lnTo>
                  <a:lnTo>
                    <a:pt x="8794" y="53656"/>
                  </a:lnTo>
                  <a:lnTo>
                    <a:pt x="9440" y="54025"/>
                  </a:lnTo>
                  <a:lnTo>
                    <a:pt x="10116" y="54302"/>
                  </a:lnTo>
                  <a:lnTo>
                    <a:pt x="10824" y="54548"/>
                  </a:lnTo>
                  <a:lnTo>
                    <a:pt x="11562" y="54732"/>
                  </a:lnTo>
                  <a:lnTo>
                    <a:pt x="12330" y="54855"/>
                  </a:lnTo>
                  <a:lnTo>
                    <a:pt x="12730" y="54855"/>
                  </a:lnTo>
                  <a:lnTo>
                    <a:pt x="13130" y="54886"/>
                  </a:lnTo>
                  <a:lnTo>
                    <a:pt x="13499" y="54855"/>
                  </a:lnTo>
                  <a:lnTo>
                    <a:pt x="13898" y="54855"/>
                  </a:lnTo>
                  <a:lnTo>
                    <a:pt x="14667" y="54732"/>
                  </a:lnTo>
                  <a:lnTo>
                    <a:pt x="15405" y="54548"/>
                  </a:lnTo>
                  <a:lnTo>
                    <a:pt x="16112" y="54302"/>
                  </a:lnTo>
                  <a:lnTo>
                    <a:pt x="16789" y="54025"/>
                  </a:lnTo>
                  <a:lnTo>
                    <a:pt x="17434" y="53656"/>
                  </a:lnTo>
                  <a:lnTo>
                    <a:pt x="18049" y="53226"/>
                  </a:lnTo>
                  <a:lnTo>
                    <a:pt x="18603" y="52765"/>
                  </a:lnTo>
                  <a:lnTo>
                    <a:pt x="19126" y="52242"/>
                  </a:lnTo>
                  <a:lnTo>
                    <a:pt x="19618" y="51688"/>
                  </a:lnTo>
                  <a:lnTo>
                    <a:pt x="20017" y="51104"/>
                  </a:lnTo>
                  <a:lnTo>
                    <a:pt x="20417" y="50458"/>
                  </a:lnTo>
                  <a:lnTo>
                    <a:pt x="20725" y="49782"/>
                  </a:lnTo>
                  <a:lnTo>
                    <a:pt x="20971" y="49075"/>
                  </a:lnTo>
                  <a:lnTo>
                    <a:pt x="21155" y="48337"/>
                  </a:lnTo>
                  <a:lnTo>
                    <a:pt x="21278" y="47599"/>
                  </a:lnTo>
                  <a:lnTo>
                    <a:pt x="41326" y="47599"/>
                  </a:lnTo>
                  <a:lnTo>
                    <a:pt x="41449" y="48337"/>
                  </a:lnTo>
                  <a:lnTo>
                    <a:pt x="41633" y="49075"/>
                  </a:lnTo>
                  <a:lnTo>
                    <a:pt x="41879" y="49782"/>
                  </a:lnTo>
                  <a:lnTo>
                    <a:pt x="42187" y="50458"/>
                  </a:lnTo>
                  <a:lnTo>
                    <a:pt x="42556" y="51104"/>
                  </a:lnTo>
                  <a:lnTo>
                    <a:pt x="42986" y="51688"/>
                  </a:lnTo>
                  <a:lnTo>
                    <a:pt x="43478" y="52242"/>
                  </a:lnTo>
                  <a:lnTo>
                    <a:pt x="44001" y="52765"/>
                  </a:lnTo>
                  <a:lnTo>
                    <a:pt x="44554" y="53226"/>
                  </a:lnTo>
                  <a:lnTo>
                    <a:pt x="45169" y="53656"/>
                  </a:lnTo>
                  <a:lnTo>
                    <a:pt x="45815" y="54025"/>
                  </a:lnTo>
                  <a:lnTo>
                    <a:pt x="46492" y="54302"/>
                  </a:lnTo>
                  <a:lnTo>
                    <a:pt x="47199" y="54548"/>
                  </a:lnTo>
                  <a:lnTo>
                    <a:pt x="47937" y="54732"/>
                  </a:lnTo>
                  <a:lnTo>
                    <a:pt x="48705" y="54855"/>
                  </a:lnTo>
                  <a:lnTo>
                    <a:pt x="49074" y="54855"/>
                  </a:lnTo>
                  <a:lnTo>
                    <a:pt x="49474" y="54886"/>
                  </a:lnTo>
                  <a:lnTo>
                    <a:pt x="49874" y="54855"/>
                  </a:lnTo>
                  <a:lnTo>
                    <a:pt x="50274" y="54855"/>
                  </a:lnTo>
                  <a:lnTo>
                    <a:pt x="51012" y="54732"/>
                  </a:lnTo>
                  <a:lnTo>
                    <a:pt x="51750" y="54548"/>
                  </a:lnTo>
                  <a:lnTo>
                    <a:pt x="52487" y="54302"/>
                  </a:lnTo>
                  <a:lnTo>
                    <a:pt x="53164" y="54025"/>
                  </a:lnTo>
                  <a:lnTo>
                    <a:pt x="53810" y="53656"/>
                  </a:lnTo>
                  <a:lnTo>
                    <a:pt x="54394" y="53226"/>
                  </a:lnTo>
                  <a:lnTo>
                    <a:pt x="54978" y="52765"/>
                  </a:lnTo>
                  <a:lnTo>
                    <a:pt x="55501" y="52242"/>
                  </a:lnTo>
                  <a:lnTo>
                    <a:pt x="55962" y="51688"/>
                  </a:lnTo>
                  <a:lnTo>
                    <a:pt x="56392" y="51104"/>
                  </a:lnTo>
                  <a:lnTo>
                    <a:pt x="56761" y="50458"/>
                  </a:lnTo>
                  <a:lnTo>
                    <a:pt x="57100" y="49782"/>
                  </a:lnTo>
                  <a:lnTo>
                    <a:pt x="57346" y="49075"/>
                  </a:lnTo>
                  <a:lnTo>
                    <a:pt x="57530" y="48337"/>
                  </a:lnTo>
                  <a:lnTo>
                    <a:pt x="57653" y="47599"/>
                  </a:lnTo>
                  <a:lnTo>
                    <a:pt x="61835" y="47599"/>
                  </a:lnTo>
                  <a:lnTo>
                    <a:pt x="62050" y="47568"/>
                  </a:lnTo>
                  <a:lnTo>
                    <a:pt x="62265" y="47507"/>
                  </a:lnTo>
                  <a:lnTo>
                    <a:pt x="62481" y="47384"/>
                  </a:lnTo>
                  <a:lnTo>
                    <a:pt x="62634" y="47261"/>
                  </a:lnTo>
                  <a:lnTo>
                    <a:pt x="62788" y="47076"/>
                  </a:lnTo>
                  <a:lnTo>
                    <a:pt x="62880" y="46892"/>
                  </a:lnTo>
                  <a:lnTo>
                    <a:pt x="62973" y="46676"/>
                  </a:lnTo>
                  <a:lnTo>
                    <a:pt x="62973" y="46430"/>
                  </a:lnTo>
                  <a:lnTo>
                    <a:pt x="62973" y="34685"/>
                  </a:lnTo>
                  <a:lnTo>
                    <a:pt x="62973" y="34223"/>
                  </a:lnTo>
                  <a:lnTo>
                    <a:pt x="62911" y="33762"/>
                  </a:lnTo>
                  <a:lnTo>
                    <a:pt x="62788" y="33332"/>
                  </a:lnTo>
                  <a:lnTo>
                    <a:pt x="62665" y="32901"/>
                  </a:lnTo>
                  <a:lnTo>
                    <a:pt x="62511" y="32501"/>
                  </a:lnTo>
                  <a:lnTo>
                    <a:pt x="62296" y="32102"/>
                  </a:lnTo>
                  <a:lnTo>
                    <a:pt x="62050" y="31733"/>
                  </a:lnTo>
                  <a:lnTo>
                    <a:pt x="61804" y="31394"/>
                  </a:lnTo>
                  <a:lnTo>
                    <a:pt x="61497" y="31056"/>
                  </a:lnTo>
                  <a:lnTo>
                    <a:pt x="61189" y="30749"/>
                  </a:lnTo>
                  <a:lnTo>
                    <a:pt x="60820" y="30503"/>
                  </a:lnTo>
                  <a:lnTo>
                    <a:pt x="60451" y="30257"/>
                  </a:lnTo>
                  <a:lnTo>
                    <a:pt x="60052" y="30042"/>
                  </a:lnTo>
                  <a:lnTo>
                    <a:pt x="59652" y="29857"/>
                  </a:lnTo>
                  <a:lnTo>
                    <a:pt x="59221" y="29703"/>
                  </a:lnTo>
                  <a:lnTo>
                    <a:pt x="58760" y="29611"/>
                  </a:lnTo>
                  <a:lnTo>
                    <a:pt x="48213" y="27643"/>
                  </a:lnTo>
                  <a:lnTo>
                    <a:pt x="45877" y="22908"/>
                  </a:lnTo>
                  <a:lnTo>
                    <a:pt x="45446" y="22078"/>
                  </a:lnTo>
                  <a:lnTo>
                    <a:pt x="44923" y="21278"/>
                  </a:lnTo>
                  <a:lnTo>
                    <a:pt x="44401" y="20540"/>
                  </a:lnTo>
                  <a:lnTo>
                    <a:pt x="43786" y="19833"/>
                  </a:lnTo>
                  <a:lnTo>
                    <a:pt x="43140" y="19157"/>
                  </a:lnTo>
                  <a:lnTo>
                    <a:pt x="42433" y="18542"/>
                  </a:lnTo>
                  <a:lnTo>
                    <a:pt x="41726" y="17988"/>
                  </a:lnTo>
                  <a:lnTo>
                    <a:pt x="40957" y="17465"/>
                  </a:lnTo>
                  <a:lnTo>
                    <a:pt x="40157" y="17004"/>
                  </a:lnTo>
                  <a:lnTo>
                    <a:pt x="39327" y="16604"/>
                  </a:lnTo>
                  <a:lnTo>
                    <a:pt x="38466" y="16236"/>
                  </a:lnTo>
                  <a:lnTo>
                    <a:pt x="37575" y="15959"/>
                  </a:lnTo>
                  <a:lnTo>
                    <a:pt x="36683" y="15713"/>
                  </a:lnTo>
                  <a:lnTo>
                    <a:pt x="35760" y="15559"/>
                  </a:lnTo>
                  <a:lnTo>
                    <a:pt x="34838" y="15467"/>
                  </a:lnTo>
                  <a:lnTo>
                    <a:pt x="33885" y="15436"/>
                  </a:lnTo>
                  <a:lnTo>
                    <a:pt x="16020" y="15436"/>
                  </a:lnTo>
                  <a:lnTo>
                    <a:pt x="15467" y="15528"/>
                  </a:lnTo>
                  <a:lnTo>
                    <a:pt x="14913" y="15651"/>
                  </a:lnTo>
                  <a:lnTo>
                    <a:pt x="14390" y="15805"/>
                  </a:lnTo>
                  <a:lnTo>
                    <a:pt x="13868" y="16020"/>
                  </a:lnTo>
                  <a:lnTo>
                    <a:pt x="13406" y="16297"/>
                  </a:lnTo>
                  <a:lnTo>
                    <a:pt x="12945" y="16574"/>
                  </a:lnTo>
                  <a:lnTo>
                    <a:pt x="12515" y="16912"/>
                  </a:lnTo>
                  <a:lnTo>
                    <a:pt x="12115" y="17281"/>
                  </a:lnTo>
                  <a:lnTo>
                    <a:pt x="11746" y="17681"/>
                  </a:lnTo>
                  <a:lnTo>
                    <a:pt x="11408" y="18111"/>
                  </a:lnTo>
                  <a:lnTo>
                    <a:pt x="11131" y="18572"/>
                  </a:lnTo>
                  <a:lnTo>
                    <a:pt x="10854" y="19064"/>
                  </a:lnTo>
                  <a:lnTo>
                    <a:pt x="10639" y="19587"/>
                  </a:lnTo>
                  <a:lnTo>
                    <a:pt x="10485" y="20110"/>
                  </a:lnTo>
                  <a:lnTo>
                    <a:pt x="10362" y="20694"/>
                  </a:lnTo>
                  <a:lnTo>
                    <a:pt x="9194" y="27520"/>
                  </a:lnTo>
                  <a:lnTo>
                    <a:pt x="7318" y="27520"/>
                  </a:lnTo>
                  <a:lnTo>
                    <a:pt x="7318" y="18757"/>
                  </a:lnTo>
                  <a:lnTo>
                    <a:pt x="7318" y="18203"/>
                  </a:lnTo>
                  <a:lnTo>
                    <a:pt x="7380" y="17681"/>
                  </a:lnTo>
                  <a:lnTo>
                    <a:pt x="7441" y="17127"/>
                  </a:lnTo>
                  <a:lnTo>
                    <a:pt x="7534" y="16604"/>
                  </a:lnTo>
                  <a:lnTo>
                    <a:pt x="7657" y="16113"/>
                  </a:lnTo>
                  <a:lnTo>
                    <a:pt x="7780" y="15590"/>
                  </a:lnTo>
                  <a:lnTo>
                    <a:pt x="7964" y="15098"/>
                  </a:lnTo>
                  <a:lnTo>
                    <a:pt x="8149" y="14606"/>
                  </a:lnTo>
                  <a:lnTo>
                    <a:pt x="8364" y="14145"/>
                  </a:lnTo>
                  <a:lnTo>
                    <a:pt x="8610" y="13683"/>
                  </a:lnTo>
                  <a:lnTo>
                    <a:pt x="8856" y="13253"/>
                  </a:lnTo>
                  <a:lnTo>
                    <a:pt x="9132" y="12822"/>
                  </a:lnTo>
                  <a:lnTo>
                    <a:pt x="9440" y="12392"/>
                  </a:lnTo>
                  <a:lnTo>
                    <a:pt x="9747" y="11992"/>
                  </a:lnTo>
                  <a:lnTo>
                    <a:pt x="10086" y="11593"/>
                  </a:lnTo>
                  <a:lnTo>
                    <a:pt x="10424" y="11224"/>
                  </a:lnTo>
                  <a:lnTo>
                    <a:pt x="10793" y="10885"/>
                  </a:lnTo>
                  <a:lnTo>
                    <a:pt x="11193" y="10547"/>
                  </a:lnTo>
                  <a:lnTo>
                    <a:pt x="11592" y="10240"/>
                  </a:lnTo>
                  <a:lnTo>
                    <a:pt x="12023" y="9932"/>
                  </a:lnTo>
                  <a:lnTo>
                    <a:pt x="12453" y="9655"/>
                  </a:lnTo>
                  <a:lnTo>
                    <a:pt x="12884" y="9409"/>
                  </a:lnTo>
                  <a:lnTo>
                    <a:pt x="13345" y="9163"/>
                  </a:lnTo>
                  <a:lnTo>
                    <a:pt x="13806" y="8948"/>
                  </a:lnTo>
                  <a:lnTo>
                    <a:pt x="14298" y="8764"/>
                  </a:lnTo>
                  <a:lnTo>
                    <a:pt x="14790" y="8579"/>
                  </a:lnTo>
                  <a:lnTo>
                    <a:pt x="15313" y="8456"/>
                  </a:lnTo>
                  <a:lnTo>
                    <a:pt x="15805" y="8333"/>
                  </a:lnTo>
                  <a:lnTo>
                    <a:pt x="16328" y="8241"/>
                  </a:lnTo>
                  <a:lnTo>
                    <a:pt x="16881" y="8179"/>
                  </a:lnTo>
                  <a:lnTo>
                    <a:pt x="17404" y="8118"/>
                  </a:lnTo>
                  <a:lnTo>
                    <a:pt x="35145" y="8118"/>
                  </a:lnTo>
                  <a:lnTo>
                    <a:pt x="35268" y="8548"/>
                  </a:lnTo>
                  <a:lnTo>
                    <a:pt x="35422" y="8979"/>
                  </a:lnTo>
                  <a:lnTo>
                    <a:pt x="35607" y="9409"/>
                  </a:lnTo>
                  <a:lnTo>
                    <a:pt x="35853" y="9778"/>
                  </a:lnTo>
                  <a:lnTo>
                    <a:pt x="36099" y="10147"/>
                  </a:lnTo>
                  <a:lnTo>
                    <a:pt x="36375" y="10516"/>
                  </a:lnTo>
                  <a:lnTo>
                    <a:pt x="36683" y="10824"/>
                  </a:lnTo>
                  <a:lnTo>
                    <a:pt x="37021" y="11131"/>
                  </a:lnTo>
                  <a:lnTo>
                    <a:pt x="37359" y="11408"/>
                  </a:lnTo>
                  <a:lnTo>
                    <a:pt x="37759" y="11623"/>
                  </a:lnTo>
                  <a:lnTo>
                    <a:pt x="38159" y="11839"/>
                  </a:lnTo>
                  <a:lnTo>
                    <a:pt x="38589" y="12023"/>
                  </a:lnTo>
                  <a:lnTo>
                    <a:pt x="39020" y="12146"/>
                  </a:lnTo>
                  <a:lnTo>
                    <a:pt x="39450" y="12238"/>
                  </a:lnTo>
                  <a:lnTo>
                    <a:pt x="39911" y="12300"/>
                  </a:lnTo>
                  <a:lnTo>
                    <a:pt x="40403" y="12330"/>
                  </a:lnTo>
                  <a:lnTo>
                    <a:pt x="43847" y="12330"/>
                  </a:lnTo>
                  <a:lnTo>
                    <a:pt x="43847" y="12761"/>
                  </a:lnTo>
                  <a:lnTo>
                    <a:pt x="43878" y="13007"/>
                  </a:lnTo>
                  <a:lnTo>
                    <a:pt x="43939" y="13222"/>
                  </a:lnTo>
                  <a:lnTo>
                    <a:pt x="44062" y="13407"/>
                  </a:lnTo>
                  <a:lnTo>
                    <a:pt x="44185" y="13591"/>
                  </a:lnTo>
                  <a:lnTo>
                    <a:pt x="44370" y="13714"/>
                  </a:lnTo>
                  <a:lnTo>
                    <a:pt x="44554" y="13837"/>
                  </a:lnTo>
                  <a:lnTo>
                    <a:pt x="44770" y="13899"/>
                  </a:lnTo>
                  <a:lnTo>
                    <a:pt x="45016" y="13929"/>
                  </a:lnTo>
                  <a:lnTo>
                    <a:pt x="45231" y="13899"/>
                  </a:lnTo>
                  <a:lnTo>
                    <a:pt x="45446" y="13837"/>
                  </a:lnTo>
                  <a:lnTo>
                    <a:pt x="45631" y="13714"/>
                  </a:lnTo>
                  <a:lnTo>
                    <a:pt x="45815" y="13591"/>
                  </a:lnTo>
                  <a:lnTo>
                    <a:pt x="45969" y="13407"/>
                  </a:lnTo>
                  <a:lnTo>
                    <a:pt x="46061" y="13222"/>
                  </a:lnTo>
                  <a:lnTo>
                    <a:pt x="46123" y="13007"/>
                  </a:lnTo>
                  <a:lnTo>
                    <a:pt x="46153" y="12761"/>
                  </a:lnTo>
                  <a:lnTo>
                    <a:pt x="46153" y="11193"/>
                  </a:lnTo>
                  <a:lnTo>
                    <a:pt x="46153" y="10855"/>
                  </a:lnTo>
                  <a:lnTo>
                    <a:pt x="50089" y="10855"/>
                  </a:lnTo>
                  <a:lnTo>
                    <a:pt x="50335" y="10824"/>
                  </a:lnTo>
                  <a:lnTo>
                    <a:pt x="50550" y="10762"/>
                  </a:lnTo>
                  <a:lnTo>
                    <a:pt x="50735" y="10639"/>
                  </a:lnTo>
                  <a:lnTo>
                    <a:pt x="50919" y="10516"/>
                  </a:lnTo>
                  <a:lnTo>
                    <a:pt x="51042" y="10332"/>
                  </a:lnTo>
                  <a:lnTo>
                    <a:pt x="51165" y="10147"/>
                  </a:lnTo>
                  <a:lnTo>
                    <a:pt x="51227" y="9932"/>
                  </a:lnTo>
                  <a:lnTo>
                    <a:pt x="51258" y="9686"/>
                  </a:lnTo>
                  <a:lnTo>
                    <a:pt x="51227" y="9471"/>
                  </a:lnTo>
                  <a:lnTo>
                    <a:pt x="51165" y="9256"/>
                  </a:lnTo>
                  <a:lnTo>
                    <a:pt x="51042" y="9040"/>
                  </a:lnTo>
                  <a:lnTo>
                    <a:pt x="50919" y="8887"/>
                  </a:lnTo>
                  <a:lnTo>
                    <a:pt x="50735" y="8733"/>
                  </a:lnTo>
                  <a:lnTo>
                    <a:pt x="50550" y="8641"/>
                  </a:lnTo>
                  <a:lnTo>
                    <a:pt x="50335" y="8579"/>
                  </a:lnTo>
                  <a:lnTo>
                    <a:pt x="50089" y="8548"/>
                  </a:lnTo>
                  <a:lnTo>
                    <a:pt x="46153" y="8548"/>
                  </a:lnTo>
                  <a:lnTo>
                    <a:pt x="46153" y="5381"/>
                  </a:lnTo>
                  <a:lnTo>
                    <a:pt x="50089" y="5381"/>
                  </a:lnTo>
                  <a:lnTo>
                    <a:pt x="50335" y="5351"/>
                  </a:lnTo>
                  <a:lnTo>
                    <a:pt x="50550" y="5289"/>
                  </a:lnTo>
                  <a:lnTo>
                    <a:pt x="50735" y="5197"/>
                  </a:lnTo>
                  <a:lnTo>
                    <a:pt x="50919" y="5043"/>
                  </a:lnTo>
                  <a:lnTo>
                    <a:pt x="51042" y="4889"/>
                  </a:lnTo>
                  <a:lnTo>
                    <a:pt x="51165" y="4674"/>
                  </a:lnTo>
                  <a:lnTo>
                    <a:pt x="51227" y="4459"/>
                  </a:lnTo>
                  <a:lnTo>
                    <a:pt x="51258" y="4244"/>
                  </a:lnTo>
                  <a:lnTo>
                    <a:pt x="51227" y="3998"/>
                  </a:lnTo>
                  <a:lnTo>
                    <a:pt x="51165" y="3782"/>
                  </a:lnTo>
                  <a:lnTo>
                    <a:pt x="51042" y="3598"/>
                  </a:lnTo>
                  <a:lnTo>
                    <a:pt x="50919" y="3413"/>
                  </a:lnTo>
                  <a:lnTo>
                    <a:pt x="50735" y="3290"/>
                  </a:lnTo>
                  <a:lnTo>
                    <a:pt x="50550" y="3167"/>
                  </a:lnTo>
                  <a:lnTo>
                    <a:pt x="50335" y="3106"/>
                  </a:lnTo>
                  <a:lnTo>
                    <a:pt x="50089" y="3075"/>
                  </a:lnTo>
                  <a:lnTo>
                    <a:pt x="46153" y="3075"/>
                  </a:lnTo>
                  <a:lnTo>
                    <a:pt x="46153" y="2737"/>
                  </a:lnTo>
                  <a:lnTo>
                    <a:pt x="46153" y="1169"/>
                  </a:lnTo>
                  <a:lnTo>
                    <a:pt x="46123" y="923"/>
                  </a:lnTo>
                  <a:lnTo>
                    <a:pt x="46061" y="708"/>
                  </a:lnTo>
                  <a:lnTo>
                    <a:pt x="45969" y="523"/>
                  </a:lnTo>
                  <a:lnTo>
                    <a:pt x="45815" y="339"/>
                  </a:lnTo>
                  <a:lnTo>
                    <a:pt x="45631" y="216"/>
                  </a:lnTo>
                  <a:lnTo>
                    <a:pt x="45446" y="93"/>
                  </a:lnTo>
                  <a:lnTo>
                    <a:pt x="45231" y="31"/>
                  </a:lnTo>
                  <a:lnTo>
                    <a:pt x="450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8"/>
            <p:cNvSpPr/>
            <p:nvPr/>
          </p:nvSpPr>
          <p:spPr>
            <a:xfrm>
              <a:off x="2551143" y="1689644"/>
              <a:ext cx="100295" cy="55692"/>
            </a:xfrm>
            <a:custGeom>
              <a:rect b="b" l="l" r="r" t="t"/>
              <a:pathLst>
                <a:path extrusionOk="0" h="6489" w="11686">
                  <a:moveTo>
                    <a:pt x="10547" y="1"/>
                  </a:moveTo>
                  <a:lnTo>
                    <a:pt x="10332" y="31"/>
                  </a:lnTo>
                  <a:lnTo>
                    <a:pt x="10117" y="93"/>
                  </a:lnTo>
                  <a:lnTo>
                    <a:pt x="9902" y="185"/>
                  </a:lnTo>
                  <a:lnTo>
                    <a:pt x="9717" y="339"/>
                  </a:lnTo>
                  <a:lnTo>
                    <a:pt x="6827" y="3229"/>
                  </a:lnTo>
                  <a:lnTo>
                    <a:pt x="5904" y="769"/>
                  </a:lnTo>
                  <a:lnTo>
                    <a:pt x="5843" y="646"/>
                  </a:lnTo>
                  <a:lnTo>
                    <a:pt x="5781" y="523"/>
                  </a:lnTo>
                  <a:lnTo>
                    <a:pt x="5597" y="308"/>
                  </a:lnTo>
                  <a:lnTo>
                    <a:pt x="5351" y="154"/>
                  </a:lnTo>
                  <a:lnTo>
                    <a:pt x="5228" y="93"/>
                  </a:lnTo>
                  <a:lnTo>
                    <a:pt x="5074" y="31"/>
                  </a:lnTo>
                  <a:lnTo>
                    <a:pt x="4797" y="31"/>
                  </a:lnTo>
                  <a:lnTo>
                    <a:pt x="4521" y="62"/>
                  </a:lnTo>
                  <a:lnTo>
                    <a:pt x="4244" y="185"/>
                  </a:lnTo>
                  <a:lnTo>
                    <a:pt x="4121" y="247"/>
                  </a:lnTo>
                  <a:lnTo>
                    <a:pt x="4029" y="370"/>
                  </a:lnTo>
                  <a:lnTo>
                    <a:pt x="339" y="4059"/>
                  </a:lnTo>
                  <a:lnTo>
                    <a:pt x="185" y="4213"/>
                  </a:lnTo>
                  <a:lnTo>
                    <a:pt x="93" y="4428"/>
                  </a:lnTo>
                  <a:lnTo>
                    <a:pt x="1" y="4644"/>
                  </a:lnTo>
                  <a:lnTo>
                    <a:pt x="1" y="4859"/>
                  </a:lnTo>
                  <a:lnTo>
                    <a:pt x="1" y="5074"/>
                  </a:lnTo>
                  <a:lnTo>
                    <a:pt x="93" y="5289"/>
                  </a:lnTo>
                  <a:lnTo>
                    <a:pt x="185" y="5505"/>
                  </a:lnTo>
                  <a:lnTo>
                    <a:pt x="339" y="5658"/>
                  </a:lnTo>
                  <a:lnTo>
                    <a:pt x="523" y="5812"/>
                  </a:lnTo>
                  <a:lnTo>
                    <a:pt x="708" y="5935"/>
                  </a:lnTo>
                  <a:lnTo>
                    <a:pt x="923" y="5996"/>
                  </a:lnTo>
                  <a:lnTo>
                    <a:pt x="1354" y="5996"/>
                  </a:lnTo>
                  <a:lnTo>
                    <a:pt x="1569" y="5935"/>
                  </a:lnTo>
                  <a:lnTo>
                    <a:pt x="1784" y="5812"/>
                  </a:lnTo>
                  <a:lnTo>
                    <a:pt x="1969" y="5658"/>
                  </a:lnTo>
                  <a:lnTo>
                    <a:pt x="4367" y="3260"/>
                  </a:lnTo>
                  <a:lnTo>
                    <a:pt x="5289" y="5720"/>
                  </a:lnTo>
                  <a:lnTo>
                    <a:pt x="5351" y="5843"/>
                  </a:lnTo>
                  <a:lnTo>
                    <a:pt x="5412" y="5966"/>
                  </a:lnTo>
                  <a:lnTo>
                    <a:pt x="5597" y="6181"/>
                  </a:lnTo>
                  <a:lnTo>
                    <a:pt x="5843" y="6365"/>
                  </a:lnTo>
                  <a:lnTo>
                    <a:pt x="5966" y="6396"/>
                  </a:lnTo>
                  <a:lnTo>
                    <a:pt x="6120" y="6458"/>
                  </a:lnTo>
                  <a:lnTo>
                    <a:pt x="6366" y="6488"/>
                  </a:lnTo>
                  <a:lnTo>
                    <a:pt x="6581" y="6458"/>
                  </a:lnTo>
                  <a:lnTo>
                    <a:pt x="6796" y="6396"/>
                  </a:lnTo>
                  <a:lnTo>
                    <a:pt x="6981" y="6273"/>
                  </a:lnTo>
                  <a:lnTo>
                    <a:pt x="7165" y="6150"/>
                  </a:lnTo>
                  <a:lnTo>
                    <a:pt x="11347" y="1968"/>
                  </a:lnTo>
                  <a:lnTo>
                    <a:pt x="11501" y="1784"/>
                  </a:lnTo>
                  <a:lnTo>
                    <a:pt x="11593" y="1569"/>
                  </a:lnTo>
                  <a:lnTo>
                    <a:pt x="11654" y="1353"/>
                  </a:lnTo>
                  <a:lnTo>
                    <a:pt x="11685" y="1138"/>
                  </a:lnTo>
                  <a:lnTo>
                    <a:pt x="11654" y="923"/>
                  </a:lnTo>
                  <a:lnTo>
                    <a:pt x="11593" y="708"/>
                  </a:lnTo>
                  <a:lnTo>
                    <a:pt x="11501" y="523"/>
                  </a:lnTo>
                  <a:lnTo>
                    <a:pt x="11347" y="339"/>
                  </a:lnTo>
                  <a:lnTo>
                    <a:pt x="11162" y="185"/>
                  </a:lnTo>
                  <a:lnTo>
                    <a:pt x="10978" y="93"/>
                  </a:lnTo>
                  <a:lnTo>
                    <a:pt x="10763" y="31"/>
                  </a:lnTo>
                  <a:lnTo>
                    <a:pt x="10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" name="Google Shape;316;p28"/>
          <p:cNvSpPr/>
          <p:nvPr/>
        </p:nvSpPr>
        <p:spPr>
          <a:xfrm>
            <a:off x="5565075" y="3635838"/>
            <a:ext cx="599700" cy="549600"/>
          </a:xfrm>
          <a:prstGeom prst="wedgeRoundRectCallout">
            <a:avLst>
              <a:gd fmla="val 39061" name="adj1"/>
              <a:gd fmla="val -139049" name="adj2"/>
              <a:gd fmla="val 0" name="adj3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7" name="Google Shape;317;p28"/>
          <p:cNvGrpSpPr/>
          <p:nvPr/>
        </p:nvGrpSpPr>
        <p:grpSpPr>
          <a:xfrm>
            <a:off x="5659984" y="3728202"/>
            <a:ext cx="409889" cy="364182"/>
            <a:chOff x="2332650" y="1395150"/>
            <a:chExt cx="540466" cy="471068"/>
          </a:xfrm>
        </p:grpSpPr>
        <p:sp>
          <p:nvSpPr>
            <p:cNvPr id="318" name="Google Shape;318;p28"/>
            <p:cNvSpPr/>
            <p:nvPr/>
          </p:nvSpPr>
          <p:spPr>
            <a:xfrm>
              <a:off x="2716864" y="1755091"/>
              <a:ext cx="80761" cy="80761"/>
            </a:xfrm>
            <a:custGeom>
              <a:rect b="b" l="l" r="r" t="t"/>
              <a:pathLst>
                <a:path extrusionOk="0" h="9410" w="9410">
                  <a:moveTo>
                    <a:pt x="4951" y="2306"/>
                  </a:moveTo>
                  <a:lnTo>
                    <a:pt x="5197" y="2368"/>
                  </a:lnTo>
                  <a:lnTo>
                    <a:pt x="5443" y="2429"/>
                  </a:lnTo>
                  <a:lnTo>
                    <a:pt x="5658" y="2491"/>
                  </a:lnTo>
                  <a:lnTo>
                    <a:pt x="5874" y="2583"/>
                  </a:lnTo>
                  <a:lnTo>
                    <a:pt x="6058" y="2706"/>
                  </a:lnTo>
                  <a:lnTo>
                    <a:pt x="6243" y="2860"/>
                  </a:lnTo>
                  <a:lnTo>
                    <a:pt x="6427" y="3013"/>
                  </a:lnTo>
                  <a:lnTo>
                    <a:pt x="6581" y="3198"/>
                  </a:lnTo>
                  <a:lnTo>
                    <a:pt x="6704" y="3382"/>
                  </a:lnTo>
                  <a:lnTo>
                    <a:pt x="6827" y="3567"/>
                  </a:lnTo>
                  <a:lnTo>
                    <a:pt x="6919" y="3782"/>
                  </a:lnTo>
                  <a:lnTo>
                    <a:pt x="7011" y="3997"/>
                  </a:lnTo>
                  <a:lnTo>
                    <a:pt x="7073" y="4213"/>
                  </a:lnTo>
                  <a:lnTo>
                    <a:pt x="7103" y="4459"/>
                  </a:lnTo>
                  <a:lnTo>
                    <a:pt x="7134" y="4705"/>
                  </a:lnTo>
                  <a:lnTo>
                    <a:pt x="7103" y="4951"/>
                  </a:lnTo>
                  <a:lnTo>
                    <a:pt x="7073" y="5197"/>
                  </a:lnTo>
                  <a:lnTo>
                    <a:pt x="7011" y="5412"/>
                  </a:lnTo>
                  <a:lnTo>
                    <a:pt x="6919" y="5658"/>
                  </a:lnTo>
                  <a:lnTo>
                    <a:pt x="6827" y="5842"/>
                  </a:lnTo>
                  <a:lnTo>
                    <a:pt x="6704" y="6058"/>
                  </a:lnTo>
                  <a:lnTo>
                    <a:pt x="6581" y="6242"/>
                  </a:lnTo>
                  <a:lnTo>
                    <a:pt x="6427" y="6427"/>
                  </a:lnTo>
                  <a:lnTo>
                    <a:pt x="6243" y="6580"/>
                  </a:lnTo>
                  <a:lnTo>
                    <a:pt x="6058" y="6703"/>
                  </a:lnTo>
                  <a:lnTo>
                    <a:pt x="5874" y="6826"/>
                  </a:lnTo>
                  <a:lnTo>
                    <a:pt x="5658" y="6919"/>
                  </a:lnTo>
                  <a:lnTo>
                    <a:pt x="5443" y="7011"/>
                  </a:lnTo>
                  <a:lnTo>
                    <a:pt x="5197" y="7072"/>
                  </a:lnTo>
                  <a:lnTo>
                    <a:pt x="4951" y="7103"/>
                  </a:lnTo>
                  <a:lnTo>
                    <a:pt x="4459" y="7103"/>
                  </a:lnTo>
                  <a:lnTo>
                    <a:pt x="4244" y="7072"/>
                  </a:lnTo>
                  <a:lnTo>
                    <a:pt x="3998" y="7011"/>
                  </a:lnTo>
                  <a:lnTo>
                    <a:pt x="3783" y="6919"/>
                  </a:lnTo>
                  <a:lnTo>
                    <a:pt x="3567" y="6826"/>
                  </a:lnTo>
                  <a:lnTo>
                    <a:pt x="3383" y="6703"/>
                  </a:lnTo>
                  <a:lnTo>
                    <a:pt x="3198" y="6580"/>
                  </a:lnTo>
                  <a:lnTo>
                    <a:pt x="3014" y="6427"/>
                  </a:lnTo>
                  <a:lnTo>
                    <a:pt x="2860" y="6242"/>
                  </a:lnTo>
                  <a:lnTo>
                    <a:pt x="2706" y="6058"/>
                  </a:lnTo>
                  <a:lnTo>
                    <a:pt x="2614" y="5842"/>
                  </a:lnTo>
                  <a:lnTo>
                    <a:pt x="2491" y="5658"/>
                  </a:lnTo>
                  <a:lnTo>
                    <a:pt x="2430" y="5412"/>
                  </a:lnTo>
                  <a:lnTo>
                    <a:pt x="2368" y="5197"/>
                  </a:lnTo>
                  <a:lnTo>
                    <a:pt x="2307" y="4951"/>
                  </a:lnTo>
                  <a:lnTo>
                    <a:pt x="2307" y="4705"/>
                  </a:lnTo>
                  <a:lnTo>
                    <a:pt x="2307" y="4459"/>
                  </a:lnTo>
                  <a:lnTo>
                    <a:pt x="2368" y="4213"/>
                  </a:lnTo>
                  <a:lnTo>
                    <a:pt x="2430" y="3997"/>
                  </a:lnTo>
                  <a:lnTo>
                    <a:pt x="2491" y="3782"/>
                  </a:lnTo>
                  <a:lnTo>
                    <a:pt x="2614" y="3567"/>
                  </a:lnTo>
                  <a:lnTo>
                    <a:pt x="2706" y="3382"/>
                  </a:lnTo>
                  <a:lnTo>
                    <a:pt x="2860" y="3198"/>
                  </a:lnTo>
                  <a:lnTo>
                    <a:pt x="3014" y="3013"/>
                  </a:lnTo>
                  <a:lnTo>
                    <a:pt x="3198" y="2860"/>
                  </a:lnTo>
                  <a:lnTo>
                    <a:pt x="3383" y="2706"/>
                  </a:lnTo>
                  <a:lnTo>
                    <a:pt x="3567" y="2583"/>
                  </a:lnTo>
                  <a:lnTo>
                    <a:pt x="3783" y="2491"/>
                  </a:lnTo>
                  <a:lnTo>
                    <a:pt x="3998" y="2429"/>
                  </a:lnTo>
                  <a:lnTo>
                    <a:pt x="4244" y="2368"/>
                  </a:lnTo>
                  <a:lnTo>
                    <a:pt x="4459" y="2306"/>
                  </a:lnTo>
                  <a:close/>
                  <a:moveTo>
                    <a:pt x="4705" y="0"/>
                  </a:moveTo>
                  <a:lnTo>
                    <a:pt x="4244" y="31"/>
                  </a:lnTo>
                  <a:lnTo>
                    <a:pt x="3752" y="92"/>
                  </a:lnTo>
                  <a:lnTo>
                    <a:pt x="3321" y="215"/>
                  </a:lnTo>
                  <a:lnTo>
                    <a:pt x="2891" y="369"/>
                  </a:lnTo>
                  <a:lnTo>
                    <a:pt x="2461" y="584"/>
                  </a:lnTo>
                  <a:lnTo>
                    <a:pt x="2092" y="800"/>
                  </a:lnTo>
                  <a:lnTo>
                    <a:pt x="1723" y="1076"/>
                  </a:lnTo>
                  <a:lnTo>
                    <a:pt x="1384" y="1384"/>
                  </a:lnTo>
                  <a:lnTo>
                    <a:pt x="1077" y="1722"/>
                  </a:lnTo>
                  <a:lnTo>
                    <a:pt x="800" y="2091"/>
                  </a:lnTo>
                  <a:lnTo>
                    <a:pt x="585" y="2460"/>
                  </a:lnTo>
                  <a:lnTo>
                    <a:pt x="370" y="2890"/>
                  </a:lnTo>
                  <a:lnTo>
                    <a:pt x="216" y="3321"/>
                  </a:lnTo>
                  <a:lnTo>
                    <a:pt x="93" y="3751"/>
                  </a:lnTo>
                  <a:lnTo>
                    <a:pt x="31" y="4243"/>
                  </a:lnTo>
                  <a:lnTo>
                    <a:pt x="1" y="4705"/>
                  </a:lnTo>
                  <a:lnTo>
                    <a:pt x="31" y="5197"/>
                  </a:lnTo>
                  <a:lnTo>
                    <a:pt x="93" y="5658"/>
                  </a:lnTo>
                  <a:lnTo>
                    <a:pt x="216" y="6119"/>
                  </a:lnTo>
                  <a:lnTo>
                    <a:pt x="370" y="6550"/>
                  </a:lnTo>
                  <a:lnTo>
                    <a:pt x="585" y="6949"/>
                  </a:lnTo>
                  <a:lnTo>
                    <a:pt x="800" y="7349"/>
                  </a:lnTo>
                  <a:lnTo>
                    <a:pt x="1077" y="7687"/>
                  </a:lnTo>
                  <a:lnTo>
                    <a:pt x="1384" y="8025"/>
                  </a:lnTo>
                  <a:lnTo>
                    <a:pt x="1723" y="8333"/>
                  </a:lnTo>
                  <a:lnTo>
                    <a:pt x="2092" y="8610"/>
                  </a:lnTo>
                  <a:lnTo>
                    <a:pt x="2461" y="8856"/>
                  </a:lnTo>
                  <a:lnTo>
                    <a:pt x="2891" y="9040"/>
                  </a:lnTo>
                  <a:lnTo>
                    <a:pt x="3321" y="9194"/>
                  </a:lnTo>
                  <a:lnTo>
                    <a:pt x="3752" y="9317"/>
                  </a:lnTo>
                  <a:lnTo>
                    <a:pt x="4244" y="9378"/>
                  </a:lnTo>
                  <a:lnTo>
                    <a:pt x="4705" y="9409"/>
                  </a:lnTo>
                  <a:lnTo>
                    <a:pt x="5197" y="9378"/>
                  </a:lnTo>
                  <a:lnTo>
                    <a:pt x="5658" y="9317"/>
                  </a:lnTo>
                  <a:lnTo>
                    <a:pt x="6120" y="9194"/>
                  </a:lnTo>
                  <a:lnTo>
                    <a:pt x="6550" y="9040"/>
                  </a:lnTo>
                  <a:lnTo>
                    <a:pt x="6950" y="8856"/>
                  </a:lnTo>
                  <a:lnTo>
                    <a:pt x="7349" y="8610"/>
                  </a:lnTo>
                  <a:lnTo>
                    <a:pt x="7718" y="8333"/>
                  </a:lnTo>
                  <a:lnTo>
                    <a:pt x="8026" y="8025"/>
                  </a:lnTo>
                  <a:lnTo>
                    <a:pt x="8333" y="7687"/>
                  </a:lnTo>
                  <a:lnTo>
                    <a:pt x="8610" y="7349"/>
                  </a:lnTo>
                  <a:lnTo>
                    <a:pt x="8856" y="6949"/>
                  </a:lnTo>
                  <a:lnTo>
                    <a:pt x="9041" y="6550"/>
                  </a:lnTo>
                  <a:lnTo>
                    <a:pt x="9194" y="6119"/>
                  </a:lnTo>
                  <a:lnTo>
                    <a:pt x="9317" y="5658"/>
                  </a:lnTo>
                  <a:lnTo>
                    <a:pt x="9379" y="5197"/>
                  </a:lnTo>
                  <a:lnTo>
                    <a:pt x="9410" y="4705"/>
                  </a:lnTo>
                  <a:lnTo>
                    <a:pt x="9379" y="4243"/>
                  </a:lnTo>
                  <a:lnTo>
                    <a:pt x="9317" y="3751"/>
                  </a:lnTo>
                  <a:lnTo>
                    <a:pt x="9194" y="3321"/>
                  </a:lnTo>
                  <a:lnTo>
                    <a:pt x="9041" y="2890"/>
                  </a:lnTo>
                  <a:lnTo>
                    <a:pt x="8856" y="2460"/>
                  </a:lnTo>
                  <a:lnTo>
                    <a:pt x="8610" y="2091"/>
                  </a:lnTo>
                  <a:lnTo>
                    <a:pt x="8333" y="1722"/>
                  </a:lnTo>
                  <a:lnTo>
                    <a:pt x="8026" y="1384"/>
                  </a:lnTo>
                  <a:lnTo>
                    <a:pt x="7718" y="1076"/>
                  </a:lnTo>
                  <a:lnTo>
                    <a:pt x="7349" y="800"/>
                  </a:lnTo>
                  <a:lnTo>
                    <a:pt x="6950" y="584"/>
                  </a:lnTo>
                  <a:lnTo>
                    <a:pt x="6550" y="369"/>
                  </a:lnTo>
                  <a:lnTo>
                    <a:pt x="6120" y="215"/>
                  </a:lnTo>
                  <a:lnTo>
                    <a:pt x="5658" y="92"/>
                  </a:lnTo>
                  <a:lnTo>
                    <a:pt x="5197" y="31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8"/>
            <p:cNvSpPr/>
            <p:nvPr/>
          </p:nvSpPr>
          <p:spPr>
            <a:xfrm>
              <a:off x="2404955" y="1755091"/>
              <a:ext cx="80495" cy="80761"/>
            </a:xfrm>
            <a:custGeom>
              <a:rect b="b" l="l" r="r" t="t"/>
              <a:pathLst>
                <a:path extrusionOk="0" h="9410" w="9379">
                  <a:moveTo>
                    <a:pt x="4920" y="2306"/>
                  </a:moveTo>
                  <a:lnTo>
                    <a:pt x="5166" y="2368"/>
                  </a:lnTo>
                  <a:lnTo>
                    <a:pt x="5412" y="2429"/>
                  </a:lnTo>
                  <a:lnTo>
                    <a:pt x="5627" y="2491"/>
                  </a:lnTo>
                  <a:lnTo>
                    <a:pt x="5842" y="2583"/>
                  </a:lnTo>
                  <a:lnTo>
                    <a:pt x="6027" y="2706"/>
                  </a:lnTo>
                  <a:lnTo>
                    <a:pt x="6211" y="2860"/>
                  </a:lnTo>
                  <a:lnTo>
                    <a:pt x="6396" y="3013"/>
                  </a:lnTo>
                  <a:lnTo>
                    <a:pt x="6550" y="3198"/>
                  </a:lnTo>
                  <a:lnTo>
                    <a:pt x="6673" y="3382"/>
                  </a:lnTo>
                  <a:lnTo>
                    <a:pt x="6796" y="3567"/>
                  </a:lnTo>
                  <a:lnTo>
                    <a:pt x="6919" y="3782"/>
                  </a:lnTo>
                  <a:lnTo>
                    <a:pt x="6980" y="3997"/>
                  </a:lnTo>
                  <a:lnTo>
                    <a:pt x="7042" y="4213"/>
                  </a:lnTo>
                  <a:lnTo>
                    <a:pt x="7072" y="4459"/>
                  </a:lnTo>
                  <a:lnTo>
                    <a:pt x="7103" y="4705"/>
                  </a:lnTo>
                  <a:lnTo>
                    <a:pt x="7072" y="4951"/>
                  </a:lnTo>
                  <a:lnTo>
                    <a:pt x="7042" y="5197"/>
                  </a:lnTo>
                  <a:lnTo>
                    <a:pt x="6980" y="5412"/>
                  </a:lnTo>
                  <a:lnTo>
                    <a:pt x="6919" y="5658"/>
                  </a:lnTo>
                  <a:lnTo>
                    <a:pt x="6796" y="5842"/>
                  </a:lnTo>
                  <a:lnTo>
                    <a:pt x="6673" y="6058"/>
                  </a:lnTo>
                  <a:lnTo>
                    <a:pt x="6550" y="6242"/>
                  </a:lnTo>
                  <a:lnTo>
                    <a:pt x="6396" y="6427"/>
                  </a:lnTo>
                  <a:lnTo>
                    <a:pt x="6211" y="6580"/>
                  </a:lnTo>
                  <a:lnTo>
                    <a:pt x="6027" y="6703"/>
                  </a:lnTo>
                  <a:lnTo>
                    <a:pt x="5842" y="6826"/>
                  </a:lnTo>
                  <a:lnTo>
                    <a:pt x="5627" y="6919"/>
                  </a:lnTo>
                  <a:lnTo>
                    <a:pt x="5412" y="7011"/>
                  </a:lnTo>
                  <a:lnTo>
                    <a:pt x="5166" y="7072"/>
                  </a:lnTo>
                  <a:lnTo>
                    <a:pt x="4920" y="7103"/>
                  </a:lnTo>
                  <a:lnTo>
                    <a:pt x="4459" y="7103"/>
                  </a:lnTo>
                  <a:lnTo>
                    <a:pt x="4213" y="7072"/>
                  </a:lnTo>
                  <a:lnTo>
                    <a:pt x="3967" y="7011"/>
                  </a:lnTo>
                  <a:lnTo>
                    <a:pt x="3752" y="6919"/>
                  </a:lnTo>
                  <a:lnTo>
                    <a:pt x="3536" y="6826"/>
                  </a:lnTo>
                  <a:lnTo>
                    <a:pt x="3352" y="6703"/>
                  </a:lnTo>
                  <a:lnTo>
                    <a:pt x="3167" y="6580"/>
                  </a:lnTo>
                  <a:lnTo>
                    <a:pt x="2983" y="6427"/>
                  </a:lnTo>
                  <a:lnTo>
                    <a:pt x="2829" y="6242"/>
                  </a:lnTo>
                  <a:lnTo>
                    <a:pt x="2706" y="6058"/>
                  </a:lnTo>
                  <a:lnTo>
                    <a:pt x="2583" y="5842"/>
                  </a:lnTo>
                  <a:lnTo>
                    <a:pt x="2460" y="5658"/>
                  </a:lnTo>
                  <a:lnTo>
                    <a:pt x="2399" y="5412"/>
                  </a:lnTo>
                  <a:lnTo>
                    <a:pt x="2337" y="5197"/>
                  </a:lnTo>
                  <a:lnTo>
                    <a:pt x="2306" y="4951"/>
                  </a:lnTo>
                  <a:lnTo>
                    <a:pt x="2276" y="4705"/>
                  </a:lnTo>
                  <a:lnTo>
                    <a:pt x="2306" y="4459"/>
                  </a:lnTo>
                  <a:lnTo>
                    <a:pt x="2337" y="4213"/>
                  </a:lnTo>
                  <a:lnTo>
                    <a:pt x="2399" y="3997"/>
                  </a:lnTo>
                  <a:lnTo>
                    <a:pt x="2460" y="3782"/>
                  </a:lnTo>
                  <a:lnTo>
                    <a:pt x="2583" y="3567"/>
                  </a:lnTo>
                  <a:lnTo>
                    <a:pt x="2706" y="3382"/>
                  </a:lnTo>
                  <a:lnTo>
                    <a:pt x="2829" y="3198"/>
                  </a:lnTo>
                  <a:lnTo>
                    <a:pt x="2983" y="3013"/>
                  </a:lnTo>
                  <a:lnTo>
                    <a:pt x="3167" y="2860"/>
                  </a:lnTo>
                  <a:lnTo>
                    <a:pt x="3352" y="2706"/>
                  </a:lnTo>
                  <a:lnTo>
                    <a:pt x="3536" y="2583"/>
                  </a:lnTo>
                  <a:lnTo>
                    <a:pt x="3752" y="2491"/>
                  </a:lnTo>
                  <a:lnTo>
                    <a:pt x="3967" y="2429"/>
                  </a:lnTo>
                  <a:lnTo>
                    <a:pt x="4213" y="2368"/>
                  </a:lnTo>
                  <a:lnTo>
                    <a:pt x="4459" y="2306"/>
                  </a:lnTo>
                  <a:close/>
                  <a:moveTo>
                    <a:pt x="4705" y="0"/>
                  </a:moveTo>
                  <a:lnTo>
                    <a:pt x="4213" y="31"/>
                  </a:lnTo>
                  <a:lnTo>
                    <a:pt x="3752" y="92"/>
                  </a:lnTo>
                  <a:lnTo>
                    <a:pt x="3290" y="215"/>
                  </a:lnTo>
                  <a:lnTo>
                    <a:pt x="2860" y="369"/>
                  </a:lnTo>
                  <a:lnTo>
                    <a:pt x="2460" y="584"/>
                  </a:lnTo>
                  <a:lnTo>
                    <a:pt x="2060" y="800"/>
                  </a:lnTo>
                  <a:lnTo>
                    <a:pt x="1691" y="1076"/>
                  </a:lnTo>
                  <a:lnTo>
                    <a:pt x="1353" y="1384"/>
                  </a:lnTo>
                  <a:lnTo>
                    <a:pt x="1076" y="1722"/>
                  </a:lnTo>
                  <a:lnTo>
                    <a:pt x="800" y="2091"/>
                  </a:lnTo>
                  <a:lnTo>
                    <a:pt x="554" y="2460"/>
                  </a:lnTo>
                  <a:lnTo>
                    <a:pt x="369" y="2890"/>
                  </a:lnTo>
                  <a:lnTo>
                    <a:pt x="185" y="3321"/>
                  </a:lnTo>
                  <a:lnTo>
                    <a:pt x="92" y="3751"/>
                  </a:lnTo>
                  <a:lnTo>
                    <a:pt x="0" y="4243"/>
                  </a:lnTo>
                  <a:lnTo>
                    <a:pt x="0" y="4705"/>
                  </a:lnTo>
                  <a:lnTo>
                    <a:pt x="0" y="5197"/>
                  </a:lnTo>
                  <a:lnTo>
                    <a:pt x="92" y="5658"/>
                  </a:lnTo>
                  <a:lnTo>
                    <a:pt x="185" y="6119"/>
                  </a:lnTo>
                  <a:lnTo>
                    <a:pt x="369" y="6550"/>
                  </a:lnTo>
                  <a:lnTo>
                    <a:pt x="554" y="6949"/>
                  </a:lnTo>
                  <a:lnTo>
                    <a:pt x="800" y="7349"/>
                  </a:lnTo>
                  <a:lnTo>
                    <a:pt x="1076" y="7687"/>
                  </a:lnTo>
                  <a:lnTo>
                    <a:pt x="1353" y="8025"/>
                  </a:lnTo>
                  <a:lnTo>
                    <a:pt x="1691" y="8333"/>
                  </a:lnTo>
                  <a:lnTo>
                    <a:pt x="2060" y="8610"/>
                  </a:lnTo>
                  <a:lnTo>
                    <a:pt x="2460" y="8856"/>
                  </a:lnTo>
                  <a:lnTo>
                    <a:pt x="2860" y="9040"/>
                  </a:lnTo>
                  <a:lnTo>
                    <a:pt x="3290" y="9194"/>
                  </a:lnTo>
                  <a:lnTo>
                    <a:pt x="3752" y="9317"/>
                  </a:lnTo>
                  <a:lnTo>
                    <a:pt x="4213" y="9378"/>
                  </a:lnTo>
                  <a:lnTo>
                    <a:pt x="4705" y="9409"/>
                  </a:lnTo>
                  <a:lnTo>
                    <a:pt x="5166" y="9378"/>
                  </a:lnTo>
                  <a:lnTo>
                    <a:pt x="5627" y="9317"/>
                  </a:lnTo>
                  <a:lnTo>
                    <a:pt x="6088" y="9194"/>
                  </a:lnTo>
                  <a:lnTo>
                    <a:pt x="6519" y="9040"/>
                  </a:lnTo>
                  <a:lnTo>
                    <a:pt x="6919" y="8856"/>
                  </a:lnTo>
                  <a:lnTo>
                    <a:pt x="7318" y="8610"/>
                  </a:lnTo>
                  <a:lnTo>
                    <a:pt x="7687" y="8333"/>
                  </a:lnTo>
                  <a:lnTo>
                    <a:pt x="8026" y="8025"/>
                  </a:lnTo>
                  <a:lnTo>
                    <a:pt x="8302" y="7687"/>
                  </a:lnTo>
                  <a:lnTo>
                    <a:pt x="8579" y="7349"/>
                  </a:lnTo>
                  <a:lnTo>
                    <a:pt x="8825" y="6949"/>
                  </a:lnTo>
                  <a:lnTo>
                    <a:pt x="9009" y="6550"/>
                  </a:lnTo>
                  <a:lnTo>
                    <a:pt x="9194" y="6119"/>
                  </a:lnTo>
                  <a:lnTo>
                    <a:pt x="9286" y="5658"/>
                  </a:lnTo>
                  <a:lnTo>
                    <a:pt x="9378" y="5197"/>
                  </a:lnTo>
                  <a:lnTo>
                    <a:pt x="9378" y="4705"/>
                  </a:lnTo>
                  <a:lnTo>
                    <a:pt x="9378" y="4243"/>
                  </a:lnTo>
                  <a:lnTo>
                    <a:pt x="9286" y="3751"/>
                  </a:lnTo>
                  <a:lnTo>
                    <a:pt x="9194" y="3321"/>
                  </a:lnTo>
                  <a:lnTo>
                    <a:pt x="9009" y="2890"/>
                  </a:lnTo>
                  <a:lnTo>
                    <a:pt x="8825" y="2460"/>
                  </a:lnTo>
                  <a:lnTo>
                    <a:pt x="8579" y="2091"/>
                  </a:lnTo>
                  <a:lnTo>
                    <a:pt x="8302" y="1722"/>
                  </a:lnTo>
                  <a:lnTo>
                    <a:pt x="8026" y="1384"/>
                  </a:lnTo>
                  <a:lnTo>
                    <a:pt x="7687" y="1076"/>
                  </a:lnTo>
                  <a:lnTo>
                    <a:pt x="7318" y="800"/>
                  </a:lnTo>
                  <a:lnTo>
                    <a:pt x="6919" y="584"/>
                  </a:lnTo>
                  <a:lnTo>
                    <a:pt x="6519" y="369"/>
                  </a:lnTo>
                  <a:lnTo>
                    <a:pt x="6088" y="215"/>
                  </a:lnTo>
                  <a:lnTo>
                    <a:pt x="5627" y="92"/>
                  </a:lnTo>
                  <a:lnTo>
                    <a:pt x="5166" y="31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8"/>
            <p:cNvSpPr/>
            <p:nvPr/>
          </p:nvSpPr>
          <p:spPr>
            <a:xfrm>
              <a:off x="2332650" y="1395150"/>
              <a:ext cx="540466" cy="471068"/>
            </a:xfrm>
            <a:custGeom>
              <a:rect b="b" l="l" r="r" t="t"/>
              <a:pathLst>
                <a:path extrusionOk="0" h="54887" w="62973">
                  <a:moveTo>
                    <a:pt x="43847" y="3905"/>
                  </a:moveTo>
                  <a:lnTo>
                    <a:pt x="43847" y="10024"/>
                  </a:lnTo>
                  <a:lnTo>
                    <a:pt x="40096" y="10024"/>
                  </a:lnTo>
                  <a:lnTo>
                    <a:pt x="39788" y="9963"/>
                  </a:lnTo>
                  <a:lnTo>
                    <a:pt x="39481" y="9901"/>
                  </a:lnTo>
                  <a:lnTo>
                    <a:pt x="39204" y="9809"/>
                  </a:lnTo>
                  <a:lnTo>
                    <a:pt x="38927" y="9655"/>
                  </a:lnTo>
                  <a:lnTo>
                    <a:pt x="38682" y="9502"/>
                  </a:lnTo>
                  <a:lnTo>
                    <a:pt x="38436" y="9348"/>
                  </a:lnTo>
                  <a:lnTo>
                    <a:pt x="38220" y="9133"/>
                  </a:lnTo>
                  <a:lnTo>
                    <a:pt x="38036" y="8917"/>
                  </a:lnTo>
                  <a:lnTo>
                    <a:pt x="37851" y="8671"/>
                  </a:lnTo>
                  <a:lnTo>
                    <a:pt x="37698" y="8425"/>
                  </a:lnTo>
                  <a:lnTo>
                    <a:pt x="37575" y="8149"/>
                  </a:lnTo>
                  <a:lnTo>
                    <a:pt x="37482" y="7872"/>
                  </a:lnTo>
                  <a:lnTo>
                    <a:pt x="37390" y="7595"/>
                  </a:lnTo>
                  <a:lnTo>
                    <a:pt x="37359" y="7288"/>
                  </a:lnTo>
                  <a:lnTo>
                    <a:pt x="37329" y="6950"/>
                  </a:lnTo>
                  <a:lnTo>
                    <a:pt x="37359" y="6642"/>
                  </a:lnTo>
                  <a:lnTo>
                    <a:pt x="37390" y="6335"/>
                  </a:lnTo>
                  <a:lnTo>
                    <a:pt x="37482" y="6058"/>
                  </a:lnTo>
                  <a:lnTo>
                    <a:pt x="37575" y="5781"/>
                  </a:lnTo>
                  <a:lnTo>
                    <a:pt x="37698" y="5504"/>
                  </a:lnTo>
                  <a:lnTo>
                    <a:pt x="37851" y="5258"/>
                  </a:lnTo>
                  <a:lnTo>
                    <a:pt x="38036" y="5012"/>
                  </a:lnTo>
                  <a:lnTo>
                    <a:pt x="38220" y="4797"/>
                  </a:lnTo>
                  <a:lnTo>
                    <a:pt x="38436" y="4582"/>
                  </a:lnTo>
                  <a:lnTo>
                    <a:pt x="38682" y="4428"/>
                  </a:lnTo>
                  <a:lnTo>
                    <a:pt x="38927" y="4274"/>
                  </a:lnTo>
                  <a:lnTo>
                    <a:pt x="39204" y="4121"/>
                  </a:lnTo>
                  <a:lnTo>
                    <a:pt x="39481" y="4028"/>
                  </a:lnTo>
                  <a:lnTo>
                    <a:pt x="39788" y="3967"/>
                  </a:lnTo>
                  <a:lnTo>
                    <a:pt x="40096" y="3905"/>
                  </a:lnTo>
                  <a:close/>
                  <a:moveTo>
                    <a:pt x="25829" y="17711"/>
                  </a:moveTo>
                  <a:lnTo>
                    <a:pt x="25829" y="27520"/>
                  </a:lnTo>
                  <a:lnTo>
                    <a:pt x="11531" y="27520"/>
                  </a:lnTo>
                  <a:lnTo>
                    <a:pt x="12638" y="21063"/>
                  </a:lnTo>
                  <a:lnTo>
                    <a:pt x="12699" y="20725"/>
                  </a:lnTo>
                  <a:lnTo>
                    <a:pt x="12822" y="20356"/>
                  </a:lnTo>
                  <a:lnTo>
                    <a:pt x="12945" y="20048"/>
                  </a:lnTo>
                  <a:lnTo>
                    <a:pt x="13099" y="19741"/>
                  </a:lnTo>
                  <a:lnTo>
                    <a:pt x="13283" y="19433"/>
                  </a:lnTo>
                  <a:lnTo>
                    <a:pt x="13499" y="19157"/>
                  </a:lnTo>
                  <a:lnTo>
                    <a:pt x="13745" y="18911"/>
                  </a:lnTo>
                  <a:lnTo>
                    <a:pt x="13991" y="18665"/>
                  </a:lnTo>
                  <a:lnTo>
                    <a:pt x="14267" y="18449"/>
                  </a:lnTo>
                  <a:lnTo>
                    <a:pt x="14544" y="18265"/>
                  </a:lnTo>
                  <a:lnTo>
                    <a:pt x="14852" y="18111"/>
                  </a:lnTo>
                  <a:lnTo>
                    <a:pt x="15190" y="17957"/>
                  </a:lnTo>
                  <a:lnTo>
                    <a:pt x="15528" y="17865"/>
                  </a:lnTo>
                  <a:lnTo>
                    <a:pt x="15866" y="17773"/>
                  </a:lnTo>
                  <a:lnTo>
                    <a:pt x="16235" y="17742"/>
                  </a:lnTo>
                  <a:lnTo>
                    <a:pt x="16604" y="17711"/>
                  </a:lnTo>
                  <a:close/>
                  <a:moveTo>
                    <a:pt x="33885" y="17711"/>
                  </a:moveTo>
                  <a:lnTo>
                    <a:pt x="34684" y="17742"/>
                  </a:lnTo>
                  <a:lnTo>
                    <a:pt x="35453" y="17834"/>
                  </a:lnTo>
                  <a:lnTo>
                    <a:pt x="36191" y="17957"/>
                  </a:lnTo>
                  <a:lnTo>
                    <a:pt x="36960" y="18173"/>
                  </a:lnTo>
                  <a:lnTo>
                    <a:pt x="37667" y="18388"/>
                  </a:lnTo>
                  <a:lnTo>
                    <a:pt x="38374" y="18695"/>
                  </a:lnTo>
                  <a:lnTo>
                    <a:pt x="39081" y="19034"/>
                  </a:lnTo>
                  <a:lnTo>
                    <a:pt x="39727" y="19403"/>
                  </a:lnTo>
                  <a:lnTo>
                    <a:pt x="40373" y="19833"/>
                  </a:lnTo>
                  <a:lnTo>
                    <a:pt x="40988" y="20294"/>
                  </a:lnTo>
                  <a:lnTo>
                    <a:pt x="41541" y="20817"/>
                  </a:lnTo>
                  <a:lnTo>
                    <a:pt x="42095" y="21370"/>
                  </a:lnTo>
                  <a:lnTo>
                    <a:pt x="42587" y="21955"/>
                  </a:lnTo>
                  <a:lnTo>
                    <a:pt x="43048" y="22570"/>
                  </a:lnTo>
                  <a:lnTo>
                    <a:pt x="43447" y="23215"/>
                  </a:lnTo>
                  <a:lnTo>
                    <a:pt x="43816" y="23923"/>
                  </a:lnTo>
                  <a:lnTo>
                    <a:pt x="45569" y="27520"/>
                  </a:lnTo>
                  <a:lnTo>
                    <a:pt x="28135" y="27520"/>
                  </a:lnTo>
                  <a:lnTo>
                    <a:pt x="28135" y="17711"/>
                  </a:lnTo>
                  <a:close/>
                  <a:moveTo>
                    <a:pt x="60697" y="35822"/>
                  </a:moveTo>
                  <a:lnTo>
                    <a:pt x="60697" y="38005"/>
                  </a:lnTo>
                  <a:lnTo>
                    <a:pt x="58299" y="38005"/>
                  </a:lnTo>
                  <a:lnTo>
                    <a:pt x="58114" y="37975"/>
                  </a:lnTo>
                  <a:lnTo>
                    <a:pt x="57961" y="37882"/>
                  </a:lnTo>
                  <a:lnTo>
                    <a:pt x="57807" y="37790"/>
                  </a:lnTo>
                  <a:lnTo>
                    <a:pt x="57684" y="37698"/>
                  </a:lnTo>
                  <a:lnTo>
                    <a:pt x="57592" y="37575"/>
                  </a:lnTo>
                  <a:lnTo>
                    <a:pt x="57499" y="37421"/>
                  </a:lnTo>
                  <a:lnTo>
                    <a:pt x="57438" y="37237"/>
                  </a:lnTo>
                  <a:lnTo>
                    <a:pt x="57376" y="36991"/>
                  </a:lnTo>
                  <a:lnTo>
                    <a:pt x="57407" y="36745"/>
                  </a:lnTo>
                  <a:lnTo>
                    <a:pt x="57469" y="36499"/>
                  </a:lnTo>
                  <a:lnTo>
                    <a:pt x="57592" y="36283"/>
                  </a:lnTo>
                  <a:lnTo>
                    <a:pt x="57776" y="36099"/>
                  </a:lnTo>
                  <a:lnTo>
                    <a:pt x="57991" y="35945"/>
                  </a:lnTo>
                  <a:lnTo>
                    <a:pt x="58207" y="35853"/>
                  </a:lnTo>
                  <a:lnTo>
                    <a:pt x="58483" y="35822"/>
                  </a:lnTo>
                  <a:close/>
                  <a:moveTo>
                    <a:pt x="47322" y="29826"/>
                  </a:moveTo>
                  <a:lnTo>
                    <a:pt x="58360" y="31886"/>
                  </a:lnTo>
                  <a:lnTo>
                    <a:pt x="58699" y="31948"/>
                  </a:lnTo>
                  <a:lnTo>
                    <a:pt x="59037" y="32102"/>
                  </a:lnTo>
                  <a:lnTo>
                    <a:pt x="59344" y="32255"/>
                  </a:lnTo>
                  <a:lnTo>
                    <a:pt x="59621" y="32440"/>
                  </a:lnTo>
                  <a:lnTo>
                    <a:pt x="59867" y="32686"/>
                  </a:lnTo>
                  <a:lnTo>
                    <a:pt x="60082" y="32932"/>
                  </a:lnTo>
                  <a:lnTo>
                    <a:pt x="60298" y="33239"/>
                  </a:lnTo>
                  <a:lnTo>
                    <a:pt x="60451" y="33547"/>
                  </a:lnTo>
                  <a:lnTo>
                    <a:pt x="58053" y="33547"/>
                  </a:lnTo>
                  <a:lnTo>
                    <a:pt x="57684" y="33639"/>
                  </a:lnTo>
                  <a:lnTo>
                    <a:pt x="57315" y="33731"/>
                  </a:lnTo>
                  <a:lnTo>
                    <a:pt x="56946" y="33885"/>
                  </a:lnTo>
                  <a:lnTo>
                    <a:pt x="56608" y="34100"/>
                  </a:lnTo>
                  <a:lnTo>
                    <a:pt x="56300" y="34316"/>
                  </a:lnTo>
                  <a:lnTo>
                    <a:pt x="55993" y="34592"/>
                  </a:lnTo>
                  <a:lnTo>
                    <a:pt x="55747" y="34900"/>
                  </a:lnTo>
                  <a:lnTo>
                    <a:pt x="55532" y="35238"/>
                  </a:lnTo>
                  <a:lnTo>
                    <a:pt x="55347" y="35607"/>
                  </a:lnTo>
                  <a:lnTo>
                    <a:pt x="55224" y="35976"/>
                  </a:lnTo>
                  <a:lnTo>
                    <a:pt x="55132" y="36345"/>
                  </a:lnTo>
                  <a:lnTo>
                    <a:pt x="55070" y="36745"/>
                  </a:lnTo>
                  <a:lnTo>
                    <a:pt x="55101" y="37144"/>
                  </a:lnTo>
                  <a:lnTo>
                    <a:pt x="55132" y="37544"/>
                  </a:lnTo>
                  <a:lnTo>
                    <a:pt x="55224" y="37913"/>
                  </a:lnTo>
                  <a:lnTo>
                    <a:pt x="55316" y="38190"/>
                  </a:lnTo>
                  <a:lnTo>
                    <a:pt x="55439" y="38436"/>
                  </a:lnTo>
                  <a:lnTo>
                    <a:pt x="55562" y="38682"/>
                  </a:lnTo>
                  <a:lnTo>
                    <a:pt x="55716" y="38897"/>
                  </a:lnTo>
                  <a:lnTo>
                    <a:pt x="55870" y="39112"/>
                  </a:lnTo>
                  <a:lnTo>
                    <a:pt x="56054" y="39297"/>
                  </a:lnTo>
                  <a:lnTo>
                    <a:pt x="56239" y="39481"/>
                  </a:lnTo>
                  <a:lnTo>
                    <a:pt x="56454" y="39666"/>
                  </a:lnTo>
                  <a:lnTo>
                    <a:pt x="56669" y="39789"/>
                  </a:lnTo>
                  <a:lnTo>
                    <a:pt x="56915" y="39942"/>
                  </a:lnTo>
                  <a:lnTo>
                    <a:pt x="57130" y="40035"/>
                  </a:lnTo>
                  <a:lnTo>
                    <a:pt x="57407" y="40127"/>
                  </a:lnTo>
                  <a:lnTo>
                    <a:pt x="57653" y="40219"/>
                  </a:lnTo>
                  <a:lnTo>
                    <a:pt x="57930" y="40281"/>
                  </a:lnTo>
                  <a:lnTo>
                    <a:pt x="58207" y="40311"/>
                  </a:lnTo>
                  <a:lnTo>
                    <a:pt x="60697" y="40311"/>
                  </a:lnTo>
                  <a:lnTo>
                    <a:pt x="60697" y="45293"/>
                  </a:lnTo>
                  <a:lnTo>
                    <a:pt x="57592" y="45293"/>
                  </a:lnTo>
                  <a:lnTo>
                    <a:pt x="57438" y="44585"/>
                  </a:lnTo>
                  <a:lnTo>
                    <a:pt x="57223" y="43878"/>
                  </a:lnTo>
                  <a:lnTo>
                    <a:pt x="56946" y="43202"/>
                  </a:lnTo>
                  <a:lnTo>
                    <a:pt x="56638" y="42587"/>
                  </a:lnTo>
                  <a:lnTo>
                    <a:pt x="56239" y="41972"/>
                  </a:lnTo>
                  <a:lnTo>
                    <a:pt x="55808" y="41418"/>
                  </a:lnTo>
                  <a:lnTo>
                    <a:pt x="55347" y="40896"/>
                  </a:lnTo>
                  <a:lnTo>
                    <a:pt x="54824" y="40404"/>
                  </a:lnTo>
                  <a:lnTo>
                    <a:pt x="54271" y="39973"/>
                  </a:lnTo>
                  <a:lnTo>
                    <a:pt x="53656" y="39574"/>
                  </a:lnTo>
                  <a:lnTo>
                    <a:pt x="53041" y="39235"/>
                  </a:lnTo>
                  <a:lnTo>
                    <a:pt x="52364" y="38959"/>
                  </a:lnTo>
                  <a:lnTo>
                    <a:pt x="51688" y="38743"/>
                  </a:lnTo>
                  <a:lnTo>
                    <a:pt x="50981" y="38559"/>
                  </a:lnTo>
                  <a:lnTo>
                    <a:pt x="50243" y="38467"/>
                  </a:lnTo>
                  <a:lnTo>
                    <a:pt x="49474" y="38436"/>
                  </a:lnTo>
                  <a:lnTo>
                    <a:pt x="48736" y="38467"/>
                  </a:lnTo>
                  <a:lnTo>
                    <a:pt x="47998" y="38559"/>
                  </a:lnTo>
                  <a:lnTo>
                    <a:pt x="47291" y="38743"/>
                  </a:lnTo>
                  <a:lnTo>
                    <a:pt x="46584" y="38959"/>
                  </a:lnTo>
                  <a:lnTo>
                    <a:pt x="45938" y="39235"/>
                  </a:lnTo>
                  <a:lnTo>
                    <a:pt x="45292" y="39574"/>
                  </a:lnTo>
                  <a:lnTo>
                    <a:pt x="44708" y="39973"/>
                  </a:lnTo>
                  <a:lnTo>
                    <a:pt x="44155" y="40404"/>
                  </a:lnTo>
                  <a:lnTo>
                    <a:pt x="43632" y="40896"/>
                  </a:lnTo>
                  <a:lnTo>
                    <a:pt x="43140" y="41418"/>
                  </a:lnTo>
                  <a:lnTo>
                    <a:pt x="42710" y="41972"/>
                  </a:lnTo>
                  <a:lnTo>
                    <a:pt x="42341" y="42587"/>
                  </a:lnTo>
                  <a:lnTo>
                    <a:pt x="42002" y="43202"/>
                  </a:lnTo>
                  <a:lnTo>
                    <a:pt x="41726" y="43878"/>
                  </a:lnTo>
                  <a:lnTo>
                    <a:pt x="41510" y="44585"/>
                  </a:lnTo>
                  <a:lnTo>
                    <a:pt x="41387" y="45293"/>
                  </a:lnTo>
                  <a:lnTo>
                    <a:pt x="21217" y="45293"/>
                  </a:lnTo>
                  <a:lnTo>
                    <a:pt x="21063" y="44585"/>
                  </a:lnTo>
                  <a:lnTo>
                    <a:pt x="20848" y="43878"/>
                  </a:lnTo>
                  <a:lnTo>
                    <a:pt x="20571" y="43202"/>
                  </a:lnTo>
                  <a:lnTo>
                    <a:pt x="20263" y="42587"/>
                  </a:lnTo>
                  <a:lnTo>
                    <a:pt x="19864" y="41972"/>
                  </a:lnTo>
                  <a:lnTo>
                    <a:pt x="19433" y="41418"/>
                  </a:lnTo>
                  <a:lnTo>
                    <a:pt x="18972" y="40896"/>
                  </a:lnTo>
                  <a:lnTo>
                    <a:pt x="18449" y="40404"/>
                  </a:lnTo>
                  <a:lnTo>
                    <a:pt x="17896" y="39973"/>
                  </a:lnTo>
                  <a:lnTo>
                    <a:pt x="17311" y="39574"/>
                  </a:lnTo>
                  <a:lnTo>
                    <a:pt x="16666" y="39235"/>
                  </a:lnTo>
                  <a:lnTo>
                    <a:pt x="16020" y="38959"/>
                  </a:lnTo>
                  <a:lnTo>
                    <a:pt x="15313" y="38743"/>
                  </a:lnTo>
                  <a:lnTo>
                    <a:pt x="14606" y="38559"/>
                  </a:lnTo>
                  <a:lnTo>
                    <a:pt x="13868" y="38467"/>
                  </a:lnTo>
                  <a:lnTo>
                    <a:pt x="13130" y="38436"/>
                  </a:lnTo>
                  <a:lnTo>
                    <a:pt x="12361" y="38467"/>
                  </a:lnTo>
                  <a:lnTo>
                    <a:pt x="11623" y="38559"/>
                  </a:lnTo>
                  <a:lnTo>
                    <a:pt x="10916" y="38743"/>
                  </a:lnTo>
                  <a:lnTo>
                    <a:pt x="10209" y="38959"/>
                  </a:lnTo>
                  <a:lnTo>
                    <a:pt x="9563" y="39235"/>
                  </a:lnTo>
                  <a:lnTo>
                    <a:pt x="8917" y="39574"/>
                  </a:lnTo>
                  <a:lnTo>
                    <a:pt x="8333" y="39973"/>
                  </a:lnTo>
                  <a:lnTo>
                    <a:pt x="7780" y="40404"/>
                  </a:lnTo>
                  <a:lnTo>
                    <a:pt x="7257" y="40896"/>
                  </a:lnTo>
                  <a:lnTo>
                    <a:pt x="6796" y="41418"/>
                  </a:lnTo>
                  <a:lnTo>
                    <a:pt x="6365" y="41972"/>
                  </a:lnTo>
                  <a:lnTo>
                    <a:pt x="5965" y="42587"/>
                  </a:lnTo>
                  <a:lnTo>
                    <a:pt x="5658" y="43202"/>
                  </a:lnTo>
                  <a:lnTo>
                    <a:pt x="5381" y="43878"/>
                  </a:lnTo>
                  <a:lnTo>
                    <a:pt x="5166" y="44585"/>
                  </a:lnTo>
                  <a:lnTo>
                    <a:pt x="5012" y="45293"/>
                  </a:lnTo>
                  <a:lnTo>
                    <a:pt x="2306" y="45293"/>
                  </a:lnTo>
                  <a:lnTo>
                    <a:pt x="2306" y="32163"/>
                  </a:lnTo>
                  <a:lnTo>
                    <a:pt x="2306" y="31917"/>
                  </a:lnTo>
                  <a:lnTo>
                    <a:pt x="2368" y="31671"/>
                  </a:lnTo>
                  <a:lnTo>
                    <a:pt x="2399" y="31456"/>
                  </a:lnTo>
                  <a:lnTo>
                    <a:pt x="2491" y="31241"/>
                  </a:lnTo>
                  <a:lnTo>
                    <a:pt x="2583" y="31025"/>
                  </a:lnTo>
                  <a:lnTo>
                    <a:pt x="2706" y="30841"/>
                  </a:lnTo>
                  <a:lnTo>
                    <a:pt x="2829" y="30656"/>
                  </a:lnTo>
                  <a:lnTo>
                    <a:pt x="2983" y="30503"/>
                  </a:lnTo>
                  <a:lnTo>
                    <a:pt x="3167" y="30349"/>
                  </a:lnTo>
                  <a:lnTo>
                    <a:pt x="3352" y="30226"/>
                  </a:lnTo>
                  <a:lnTo>
                    <a:pt x="3536" y="30103"/>
                  </a:lnTo>
                  <a:lnTo>
                    <a:pt x="3752" y="30011"/>
                  </a:lnTo>
                  <a:lnTo>
                    <a:pt x="3936" y="29919"/>
                  </a:lnTo>
                  <a:lnTo>
                    <a:pt x="4182" y="29857"/>
                  </a:lnTo>
                  <a:lnTo>
                    <a:pt x="4397" y="29826"/>
                  </a:lnTo>
                  <a:lnTo>
                    <a:pt x="5012" y="29826"/>
                  </a:lnTo>
                  <a:lnTo>
                    <a:pt x="5012" y="35146"/>
                  </a:lnTo>
                  <a:lnTo>
                    <a:pt x="5043" y="35361"/>
                  </a:lnTo>
                  <a:lnTo>
                    <a:pt x="5104" y="35576"/>
                  </a:lnTo>
                  <a:lnTo>
                    <a:pt x="5197" y="35791"/>
                  </a:lnTo>
                  <a:lnTo>
                    <a:pt x="5350" y="35945"/>
                  </a:lnTo>
                  <a:lnTo>
                    <a:pt x="5535" y="36099"/>
                  </a:lnTo>
                  <a:lnTo>
                    <a:pt x="5719" y="36191"/>
                  </a:lnTo>
                  <a:lnTo>
                    <a:pt x="5935" y="36283"/>
                  </a:lnTo>
                  <a:lnTo>
                    <a:pt x="6396" y="36283"/>
                  </a:lnTo>
                  <a:lnTo>
                    <a:pt x="6611" y="36191"/>
                  </a:lnTo>
                  <a:lnTo>
                    <a:pt x="6796" y="36099"/>
                  </a:lnTo>
                  <a:lnTo>
                    <a:pt x="6980" y="35945"/>
                  </a:lnTo>
                  <a:lnTo>
                    <a:pt x="7103" y="35791"/>
                  </a:lnTo>
                  <a:lnTo>
                    <a:pt x="7226" y="35576"/>
                  </a:lnTo>
                  <a:lnTo>
                    <a:pt x="7288" y="35361"/>
                  </a:lnTo>
                  <a:lnTo>
                    <a:pt x="7318" y="35146"/>
                  </a:lnTo>
                  <a:lnTo>
                    <a:pt x="7318" y="29826"/>
                  </a:lnTo>
                  <a:close/>
                  <a:moveTo>
                    <a:pt x="13130" y="40711"/>
                  </a:moveTo>
                  <a:lnTo>
                    <a:pt x="13714" y="40742"/>
                  </a:lnTo>
                  <a:lnTo>
                    <a:pt x="14298" y="40834"/>
                  </a:lnTo>
                  <a:lnTo>
                    <a:pt x="14882" y="40988"/>
                  </a:lnTo>
                  <a:lnTo>
                    <a:pt x="15405" y="41203"/>
                  </a:lnTo>
                  <a:lnTo>
                    <a:pt x="15928" y="41449"/>
                  </a:lnTo>
                  <a:lnTo>
                    <a:pt x="16420" y="41726"/>
                  </a:lnTo>
                  <a:lnTo>
                    <a:pt x="16881" y="42095"/>
                  </a:lnTo>
                  <a:lnTo>
                    <a:pt x="17311" y="42464"/>
                  </a:lnTo>
                  <a:lnTo>
                    <a:pt x="17680" y="42894"/>
                  </a:lnTo>
                  <a:lnTo>
                    <a:pt x="18019" y="43356"/>
                  </a:lnTo>
                  <a:lnTo>
                    <a:pt x="18326" y="43817"/>
                  </a:lnTo>
                  <a:lnTo>
                    <a:pt x="18572" y="44340"/>
                  </a:lnTo>
                  <a:lnTo>
                    <a:pt x="18787" y="44893"/>
                  </a:lnTo>
                  <a:lnTo>
                    <a:pt x="18910" y="45446"/>
                  </a:lnTo>
                  <a:lnTo>
                    <a:pt x="19003" y="46061"/>
                  </a:lnTo>
                  <a:lnTo>
                    <a:pt x="19033" y="46646"/>
                  </a:lnTo>
                  <a:lnTo>
                    <a:pt x="19003" y="47261"/>
                  </a:lnTo>
                  <a:lnTo>
                    <a:pt x="18910" y="47845"/>
                  </a:lnTo>
                  <a:lnTo>
                    <a:pt x="18787" y="48398"/>
                  </a:lnTo>
                  <a:lnTo>
                    <a:pt x="18572" y="48952"/>
                  </a:lnTo>
                  <a:lnTo>
                    <a:pt x="18326" y="49474"/>
                  </a:lnTo>
                  <a:lnTo>
                    <a:pt x="18019" y="49966"/>
                  </a:lnTo>
                  <a:lnTo>
                    <a:pt x="17680" y="50428"/>
                  </a:lnTo>
                  <a:lnTo>
                    <a:pt x="17311" y="50827"/>
                  </a:lnTo>
                  <a:lnTo>
                    <a:pt x="16881" y="51227"/>
                  </a:lnTo>
                  <a:lnTo>
                    <a:pt x="16420" y="51565"/>
                  </a:lnTo>
                  <a:lnTo>
                    <a:pt x="15928" y="51873"/>
                  </a:lnTo>
                  <a:lnTo>
                    <a:pt x="15405" y="52119"/>
                  </a:lnTo>
                  <a:lnTo>
                    <a:pt x="14882" y="52303"/>
                  </a:lnTo>
                  <a:lnTo>
                    <a:pt x="14298" y="52457"/>
                  </a:lnTo>
                  <a:lnTo>
                    <a:pt x="13714" y="52549"/>
                  </a:lnTo>
                  <a:lnTo>
                    <a:pt x="13130" y="52580"/>
                  </a:lnTo>
                  <a:lnTo>
                    <a:pt x="12515" y="52549"/>
                  </a:lnTo>
                  <a:lnTo>
                    <a:pt x="11931" y="52457"/>
                  </a:lnTo>
                  <a:lnTo>
                    <a:pt x="11346" y="52303"/>
                  </a:lnTo>
                  <a:lnTo>
                    <a:pt x="10824" y="52119"/>
                  </a:lnTo>
                  <a:lnTo>
                    <a:pt x="10301" y="51873"/>
                  </a:lnTo>
                  <a:lnTo>
                    <a:pt x="9809" y="51565"/>
                  </a:lnTo>
                  <a:lnTo>
                    <a:pt x="9348" y="51227"/>
                  </a:lnTo>
                  <a:lnTo>
                    <a:pt x="8917" y="50827"/>
                  </a:lnTo>
                  <a:lnTo>
                    <a:pt x="8548" y="50428"/>
                  </a:lnTo>
                  <a:lnTo>
                    <a:pt x="8210" y="49966"/>
                  </a:lnTo>
                  <a:lnTo>
                    <a:pt x="7903" y="49474"/>
                  </a:lnTo>
                  <a:lnTo>
                    <a:pt x="7657" y="48952"/>
                  </a:lnTo>
                  <a:lnTo>
                    <a:pt x="7441" y="48398"/>
                  </a:lnTo>
                  <a:lnTo>
                    <a:pt x="7318" y="47845"/>
                  </a:lnTo>
                  <a:lnTo>
                    <a:pt x="7226" y="47261"/>
                  </a:lnTo>
                  <a:lnTo>
                    <a:pt x="7195" y="46646"/>
                  </a:lnTo>
                  <a:lnTo>
                    <a:pt x="7226" y="46061"/>
                  </a:lnTo>
                  <a:lnTo>
                    <a:pt x="7318" y="45446"/>
                  </a:lnTo>
                  <a:lnTo>
                    <a:pt x="7441" y="44893"/>
                  </a:lnTo>
                  <a:lnTo>
                    <a:pt x="7657" y="44340"/>
                  </a:lnTo>
                  <a:lnTo>
                    <a:pt x="7903" y="43817"/>
                  </a:lnTo>
                  <a:lnTo>
                    <a:pt x="8210" y="43356"/>
                  </a:lnTo>
                  <a:lnTo>
                    <a:pt x="8548" y="42894"/>
                  </a:lnTo>
                  <a:lnTo>
                    <a:pt x="8917" y="42464"/>
                  </a:lnTo>
                  <a:lnTo>
                    <a:pt x="9348" y="42095"/>
                  </a:lnTo>
                  <a:lnTo>
                    <a:pt x="9809" y="41726"/>
                  </a:lnTo>
                  <a:lnTo>
                    <a:pt x="10301" y="41449"/>
                  </a:lnTo>
                  <a:lnTo>
                    <a:pt x="10824" y="41203"/>
                  </a:lnTo>
                  <a:lnTo>
                    <a:pt x="11346" y="40988"/>
                  </a:lnTo>
                  <a:lnTo>
                    <a:pt x="11931" y="40834"/>
                  </a:lnTo>
                  <a:lnTo>
                    <a:pt x="12515" y="40742"/>
                  </a:lnTo>
                  <a:lnTo>
                    <a:pt x="13130" y="40711"/>
                  </a:lnTo>
                  <a:close/>
                  <a:moveTo>
                    <a:pt x="49474" y="40711"/>
                  </a:moveTo>
                  <a:lnTo>
                    <a:pt x="50089" y="40742"/>
                  </a:lnTo>
                  <a:lnTo>
                    <a:pt x="50673" y="40834"/>
                  </a:lnTo>
                  <a:lnTo>
                    <a:pt x="51258" y="40988"/>
                  </a:lnTo>
                  <a:lnTo>
                    <a:pt x="51780" y="41203"/>
                  </a:lnTo>
                  <a:lnTo>
                    <a:pt x="52303" y="41449"/>
                  </a:lnTo>
                  <a:lnTo>
                    <a:pt x="52795" y="41726"/>
                  </a:lnTo>
                  <a:lnTo>
                    <a:pt x="53256" y="42095"/>
                  </a:lnTo>
                  <a:lnTo>
                    <a:pt x="53687" y="42464"/>
                  </a:lnTo>
                  <a:lnTo>
                    <a:pt x="54056" y="42894"/>
                  </a:lnTo>
                  <a:lnTo>
                    <a:pt x="54394" y="43356"/>
                  </a:lnTo>
                  <a:lnTo>
                    <a:pt x="54701" y="43817"/>
                  </a:lnTo>
                  <a:lnTo>
                    <a:pt x="54947" y="44340"/>
                  </a:lnTo>
                  <a:lnTo>
                    <a:pt x="55132" y="44893"/>
                  </a:lnTo>
                  <a:lnTo>
                    <a:pt x="55286" y="45446"/>
                  </a:lnTo>
                  <a:lnTo>
                    <a:pt x="55378" y="46061"/>
                  </a:lnTo>
                  <a:lnTo>
                    <a:pt x="55409" y="46646"/>
                  </a:lnTo>
                  <a:lnTo>
                    <a:pt x="55378" y="47261"/>
                  </a:lnTo>
                  <a:lnTo>
                    <a:pt x="55286" y="47845"/>
                  </a:lnTo>
                  <a:lnTo>
                    <a:pt x="55132" y="48398"/>
                  </a:lnTo>
                  <a:lnTo>
                    <a:pt x="54947" y="48952"/>
                  </a:lnTo>
                  <a:lnTo>
                    <a:pt x="54701" y="49474"/>
                  </a:lnTo>
                  <a:lnTo>
                    <a:pt x="54394" y="49966"/>
                  </a:lnTo>
                  <a:lnTo>
                    <a:pt x="54056" y="50428"/>
                  </a:lnTo>
                  <a:lnTo>
                    <a:pt x="53687" y="50827"/>
                  </a:lnTo>
                  <a:lnTo>
                    <a:pt x="53256" y="51227"/>
                  </a:lnTo>
                  <a:lnTo>
                    <a:pt x="52795" y="51565"/>
                  </a:lnTo>
                  <a:lnTo>
                    <a:pt x="52303" y="51873"/>
                  </a:lnTo>
                  <a:lnTo>
                    <a:pt x="51780" y="52119"/>
                  </a:lnTo>
                  <a:lnTo>
                    <a:pt x="51258" y="52303"/>
                  </a:lnTo>
                  <a:lnTo>
                    <a:pt x="50673" y="52457"/>
                  </a:lnTo>
                  <a:lnTo>
                    <a:pt x="50089" y="52549"/>
                  </a:lnTo>
                  <a:lnTo>
                    <a:pt x="49474" y="52580"/>
                  </a:lnTo>
                  <a:lnTo>
                    <a:pt x="48890" y="52549"/>
                  </a:lnTo>
                  <a:lnTo>
                    <a:pt x="48275" y="52457"/>
                  </a:lnTo>
                  <a:lnTo>
                    <a:pt x="47721" y="52303"/>
                  </a:lnTo>
                  <a:lnTo>
                    <a:pt x="47168" y="52119"/>
                  </a:lnTo>
                  <a:lnTo>
                    <a:pt x="46645" y="51873"/>
                  </a:lnTo>
                  <a:lnTo>
                    <a:pt x="46184" y="51565"/>
                  </a:lnTo>
                  <a:lnTo>
                    <a:pt x="45723" y="51227"/>
                  </a:lnTo>
                  <a:lnTo>
                    <a:pt x="45292" y="50827"/>
                  </a:lnTo>
                  <a:lnTo>
                    <a:pt x="44923" y="50428"/>
                  </a:lnTo>
                  <a:lnTo>
                    <a:pt x="44554" y="49966"/>
                  </a:lnTo>
                  <a:lnTo>
                    <a:pt x="44278" y="49474"/>
                  </a:lnTo>
                  <a:lnTo>
                    <a:pt x="44032" y="48952"/>
                  </a:lnTo>
                  <a:lnTo>
                    <a:pt x="43816" y="48398"/>
                  </a:lnTo>
                  <a:lnTo>
                    <a:pt x="43663" y="47845"/>
                  </a:lnTo>
                  <a:lnTo>
                    <a:pt x="43570" y="47261"/>
                  </a:lnTo>
                  <a:lnTo>
                    <a:pt x="43540" y="46646"/>
                  </a:lnTo>
                  <a:lnTo>
                    <a:pt x="43570" y="46061"/>
                  </a:lnTo>
                  <a:lnTo>
                    <a:pt x="43663" y="45446"/>
                  </a:lnTo>
                  <a:lnTo>
                    <a:pt x="43816" y="44893"/>
                  </a:lnTo>
                  <a:lnTo>
                    <a:pt x="44032" y="44340"/>
                  </a:lnTo>
                  <a:lnTo>
                    <a:pt x="44278" y="43817"/>
                  </a:lnTo>
                  <a:lnTo>
                    <a:pt x="44554" y="43356"/>
                  </a:lnTo>
                  <a:lnTo>
                    <a:pt x="44923" y="42894"/>
                  </a:lnTo>
                  <a:lnTo>
                    <a:pt x="45292" y="42464"/>
                  </a:lnTo>
                  <a:lnTo>
                    <a:pt x="45723" y="42095"/>
                  </a:lnTo>
                  <a:lnTo>
                    <a:pt x="46184" y="41726"/>
                  </a:lnTo>
                  <a:lnTo>
                    <a:pt x="46645" y="41449"/>
                  </a:lnTo>
                  <a:lnTo>
                    <a:pt x="47168" y="41203"/>
                  </a:lnTo>
                  <a:lnTo>
                    <a:pt x="47721" y="40988"/>
                  </a:lnTo>
                  <a:lnTo>
                    <a:pt x="48275" y="40834"/>
                  </a:lnTo>
                  <a:lnTo>
                    <a:pt x="48890" y="40742"/>
                  </a:lnTo>
                  <a:lnTo>
                    <a:pt x="49474" y="40711"/>
                  </a:lnTo>
                  <a:close/>
                  <a:moveTo>
                    <a:pt x="45016" y="0"/>
                  </a:moveTo>
                  <a:lnTo>
                    <a:pt x="44770" y="31"/>
                  </a:lnTo>
                  <a:lnTo>
                    <a:pt x="44554" y="93"/>
                  </a:lnTo>
                  <a:lnTo>
                    <a:pt x="44370" y="216"/>
                  </a:lnTo>
                  <a:lnTo>
                    <a:pt x="44185" y="339"/>
                  </a:lnTo>
                  <a:lnTo>
                    <a:pt x="44062" y="523"/>
                  </a:lnTo>
                  <a:lnTo>
                    <a:pt x="43939" y="708"/>
                  </a:lnTo>
                  <a:lnTo>
                    <a:pt x="43878" y="923"/>
                  </a:lnTo>
                  <a:lnTo>
                    <a:pt x="43847" y="1169"/>
                  </a:lnTo>
                  <a:lnTo>
                    <a:pt x="43847" y="1599"/>
                  </a:lnTo>
                  <a:lnTo>
                    <a:pt x="40403" y="1599"/>
                  </a:lnTo>
                  <a:lnTo>
                    <a:pt x="39911" y="1630"/>
                  </a:lnTo>
                  <a:lnTo>
                    <a:pt x="39450" y="1692"/>
                  </a:lnTo>
                  <a:lnTo>
                    <a:pt x="39020" y="1784"/>
                  </a:lnTo>
                  <a:lnTo>
                    <a:pt x="38589" y="1907"/>
                  </a:lnTo>
                  <a:lnTo>
                    <a:pt x="38159" y="2091"/>
                  </a:lnTo>
                  <a:lnTo>
                    <a:pt x="37759" y="2307"/>
                  </a:lnTo>
                  <a:lnTo>
                    <a:pt x="37359" y="2522"/>
                  </a:lnTo>
                  <a:lnTo>
                    <a:pt x="37021" y="2798"/>
                  </a:lnTo>
                  <a:lnTo>
                    <a:pt x="36683" y="3106"/>
                  </a:lnTo>
                  <a:lnTo>
                    <a:pt x="36375" y="3413"/>
                  </a:lnTo>
                  <a:lnTo>
                    <a:pt x="36099" y="3782"/>
                  </a:lnTo>
                  <a:lnTo>
                    <a:pt x="35853" y="4151"/>
                  </a:lnTo>
                  <a:lnTo>
                    <a:pt x="35607" y="4520"/>
                  </a:lnTo>
                  <a:lnTo>
                    <a:pt x="35422" y="4951"/>
                  </a:lnTo>
                  <a:lnTo>
                    <a:pt x="35268" y="5381"/>
                  </a:lnTo>
                  <a:lnTo>
                    <a:pt x="35145" y="5812"/>
                  </a:lnTo>
                  <a:lnTo>
                    <a:pt x="17957" y="5812"/>
                  </a:lnTo>
                  <a:lnTo>
                    <a:pt x="17281" y="5843"/>
                  </a:lnTo>
                  <a:lnTo>
                    <a:pt x="16635" y="5873"/>
                  </a:lnTo>
                  <a:lnTo>
                    <a:pt x="15989" y="5966"/>
                  </a:lnTo>
                  <a:lnTo>
                    <a:pt x="15344" y="6089"/>
                  </a:lnTo>
                  <a:lnTo>
                    <a:pt x="14729" y="6212"/>
                  </a:lnTo>
                  <a:lnTo>
                    <a:pt x="14114" y="6396"/>
                  </a:lnTo>
                  <a:lnTo>
                    <a:pt x="13499" y="6611"/>
                  </a:lnTo>
                  <a:lnTo>
                    <a:pt x="12914" y="6827"/>
                  </a:lnTo>
                  <a:lnTo>
                    <a:pt x="12361" y="7103"/>
                  </a:lnTo>
                  <a:lnTo>
                    <a:pt x="11808" y="7380"/>
                  </a:lnTo>
                  <a:lnTo>
                    <a:pt x="11254" y="7687"/>
                  </a:lnTo>
                  <a:lnTo>
                    <a:pt x="10731" y="8026"/>
                  </a:lnTo>
                  <a:lnTo>
                    <a:pt x="10209" y="8395"/>
                  </a:lnTo>
                  <a:lnTo>
                    <a:pt x="9717" y="8764"/>
                  </a:lnTo>
                  <a:lnTo>
                    <a:pt x="9255" y="9194"/>
                  </a:lnTo>
                  <a:lnTo>
                    <a:pt x="8825" y="9625"/>
                  </a:lnTo>
                  <a:lnTo>
                    <a:pt x="8394" y="10055"/>
                  </a:lnTo>
                  <a:lnTo>
                    <a:pt x="7964" y="10516"/>
                  </a:lnTo>
                  <a:lnTo>
                    <a:pt x="7595" y="11008"/>
                  </a:lnTo>
                  <a:lnTo>
                    <a:pt x="7226" y="11531"/>
                  </a:lnTo>
                  <a:lnTo>
                    <a:pt x="6888" y="12054"/>
                  </a:lnTo>
                  <a:lnTo>
                    <a:pt x="6580" y="12607"/>
                  </a:lnTo>
                  <a:lnTo>
                    <a:pt x="6304" y="13161"/>
                  </a:lnTo>
                  <a:lnTo>
                    <a:pt x="6027" y="13714"/>
                  </a:lnTo>
                  <a:lnTo>
                    <a:pt x="5812" y="14329"/>
                  </a:lnTo>
                  <a:lnTo>
                    <a:pt x="5596" y="14913"/>
                  </a:lnTo>
                  <a:lnTo>
                    <a:pt x="5412" y="15528"/>
                  </a:lnTo>
                  <a:lnTo>
                    <a:pt x="5289" y="16143"/>
                  </a:lnTo>
                  <a:lnTo>
                    <a:pt x="5166" y="16789"/>
                  </a:lnTo>
                  <a:lnTo>
                    <a:pt x="5074" y="17435"/>
                  </a:lnTo>
                  <a:lnTo>
                    <a:pt x="5043" y="18111"/>
                  </a:lnTo>
                  <a:lnTo>
                    <a:pt x="5012" y="18757"/>
                  </a:lnTo>
                  <a:lnTo>
                    <a:pt x="5012" y="27520"/>
                  </a:lnTo>
                  <a:lnTo>
                    <a:pt x="4643" y="27520"/>
                  </a:lnTo>
                  <a:lnTo>
                    <a:pt x="4182" y="27551"/>
                  </a:lnTo>
                  <a:lnTo>
                    <a:pt x="3721" y="27612"/>
                  </a:lnTo>
                  <a:lnTo>
                    <a:pt x="3260" y="27735"/>
                  </a:lnTo>
                  <a:lnTo>
                    <a:pt x="2829" y="27889"/>
                  </a:lnTo>
                  <a:lnTo>
                    <a:pt x="2429" y="28074"/>
                  </a:lnTo>
                  <a:lnTo>
                    <a:pt x="2060" y="28320"/>
                  </a:lnTo>
                  <a:lnTo>
                    <a:pt x="1691" y="28566"/>
                  </a:lnTo>
                  <a:lnTo>
                    <a:pt x="1384" y="28873"/>
                  </a:lnTo>
                  <a:lnTo>
                    <a:pt x="1076" y="29211"/>
                  </a:lnTo>
                  <a:lnTo>
                    <a:pt x="800" y="29550"/>
                  </a:lnTo>
                  <a:lnTo>
                    <a:pt x="584" y="29949"/>
                  </a:lnTo>
                  <a:lnTo>
                    <a:pt x="369" y="30349"/>
                  </a:lnTo>
                  <a:lnTo>
                    <a:pt x="215" y="30779"/>
                  </a:lnTo>
                  <a:lnTo>
                    <a:pt x="92" y="31210"/>
                  </a:lnTo>
                  <a:lnTo>
                    <a:pt x="31" y="31671"/>
                  </a:lnTo>
                  <a:lnTo>
                    <a:pt x="0" y="32163"/>
                  </a:lnTo>
                  <a:lnTo>
                    <a:pt x="0" y="46430"/>
                  </a:lnTo>
                  <a:lnTo>
                    <a:pt x="31" y="46676"/>
                  </a:lnTo>
                  <a:lnTo>
                    <a:pt x="92" y="46892"/>
                  </a:lnTo>
                  <a:lnTo>
                    <a:pt x="215" y="47076"/>
                  </a:lnTo>
                  <a:lnTo>
                    <a:pt x="338" y="47261"/>
                  </a:lnTo>
                  <a:lnTo>
                    <a:pt x="523" y="47384"/>
                  </a:lnTo>
                  <a:lnTo>
                    <a:pt x="707" y="47507"/>
                  </a:lnTo>
                  <a:lnTo>
                    <a:pt x="923" y="47568"/>
                  </a:lnTo>
                  <a:lnTo>
                    <a:pt x="1169" y="47599"/>
                  </a:lnTo>
                  <a:lnTo>
                    <a:pt x="4951" y="47599"/>
                  </a:lnTo>
                  <a:lnTo>
                    <a:pt x="5074" y="48337"/>
                  </a:lnTo>
                  <a:lnTo>
                    <a:pt x="5258" y="49075"/>
                  </a:lnTo>
                  <a:lnTo>
                    <a:pt x="5504" y="49782"/>
                  </a:lnTo>
                  <a:lnTo>
                    <a:pt x="5812" y="50458"/>
                  </a:lnTo>
                  <a:lnTo>
                    <a:pt x="6211" y="51104"/>
                  </a:lnTo>
                  <a:lnTo>
                    <a:pt x="6611" y="51688"/>
                  </a:lnTo>
                  <a:lnTo>
                    <a:pt x="7103" y="52242"/>
                  </a:lnTo>
                  <a:lnTo>
                    <a:pt x="7626" y="52765"/>
                  </a:lnTo>
                  <a:lnTo>
                    <a:pt x="8179" y="53226"/>
                  </a:lnTo>
                  <a:lnTo>
                    <a:pt x="8794" y="53656"/>
                  </a:lnTo>
                  <a:lnTo>
                    <a:pt x="9440" y="54025"/>
                  </a:lnTo>
                  <a:lnTo>
                    <a:pt x="10116" y="54302"/>
                  </a:lnTo>
                  <a:lnTo>
                    <a:pt x="10824" y="54548"/>
                  </a:lnTo>
                  <a:lnTo>
                    <a:pt x="11562" y="54732"/>
                  </a:lnTo>
                  <a:lnTo>
                    <a:pt x="12330" y="54855"/>
                  </a:lnTo>
                  <a:lnTo>
                    <a:pt x="12730" y="54855"/>
                  </a:lnTo>
                  <a:lnTo>
                    <a:pt x="13130" y="54886"/>
                  </a:lnTo>
                  <a:lnTo>
                    <a:pt x="13499" y="54855"/>
                  </a:lnTo>
                  <a:lnTo>
                    <a:pt x="13898" y="54855"/>
                  </a:lnTo>
                  <a:lnTo>
                    <a:pt x="14667" y="54732"/>
                  </a:lnTo>
                  <a:lnTo>
                    <a:pt x="15405" y="54548"/>
                  </a:lnTo>
                  <a:lnTo>
                    <a:pt x="16112" y="54302"/>
                  </a:lnTo>
                  <a:lnTo>
                    <a:pt x="16789" y="54025"/>
                  </a:lnTo>
                  <a:lnTo>
                    <a:pt x="17434" y="53656"/>
                  </a:lnTo>
                  <a:lnTo>
                    <a:pt x="18049" y="53226"/>
                  </a:lnTo>
                  <a:lnTo>
                    <a:pt x="18603" y="52765"/>
                  </a:lnTo>
                  <a:lnTo>
                    <a:pt x="19126" y="52242"/>
                  </a:lnTo>
                  <a:lnTo>
                    <a:pt x="19618" y="51688"/>
                  </a:lnTo>
                  <a:lnTo>
                    <a:pt x="20017" y="51104"/>
                  </a:lnTo>
                  <a:lnTo>
                    <a:pt x="20417" y="50458"/>
                  </a:lnTo>
                  <a:lnTo>
                    <a:pt x="20725" y="49782"/>
                  </a:lnTo>
                  <a:lnTo>
                    <a:pt x="20971" y="49075"/>
                  </a:lnTo>
                  <a:lnTo>
                    <a:pt x="21155" y="48337"/>
                  </a:lnTo>
                  <a:lnTo>
                    <a:pt x="21278" y="47599"/>
                  </a:lnTo>
                  <a:lnTo>
                    <a:pt x="41326" y="47599"/>
                  </a:lnTo>
                  <a:lnTo>
                    <a:pt x="41449" y="48337"/>
                  </a:lnTo>
                  <a:lnTo>
                    <a:pt x="41633" y="49075"/>
                  </a:lnTo>
                  <a:lnTo>
                    <a:pt x="41879" y="49782"/>
                  </a:lnTo>
                  <a:lnTo>
                    <a:pt x="42187" y="50458"/>
                  </a:lnTo>
                  <a:lnTo>
                    <a:pt x="42556" y="51104"/>
                  </a:lnTo>
                  <a:lnTo>
                    <a:pt x="42986" y="51688"/>
                  </a:lnTo>
                  <a:lnTo>
                    <a:pt x="43478" y="52242"/>
                  </a:lnTo>
                  <a:lnTo>
                    <a:pt x="44001" y="52765"/>
                  </a:lnTo>
                  <a:lnTo>
                    <a:pt x="44554" y="53226"/>
                  </a:lnTo>
                  <a:lnTo>
                    <a:pt x="45169" y="53656"/>
                  </a:lnTo>
                  <a:lnTo>
                    <a:pt x="45815" y="54025"/>
                  </a:lnTo>
                  <a:lnTo>
                    <a:pt x="46492" y="54302"/>
                  </a:lnTo>
                  <a:lnTo>
                    <a:pt x="47199" y="54548"/>
                  </a:lnTo>
                  <a:lnTo>
                    <a:pt x="47937" y="54732"/>
                  </a:lnTo>
                  <a:lnTo>
                    <a:pt x="48705" y="54855"/>
                  </a:lnTo>
                  <a:lnTo>
                    <a:pt x="49074" y="54855"/>
                  </a:lnTo>
                  <a:lnTo>
                    <a:pt x="49474" y="54886"/>
                  </a:lnTo>
                  <a:lnTo>
                    <a:pt x="49874" y="54855"/>
                  </a:lnTo>
                  <a:lnTo>
                    <a:pt x="50274" y="54855"/>
                  </a:lnTo>
                  <a:lnTo>
                    <a:pt x="51012" y="54732"/>
                  </a:lnTo>
                  <a:lnTo>
                    <a:pt x="51750" y="54548"/>
                  </a:lnTo>
                  <a:lnTo>
                    <a:pt x="52487" y="54302"/>
                  </a:lnTo>
                  <a:lnTo>
                    <a:pt x="53164" y="54025"/>
                  </a:lnTo>
                  <a:lnTo>
                    <a:pt x="53810" y="53656"/>
                  </a:lnTo>
                  <a:lnTo>
                    <a:pt x="54394" y="53226"/>
                  </a:lnTo>
                  <a:lnTo>
                    <a:pt x="54978" y="52765"/>
                  </a:lnTo>
                  <a:lnTo>
                    <a:pt x="55501" y="52242"/>
                  </a:lnTo>
                  <a:lnTo>
                    <a:pt x="55962" y="51688"/>
                  </a:lnTo>
                  <a:lnTo>
                    <a:pt x="56392" y="51104"/>
                  </a:lnTo>
                  <a:lnTo>
                    <a:pt x="56761" y="50458"/>
                  </a:lnTo>
                  <a:lnTo>
                    <a:pt x="57100" y="49782"/>
                  </a:lnTo>
                  <a:lnTo>
                    <a:pt x="57346" y="49075"/>
                  </a:lnTo>
                  <a:lnTo>
                    <a:pt x="57530" y="48337"/>
                  </a:lnTo>
                  <a:lnTo>
                    <a:pt x="57653" y="47599"/>
                  </a:lnTo>
                  <a:lnTo>
                    <a:pt x="61835" y="47599"/>
                  </a:lnTo>
                  <a:lnTo>
                    <a:pt x="62050" y="47568"/>
                  </a:lnTo>
                  <a:lnTo>
                    <a:pt x="62265" y="47507"/>
                  </a:lnTo>
                  <a:lnTo>
                    <a:pt x="62481" y="47384"/>
                  </a:lnTo>
                  <a:lnTo>
                    <a:pt x="62634" y="47261"/>
                  </a:lnTo>
                  <a:lnTo>
                    <a:pt x="62788" y="47076"/>
                  </a:lnTo>
                  <a:lnTo>
                    <a:pt x="62880" y="46892"/>
                  </a:lnTo>
                  <a:lnTo>
                    <a:pt x="62973" y="46676"/>
                  </a:lnTo>
                  <a:lnTo>
                    <a:pt x="62973" y="46430"/>
                  </a:lnTo>
                  <a:lnTo>
                    <a:pt x="62973" y="34685"/>
                  </a:lnTo>
                  <a:lnTo>
                    <a:pt x="62973" y="34223"/>
                  </a:lnTo>
                  <a:lnTo>
                    <a:pt x="62911" y="33762"/>
                  </a:lnTo>
                  <a:lnTo>
                    <a:pt x="62788" y="33332"/>
                  </a:lnTo>
                  <a:lnTo>
                    <a:pt x="62665" y="32901"/>
                  </a:lnTo>
                  <a:lnTo>
                    <a:pt x="62511" y="32501"/>
                  </a:lnTo>
                  <a:lnTo>
                    <a:pt x="62296" y="32102"/>
                  </a:lnTo>
                  <a:lnTo>
                    <a:pt x="62050" y="31733"/>
                  </a:lnTo>
                  <a:lnTo>
                    <a:pt x="61804" y="31394"/>
                  </a:lnTo>
                  <a:lnTo>
                    <a:pt x="61497" y="31056"/>
                  </a:lnTo>
                  <a:lnTo>
                    <a:pt x="61189" y="30749"/>
                  </a:lnTo>
                  <a:lnTo>
                    <a:pt x="60820" y="30503"/>
                  </a:lnTo>
                  <a:lnTo>
                    <a:pt x="60451" y="30257"/>
                  </a:lnTo>
                  <a:lnTo>
                    <a:pt x="60052" y="30042"/>
                  </a:lnTo>
                  <a:lnTo>
                    <a:pt x="59652" y="29857"/>
                  </a:lnTo>
                  <a:lnTo>
                    <a:pt x="59221" y="29703"/>
                  </a:lnTo>
                  <a:lnTo>
                    <a:pt x="58760" y="29611"/>
                  </a:lnTo>
                  <a:lnTo>
                    <a:pt x="48213" y="27643"/>
                  </a:lnTo>
                  <a:lnTo>
                    <a:pt x="45877" y="22908"/>
                  </a:lnTo>
                  <a:lnTo>
                    <a:pt x="45446" y="22078"/>
                  </a:lnTo>
                  <a:lnTo>
                    <a:pt x="44923" y="21278"/>
                  </a:lnTo>
                  <a:lnTo>
                    <a:pt x="44401" y="20540"/>
                  </a:lnTo>
                  <a:lnTo>
                    <a:pt x="43786" y="19833"/>
                  </a:lnTo>
                  <a:lnTo>
                    <a:pt x="43140" y="19157"/>
                  </a:lnTo>
                  <a:lnTo>
                    <a:pt x="42433" y="18542"/>
                  </a:lnTo>
                  <a:lnTo>
                    <a:pt x="41726" y="17988"/>
                  </a:lnTo>
                  <a:lnTo>
                    <a:pt x="40957" y="17465"/>
                  </a:lnTo>
                  <a:lnTo>
                    <a:pt x="40157" y="17004"/>
                  </a:lnTo>
                  <a:lnTo>
                    <a:pt x="39327" y="16604"/>
                  </a:lnTo>
                  <a:lnTo>
                    <a:pt x="38466" y="16236"/>
                  </a:lnTo>
                  <a:lnTo>
                    <a:pt x="37575" y="15959"/>
                  </a:lnTo>
                  <a:lnTo>
                    <a:pt x="36683" y="15713"/>
                  </a:lnTo>
                  <a:lnTo>
                    <a:pt x="35760" y="15559"/>
                  </a:lnTo>
                  <a:lnTo>
                    <a:pt x="34838" y="15467"/>
                  </a:lnTo>
                  <a:lnTo>
                    <a:pt x="33885" y="15436"/>
                  </a:lnTo>
                  <a:lnTo>
                    <a:pt x="16020" y="15436"/>
                  </a:lnTo>
                  <a:lnTo>
                    <a:pt x="15467" y="15528"/>
                  </a:lnTo>
                  <a:lnTo>
                    <a:pt x="14913" y="15651"/>
                  </a:lnTo>
                  <a:lnTo>
                    <a:pt x="14390" y="15805"/>
                  </a:lnTo>
                  <a:lnTo>
                    <a:pt x="13868" y="16020"/>
                  </a:lnTo>
                  <a:lnTo>
                    <a:pt x="13406" y="16297"/>
                  </a:lnTo>
                  <a:lnTo>
                    <a:pt x="12945" y="16574"/>
                  </a:lnTo>
                  <a:lnTo>
                    <a:pt x="12515" y="16912"/>
                  </a:lnTo>
                  <a:lnTo>
                    <a:pt x="12115" y="17281"/>
                  </a:lnTo>
                  <a:lnTo>
                    <a:pt x="11746" y="17681"/>
                  </a:lnTo>
                  <a:lnTo>
                    <a:pt x="11408" y="18111"/>
                  </a:lnTo>
                  <a:lnTo>
                    <a:pt x="11131" y="18572"/>
                  </a:lnTo>
                  <a:lnTo>
                    <a:pt x="10854" y="19064"/>
                  </a:lnTo>
                  <a:lnTo>
                    <a:pt x="10639" y="19587"/>
                  </a:lnTo>
                  <a:lnTo>
                    <a:pt x="10485" y="20110"/>
                  </a:lnTo>
                  <a:lnTo>
                    <a:pt x="10362" y="20694"/>
                  </a:lnTo>
                  <a:lnTo>
                    <a:pt x="9194" y="27520"/>
                  </a:lnTo>
                  <a:lnTo>
                    <a:pt x="7318" y="27520"/>
                  </a:lnTo>
                  <a:lnTo>
                    <a:pt x="7318" y="18757"/>
                  </a:lnTo>
                  <a:lnTo>
                    <a:pt x="7318" y="18203"/>
                  </a:lnTo>
                  <a:lnTo>
                    <a:pt x="7380" y="17681"/>
                  </a:lnTo>
                  <a:lnTo>
                    <a:pt x="7441" y="17127"/>
                  </a:lnTo>
                  <a:lnTo>
                    <a:pt x="7534" y="16604"/>
                  </a:lnTo>
                  <a:lnTo>
                    <a:pt x="7657" y="16113"/>
                  </a:lnTo>
                  <a:lnTo>
                    <a:pt x="7780" y="15590"/>
                  </a:lnTo>
                  <a:lnTo>
                    <a:pt x="7964" y="15098"/>
                  </a:lnTo>
                  <a:lnTo>
                    <a:pt x="8149" y="14606"/>
                  </a:lnTo>
                  <a:lnTo>
                    <a:pt x="8364" y="14145"/>
                  </a:lnTo>
                  <a:lnTo>
                    <a:pt x="8610" y="13683"/>
                  </a:lnTo>
                  <a:lnTo>
                    <a:pt x="8856" y="13253"/>
                  </a:lnTo>
                  <a:lnTo>
                    <a:pt x="9132" y="12822"/>
                  </a:lnTo>
                  <a:lnTo>
                    <a:pt x="9440" y="12392"/>
                  </a:lnTo>
                  <a:lnTo>
                    <a:pt x="9747" y="11992"/>
                  </a:lnTo>
                  <a:lnTo>
                    <a:pt x="10086" y="11593"/>
                  </a:lnTo>
                  <a:lnTo>
                    <a:pt x="10424" y="11224"/>
                  </a:lnTo>
                  <a:lnTo>
                    <a:pt x="10793" y="10885"/>
                  </a:lnTo>
                  <a:lnTo>
                    <a:pt x="11193" y="10547"/>
                  </a:lnTo>
                  <a:lnTo>
                    <a:pt x="11592" y="10240"/>
                  </a:lnTo>
                  <a:lnTo>
                    <a:pt x="12023" y="9932"/>
                  </a:lnTo>
                  <a:lnTo>
                    <a:pt x="12453" y="9655"/>
                  </a:lnTo>
                  <a:lnTo>
                    <a:pt x="12884" y="9409"/>
                  </a:lnTo>
                  <a:lnTo>
                    <a:pt x="13345" y="9163"/>
                  </a:lnTo>
                  <a:lnTo>
                    <a:pt x="13806" y="8948"/>
                  </a:lnTo>
                  <a:lnTo>
                    <a:pt x="14298" y="8764"/>
                  </a:lnTo>
                  <a:lnTo>
                    <a:pt x="14790" y="8579"/>
                  </a:lnTo>
                  <a:lnTo>
                    <a:pt x="15313" y="8456"/>
                  </a:lnTo>
                  <a:lnTo>
                    <a:pt x="15805" y="8333"/>
                  </a:lnTo>
                  <a:lnTo>
                    <a:pt x="16328" y="8241"/>
                  </a:lnTo>
                  <a:lnTo>
                    <a:pt x="16881" y="8179"/>
                  </a:lnTo>
                  <a:lnTo>
                    <a:pt x="17404" y="8118"/>
                  </a:lnTo>
                  <a:lnTo>
                    <a:pt x="35145" y="8118"/>
                  </a:lnTo>
                  <a:lnTo>
                    <a:pt x="35268" y="8548"/>
                  </a:lnTo>
                  <a:lnTo>
                    <a:pt x="35422" y="8979"/>
                  </a:lnTo>
                  <a:lnTo>
                    <a:pt x="35607" y="9409"/>
                  </a:lnTo>
                  <a:lnTo>
                    <a:pt x="35853" y="9778"/>
                  </a:lnTo>
                  <a:lnTo>
                    <a:pt x="36099" y="10147"/>
                  </a:lnTo>
                  <a:lnTo>
                    <a:pt x="36375" y="10516"/>
                  </a:lnTo>
                  <a:lnTo>
                    <a:pt x="36683" y="10824"/>
                  </a:lnTo>
                  <a:lnTo>
                    <a:pt x="37021" y="11131"/>
                  </a:lnTo>
                  <a:lnTo>
                    <a:pt x="37359" y="11408"/>
                  </a:lnTo>
                  <a:lnTo>
                    <a:pt x="37759" y="11623"/>
                  </a:lnTo>
                  <a:lnTo>
                    <a:pt x="38159" y="11839"/>
                  </a:lnTo>
                  <a:lnTo>
                    <a:pt x="38589" y="12023"/>
                  </a:lnTo>
                  <a:lnTo>
                    <a:pt x="39020" y="12146"/>
                  </a:lnTo>
                  <a:lnTo>
                    <a:pt x="39450" y="12238"/>
                  </a:lnTo>
                  <a:lnTo>
                    <a:pt x="39911" y="12300"/>
                  </a:lnTo>
                  <a:lnTo>
                    <a:pt x="40403" y="12330"/>
                  </a:lnTo>
                  <a:lnTo>
                    <a:pt x="43847" y="12330"/>
                  </a:lnTo>
                  <a:lnTo>
                    <a:pt x="43847" y="12761"/>
                  </a:lnTo>
                  <a:lnTo>
                    <a:pt x="43878" y="13007"/>
                  </a:lnTo>
                  <a:lnTo>
                    <a:pt x="43939" y="13222"/>
                  </a:lnTo>
                  <a:lnTo>
                    <a:pt x="44062" y="13407"/>
                  </a:lnTo>
                  <a:lnTo>
                    <a:pt x="44185" y="13591"/>
                  </a:lnTo>
                  <a:lnTo>
                    <a:pt x="44370" y="13714"/>
                  </a:lnTo>
                  <a:lnTo>
                    <a:pt x="44554" y="13837"/>
                  </a:lnTo>
                  <a:lnTo>
                    <a:pt x="44770" y="13899"/>
                  </a:lnTo>
                  <a:lnTo>
                    <a:pt x="45016" y="13929"/>
                  </a:lnTo>
                  <a:lnTo>
                    <a:pt x="45231" y="13899"/>
                  </a:lnTo>
                  <a:lnTo>
                    <a:pt x="45446" y="13837"/>
                  </a:lnTo>
                  <a:lnTo>
                    <a:pt x="45631" y="13714"/>
                  </a:lnTo>
                  <a:lnTo>
                    <a:pt x="45815" y="13591"/>
                  </a:lnTo>
                  <a:lnTo>
                    <a:pt x="45969" y="13407"/>
                  </a:lnTo>
                  <a:lnTo>
                    <a:pt x="46061" y="13222"/>
                  </a:lnTo>
                  <a:lnTo>
                    <a:pt x="46123" y="13007"/>
                  </a:lnTo>
                  <a:lnTo>
                    <a:pt x="46153" y="12761"/>
                  </a:lnTo>
                  <a:lnTo>
                    <a:pt x="46153" y="11193"/>
                  </a:lnTo>
                  <a:lnTo>
                    <a:pt x="46153" y="10855"/>
                  </a:lnTo>
                  <a:lnTo>
                    <a:pt x="50089" y="10855"/>
                  </a:lnTo>
                  <a:lnTo>
                    <a:pt x="50335" y="10824"/>
                  </a:lnTo>
                  <a:lnTo>
                    <a:pt x="50550" y="10762"/>
                  </a:lnTo>
                  <a:lnTo>
                    <a:pt x="50735" y="10639"/>
                  </a:lnTo>
                  <a:lnTo>
                    <a:pt x="50919" y="10516"/>
                  </a:lnTo>
                  <a:lnTo>
                    <a:pt x="51042" y="10332"/>
                  </a:lnTo>
                  <a:lnTo>
                    <a:pt x="51165" y="10147"/>
                  </a:lnTo>
                  <a:lnTo>
                    <a:pt x="51227" y="9932"/>
                  </a:lnTo>
                  <a:lnTo>
                    <a:pt x="51258" y="9686"/>
                  </a:lnTo>
                  <a:lnTo>
                    <a:pt x="51227" y="9471"/>
                  </a:lnTo>
                  <a:lnTo>
                    <a:pt x="51165" y="9256"/>
                  </a:lnTo>
                  <a:lnTo>
                    <a:pt x="51042" y="9040"/>
                  </a:lnTo>
                  <a:lnTo>
                    <a:pt x="50919" y="8887"/>
                  </a:lnTo>
                  <a:lnTo>
                    <a:pt x="50735" y="8733"/>
                  </a:lnTo>
                  <a:lnTo>
                    <a:pt x="50550" y="8641"/>
                  </a:lnTo>
                  <a:lnTo>
                    <a:pt x="50335" y="8579"/>
                  </a:lnTo>
                  <a:lnTo>
                    <a:pt x="50089" y="8548"/>
                  </a:lnTo>
                  <a:lnTo>
                    <a:pt x="46153" y="8548"/>
                  </a:lnTo>
                  <a:lnTo>
                    <a:pt x="46153" y="5381"/>
                  </a:lnTo>
                  <a:lnTo>
                    <a:pt x="50089" y="5381"/>
                  </a:lnTo>
                  <a:lnTo>
                    <a:pt x="50335" y="5351"/>
                  </a:lnTo>
                  <a:lnTo>
                    <a:pt x="50550" y="5289"/>
                  </a:lnTo>
                  <a:lnTo>
                    <a:pt x="50735" y="5197"/>
                  </a:lnTo>
                  <a:lnTo>
                    <a:pt x="50919" y="5043"/>
                  </a:lnTo>
                  <a:lnTo>
                    <a:pt x="51042" y="4889"/>
                  </a:lnTo>
                  <a:lnTo>
                    <a:pt x="51165" y="4674"/>
                  </a:lnTo>
                  <a:lnTo>
                    <a:pt x="51227" y="4459"/>
                  </a:lnTo>
                  <a:lnTo>
                    <a:pt x="51258" y="4244"/>
                  </a:lnTo>
                  <a:lnTo>
                    <a:pt x="51227" y="3998"/>
                  </a:lnTo>
                  <a:lnTo>
                    <a:pt x="51165" y="3782"/>
                  </a:lnTo>
                  <a:lnTo>
                    <a:pt x="51042" y="3598"/>
                  </a:lnTo>
                  <a:lnTo>
                    <a:pt x="50919" y="3413"/>
                  </a:lnTo>
                  <a:lnTo>
                    <a:pt x="50735" y="3290"/>
                  </a:lnTo>
                  <a:lnTo>
                    <a:pt x="50550" y="3167"/>
                  </a:lnTo>
                  <a:lnTo>
                    <a:pt x="50335" y="3106"/>
                  </a:lnTo>
                  <a:lnTo>
                    <a:pt x="50089" y="3075"/>
                  </a:lnTo>
                  <a:lnTo>
                    <a:pt x="46153" y="3075"/>
                  </a:lnTo>
                  <a:lnTo>
                    <a:pt x="46153" y="2737"/>
                  </a:lnTo>
                  <a:lnTo>
                    <a:pt x="46153" y="1169"/>
                  </a:lnTo>
                  <a:lnTo>
                    <a:pt x="46123" y="923"/>
                  </a:lnTo>
                  <a:lnTo>
                    <a:pt x="46061" y="708"/>
                  </a:lnTo>
                  <a:lnTo>
                    <a:pt x="45969" y="523"/>
                  </a:lnTo>
                  <a:lnTo>
                    <a:pt x="45815" y="339"/>
                  </a:lnTo>
                  <a:lnTo>
                    <a:pt x="45631" y="216"/>
                  </a:lnTo>
                  <a:lnTo>
                    <a:pt x="45446" y="93"/>
                  </a:lnTo>
                  <a:lnTo>
                    <a:pt x="45231" y="31"/>
                  </a:lnTo>
                  <a:lnTo>
                    <a:pt x="450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8"/>
            <p:cNvSpPr/>
            <p:nvPr/>
          </p:nvSpPr>
          <p:spPr>
            <a:xfrm>
              <a:off x="2551143" y="1689644"/>
              <a:ext cx="100295" cy="55692"/>
            </a:xfrm>
            <a:custGeom>
              <a:rect b="b" l="l" r="r" t="t"/>
              <a:pathLst>
                <a:path extrusionOk="0" h="6489" w="11686">
                  <a:moveTo>
                    <a:pt x="10547" y="1"/>
                  </a:moveTo>
                  <a:lnTo>
                    <a:pt x="10332" y="31"/>
                  </a:lnTo>
                  <a:lnTo>
                    <a:pt x="10117" y="93"/>
                  </a:lnTo>
                  <a:lnTo>
                    <a:pt x="9902" y="185"/>
                  </a:lnTo>
                  <a:lnTo>
                    <a:pt x="9717" y="339"/>
                  </a:lnTo>
                  <a:lnTo>
                    <a:pt x="6827" y="3229"/>
                  </a:lnTo>
                  <a:lnTo>
                    <a:pt x="5904" y="769"/>
                  </a:lnTo>
                  <a:lnTo>
                    <a:pt x="5843" y="646"/>
                  </a:lnTo>
                  <a:lnTo>
                    <a:pt x="5781" y="523"/>
                  </a:lnTo>
                  <a:lnTo>
                    <a:pt x="5597" y="308"/>
                  </a:lnTo>
                  <a:lnTo>
                    <a:pt x="5351" y="154"/>
                  </a:lnTo>
                  <a:lnTo>
                    <a:pt x="5228" y="93"/>
                  </a:lnTo>
                  <a:lnTo>
                    <a:pt x="5074" y="31"/>
                  </a:lnTo>
                  <a:lnTo>
                    <a:pt x="4797" y="31"/>
                  </a:lnTo>
                  <a:lnTo>
                    <a:pt x="4521" y="62"/>
                  </a:lnTo>
                  <a:lnTo>
                    <a:pt x="4244" y="185"/>
                  </a:lnTo>
                  <a:lnTo>
                    <a:pt x="4121" y="247"/>
                  </a:lnTo>
                  <a:lnTo>
                    <a:pt x="4029" y="370"/>
                  </a:lnTo>
                  <a:lnTo>
                    <a:pt x="339" y="4059"/>
                  </a:lnTo>
                  <a:lnTo>
                    <a:pt x="185" y="4213"/>
                  </a:lnTo>
                  <a:lnTo>
                    <a:pt x="93" y="4428"/>
                  </a:lnTo>
                  <a:lnTo>
                    <a:pt x="1" y="4644"/>
                  </a:lnTo>
                  <a:lnTo>
                    <a:pt x="1" y="4859"/>
                  </a:lnTo>
                  <a:lnTo>
                    <a:pt x="1" y="5074"/>
                  </a:lnTo>
                  <a:lnTo>
                    <a:pt x="93" y="5289"/>
                  </a:lnTo>
                  <a:lnTo>
                    <a:pt x="185" y="5505"/>
                  </a:lnTo>
                  <a:lnTo>
                    <a:pt x="339" y="5658"/>
                  </a:lnTo>
                  <a:lnTo>
                    <a:pt x="523" y="5812"/>
                  </a:lnTo>
                  <a:lnTo>
                    <a:pt x="708" y="5935"/>
                  </a:lnTo>
                  <a:lnTo>
                    <a:pt x="923" y="5996"/>
                  </a:lnTo>
                  <a:lnTo>
                    <a:pt x="1354" y="5996"/>
                  </a:lnTo>
                  <a:lnTo>
                    <a:pt x="1569" y="5935"/>
                  </a:lnTo>
                  <a:lnTo>
                    <a:pt x="1784" y="5812"/>
                  </a:lnTo>
                  <a:lnTo>
                    <a:pt x="1969" y="5658"/>
                  </a:lnTo>
                  <a:lnTo>
                    <a:pt x="4367" y="3260"/>
                  </a:lnTo>
                  <a:lnTo>
                    <a:pt x="5289" y="5720"/>
                  </a:lnTo>
                  <a:lnTo>
                    <a:pt x="5351" y="5843"/>
                  </a:lnTo>
                  <a:lnTo>
                    <a:pt x="5412" y="5966"/>
                  </a:lnTo>
                  <a:lnTo>
                    <a:pt x="5597" y="6181"/>
                  </a:lnTo>
                  <a:lnTo>
                    <a:pt x="5843" y="6365"/>
                  </a:lnTo>
                  <a:lnTo>
                    <a:pt x="5966" y="6396"/>
                  </a:lnTo>
                  <a:lnTo>
                    <a:pt x="6120" y="6458"/>
                  </a:lnTo>
                  <a:lnTo>
                    <a:pt x="6366" y="6488"/>
                  </a:lnTo>
                  <a:lnTo>
                    <a:pt x="6581" y="6458"/>
                  </a:lnTo>
                  <a:lnTo>
                    <a:pt x="6796" y="6396"/>
                  </a:lnTo>
                  <a:lnTo>
                    <a:pt x="6981" y="6273"/>
                  </a:lnTo>
                  <a:lnTo>
                    <a:pt x="7165" y="6150"/>
                  </a:lnTo>
                  <a:lnTo>
                    <a:pt x="11347" y="1968"/>
                  </a:lnTo>
                  <a:lnTo>
                    <a:pt x="11501" y="1784"/>
                  </a:lnTo>
                  <a:lnTo>
                    <a:pt x="11593" y="1569"/>
                  </a:lnTo>
                  <a:lnTo>
                    <a:pt x="11654" y="1353"/>
                  </a:lnTo>
                  <a:lnTo>
                    <a:pt x="11685" y="1138"/>
                  </a:lnTo>
                  <a:lnTo>
                    <a:pt x="11654" y="923"/>
                  </a:lnTo>
                  <a:lnTo>
                    <a:pt x="11593" y="708"/>
                  </a:lnTo>
                  <a:lnTo>
                    <a:pt x="11501" y="523"/>
                  </a:lnTo>
                  <a:lnTo>
                    <a:pt x="11347" y="339"/>
                  </a:lnTo>
                  <a:lnTo>
                    <a:pt x="11162" y="185"/>
                  </a:lnTo>
                  <a:lnTo>
                    <a:pt x="10978" y="93"/>
                  </a:lnTo>
                  <a:lnTo>
                    <a:pt x="10763" y="31"/>
                  </a:lnTo>
                  <a:lnTo>
                    <a:pt x="10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23" name="Google Shape;323;p28"/>
          <p:cNvGrpSpPr/>
          <p:nvPr/>
        </p:nvGrpSpPr>
        <p:grpSpPr>
          <a:xfrm>
            <a:off x="4212184" y="3880602"/>
            <a:ext cx="409889" cy="364182"/>
            <a:chOff x="2332650" y="1395150"/>
            <a:chExt cx="540466" cy="471068"/>
          </a:xfrm>
        </p:grpSpPr>
        <p:sp>
          <p:nvSpPr>
            <p:cNvPr id="324" name="Google Shape;324;p28"/>
            <p:cNvSpPr/>
            <p:nvPr/>
          </p:nvSpPr>
          <p:spPr>
            <a:xfrm>
              <a:off x="2716864" y="1755091"/>
              <a:ext cx="80761" cy="80761"/>
            </a:xfrm>
            <a:custGeom>
              <a:rect b="b" l="l" r="r" t="t"/>
              <a:pathLst>
                <a:path extrusionOk="0" h="9410" w="9410">
                  <a:moveTo>
                    <a:pt x="4951" y="2306"/>
                  </a:moveTo>
                  <a:lnTo>
                    <a:pt x="5197" y="2368"/>
                  </a:lnTo>
                  <a:lnTo>
                    <a:pt x="5443" y="2429"/>
                  </a:lnTo>
                  <a:lnTo>
                    <a:pt x="5658" y="2491"/>
                  </a:lnTo>
                  <a:lnTo>
                    <a:pt x="5874" y="2583"/>
                  </a:lnTo>
                  <a:lnTo>
                    <a:pt x="6058" y="2706"/>
                  </a:lnTo>
                  <a:lnTo>
                    <a:pt x="6243" y="2860"/>
                  </a:lnTo>
                  <a:lnTo>
                    <a:pt x="6427" y="3013"/>
                  </a:lnTo>
                  <a:lnTo>
                    <a:pt x="6581" y="3198"/>
                  </a:lnTo>
                  <a:lnTo>
                    <a:pt x="6704" y="3382"/>
                  </a:lnTo>
                  <a:lnTo>
                    <a:pt x="6827" y="3567"/>
                  </a:lnTo>
                  <a:lnTo>
                    <a:pt x="6919" y="3782"/>
                  </a:lnTo>
                  <a:lnTo>
                    <a:pt x="7011" y="3997"/>
                  </a:lnTo>
                  <a:lnTo>
                    <a:pt x="7073" y="4213"/>
                  </a:lnTo>
                  <a:lnTo>
                    <a:pt x="7103" y="4459"/>
                  </a:lnTo>
                  <a:lnTo>
                    <a:pt x="7134" y="4705"/>
                  </a:lnTo>
                  <a:lnTo>
                    <a:pt x="7103" y="4951"/>
                  </a:lnTo>
                  <a:lnTo>
                    <a:pt x="7073" y="5197"/>
                  </a:lnTo>
                  <a:lnTo>
                    <a:pt x="7011" y="5412"/>
                  </a:lnTo>
                  <a:lnTo>
                    <a:pt x="6919" y="5658"/>
                  </a:lnTo>
                  <a:lnTo>
                    <a:pt x="6827" y="5842"/>
                  </a:lnTo>
                  <a:lnTo>
                    <a:pt x="6704" y="6058"/>
                  </a:lnTo>
                  <a:lnTo>
                    <a:pt x="6581" y="6242"/>
                  </a:lnTo>
                  <a:lnTo>
                    <a:pt x="6427" y="6427"/>
                  </a:lnTo>
                  <a:lnTo>
                    <a:pt x="6243" y="6580"/>
                  </a:lnTo>
                  <a:lnTo>
                    <a:pt x="6058" y="6703"/>
                  </a:lnTo>
                  <a:lnTo>
                    <a:pt x="5874" y="6826"/>
                  </a:lnTo>
                  <a:lnTo>
                    <a:pt x="5658" y="6919"/>
                  </a:lnTo>
                  <a:lnTo>
                    <a:pt x="5443" y="7011"/>
                  </a:lnTo>
                  <a:lnTo>
                    <a:pt x="5197" y="7072"/>
                  </a:lnTo>
                  <a:lnTo>
                    <a:pt x="4951" y="7103"/>
                  </a:lnTo>
                  <a:lnTo>
                    <a:pt x="4459" y="7103"/>
                  </a:lnTo>
                  <a:lnTo>
                    <a:pt x="4244" y="7072"/>
                  </a:lnTo>
                  <a:lnTo>
                    <a:pt x="3998" y="7011"/>
                  </a:lnTo>
                  <a:lnTo>
                    <a:pt x="3783" y="6919"/>
                  </a:lnTo>
                  <a:lnTo>
                    <a:pt x="3567" y="6826"/>
                  </a:lnTo>
                  <a:lnTo>
                    <a:pt x="3383" y="6703"/>
                  </a:lnTo>
                  <a:lnTo>
                    <a:pt x="3198" y="6580"/>
                  </a:lnTo>
                  <a:lnTo>
                    <a:pt x="3014" y="6427"/>
                  </a:lnTo>
                  <a:lnTo>
                    <a:pt x="2860" y="6242"/>
                  </a:lnTo>
                  <a:lnTo>
                    <a:pt x="2706" y="6058"/>
                  </a:lnTo>
                  <a:lnTo>
                    <a:pt x="2614" y="5842"/>
                  </a:lnTo>
                  <a:lnTo>
                    <a:pt x="2491" y="5658"/>
                  </a:lnTo>
                  <a:lnTo>
                    <a:pt x="2430" y="5412"/>
                  </a:lnTo>
                  <a:lnTo>
                    <a:pt x="2368" y="5197"/>
                  </a:lnTo>
                  <a:lnTo>
                    <a:pt x="2307" y="4951"/>
                  </a:lnTo>
                  <a:lnTo>
                    <a:pt x="2307" y="4705"/>
                  </a:lnTo>
                  <a:lnTo>
                    <a:pt x="2307" y="4459"/>
                  </a:lnTo>
                  <a:lnTo>
                    <a:pt x="2368" y="4213"/>
                  </a:lnTo>
                  <a:lnTo>
                    <a:pt x="2430" y="3997"/>
                  </a:lnTo>
                  <a:lnTo>
                    <a:pt x="2491" y="3782"/>
                  </a:lnTo>
                  <a:lnTo>
                    <a:pt x="2614" y="3567"/>
                  </a:lnTo>
                  <a:lnTo>
                    <a:pt x="2706" y="3382"/>
                  </a:lnTo>
                  <a:lnTo>
                    <a:pt x="2860" y="3198"/>
                  </a:lnTo>
                  <a:lnTo>
                    <a:pt x="3014" y="3013"/>
                  </a:lnTo>
                  <a:lnTo>
                    <a:pt x="3198" y="2860"/>
                  </a:lnTo>
                  <a:lnTo>
                    <a:pt x="3383" y="2706"/>
                  </a:lnTo>
                  <a:lnTo>
                    <a:pt x="3567" y="2583"/>
                  </a:lnTo>
                  <a:lnTo>
                    <a:pt x="3783" y="2491"/>
                  </a:lnTo>
                  <a:lnTo>
                    <a:pt x="3998" y="2429"/>
                  </a:lnTo>
                  <a:lnTo>
                    <a:pt x="4244" y="2368"/>
                  </a:lnTo>
                  <a:lnTo>
                    <a:pt x="4459" y="2306"/>
                  </a:lnTo>
                  <a:close/>
                  <a:moveTo>
                    <a:pt x="4705" y="0"/>
                  </a:moveTo>
                  <a:lnTo>
                    <a:pt x="4244" y="31"/>
                  </a:lnTo>
                  <a:lnTo>
                    <a:pt x="3752" y="92"/>
                  </a:lnTo>
                  <a:lnTo>
                    <a:pt x="3321" y="215"/>
                  </a:lnTo>
                  <a:lnTo>
                    <a:pt x="2891" y="369"/>
                  </a:lnTo>
                  <a:lnTo>
                    <a:pt x="2461" y="584"/>
                  </a:lnTo>
                  <a:lnTo>
                    <a:pt x="2092" y="800"/>
                  </a:lnTo>
                  <a:lnTo>
                    <a:pt x="1723" y="1076"/>
                  </a:lnTo>
                  <a:lnTo>
                    <a:pt x="1384" y="1384"/>
                  </a:lnTo>
                  <a:lnTo>
                    <a:pt x="1077" y="1722"/>
                  </a:lnTo>
                  <a:lnTo>
                    <a:pt x="800" y="2091"/>
                  </a:lnTo>
                  <a:lnTo>
                    <a:pt x="585" y="2460"/>
                  </a:lnTo>
                  <a:lnTo>
                    <a:pt x="370" y="2890"/>
                  </a:lnTo>
                  <a:lnTo>
                    <a:pt x="216" y="3321"/>
                  </a:lnTo>
                  <a:lnTo>
                    <a:pt x="93" y="3751"/>
                  </a:lnTo>
                  <a:lnTo>
                    <a:pt x="31" y="4243"/>
                  </a:lnTo>
                  <a:lnTo>
                    <a:pt x="1" y="4705"/>
                  </a:lnTo>
                  <a:lnTo>
                    <a:pt x="31" y="5197"/>
                  </a:lnTo>
                  <a:lnTo>
                    <a:pt x="93" y="5658"/>
                  </a:lnTo>
                  <a:lnTo>
                    <a:pt x="216" y="6119"/>
                  </a:lnTo>
                  <a:lnTo>
                    <a:pt x="370" y="6550"/>
                  </a:lnTo>
                  <a:lnTo>
                    <a:pt x="585" y="6949"/>
                  </a:lnTo>
                  <a:lnTo>
                    <a:pt x="800" y="7349"/>
                  </a:lnTo>
                  <a:lnTo>
                    <a:pt x="1077" y="7687"/>
                  </a:lnTo>
                  <a:lnTo>
                    <a:pt x="1384" y="8025"/>
                  </a:lnTo>
                  <a:lnTo>
                    <a:pt x="1723" y="8333"/>
                  </a:lnTo>
                  <a:lnTo>
                    <a:pt x="2092" y="8610"/>
                  </a:lnTo>
                  <a:lnTo>
                    <a:pt x="2461" y="8856"/>
                  </a:lnTo>
                  <a:lnTo>
                    <a:pt x="2891" y="9040"/>
                  </a:lnTo>
                  <a:lnTo>
                    <a:pt x="3321" y="9194"/>
                  </a:lnTo>
                  <a:lnTo>
                    <a:pt x="3752" y="9317"/>
                  </a:lnTo>
                  <a:lnTo>
                    <a:pt x="4244" y="9378"/>
                  </a:lnTo>
                  <a:lnTo>
                    <a:pt x="4705" y="9409"/>
                  </a:lnTo>
                  <a:lnTo>
                    <a:pt x="5197" y="9378"/>
                  </a:lnTo>
                  <a:lnTo>
                    <a:pt x="5658" y="9317"/>
                  </a:lnTo>
                  <a:lnTo>
                    <a:pt x="6120" y="9194"/>
                  </a:lnTo>
                  <a:lnTo>
                    <a:pt x="6550" y="9040"/>
                  </a:lnTo>
                  <a:lnTo>
                    <a:pt x="6950" y="8856"/>
                  </a:lnTo>
                  <a:lnTo>
                    <a:pt x="7349" y="8610"/>
                  </a:lnTo>
                  <a:lnTo>
                    <a:pt x="7718" y="8333"/>
                  </a:lnTo>
                  <a:lnTo>
                    <a:pt x="8026" y="8025"/>
                  </a:lnTo>
                  <a:lnTo>
                    <a:pt x="8333" y="7687"/>
                  </a:lnTo>
                  <a:lnTo>
                    <a:pt x="8610" y="7349"/>
                  </a:lnTo>
                  <a:lnTo>
                    <a:pt x="8856" y="6949"/>
                  </a:lnTo>
                  <a:lnTo>
                    <a:pt x="9041" y="6550"/>
                  </a:lnTo>
                  <a:lnTo>
                    <a:pt x="9194" y="6119"/>
                  </a:lnTo>
                  <a:lnTo>
                    <a:pt x="9317" y="5658"/>
                  </a:lnTo>
                  <a:lnTo>
                    <a:pt x="9379" y="5197"/>
                  </a:lnTo>
                  <a:lnTo>
                    <a:pt x="9410" y="4705"/>
                  </a:lnTo>
                  <a:lnTo>
                    <a:pt x="9379" y="4243"/>
                  </a:lnTo>
                  <a:lnTo>
                    <a:pt x="9317" y="3751"/>
                  </a:lnTo>
                  <a:lnTo>
                    <a:pt x="9194" y="3321"/>
                  </a:lnTo>
                  <a:lnTo>
                    <a:pt x="9041" y="2890"/>
                  </a:lnTo>
                  <a:lnTo>
                    <a:pt x="8856" y="2460"/>
                  </a:lnTo>
                  <a:lnTo>
                    <a:pt x="8610" y="2091"/>
                  </a:lnTo>
                  <a:lnTo>
                    <a:pt x="8333" y="1722"/>
                  </a:lnTo>
                  <a:lnTo>
                    <a:pt x="8026" y="1384"/>
                  </a:lnTo>
                  <a:lnTo>
                    <a:pt x="7718" y="1076"/>
                  </a:lnTo>
                  <a:lnTo>
                    <a:pt x="7349" y="800"/>
                  </a:lnTo>
                  <a:lnTo>
                    <a:pt x="6950" y="584"/>
                  </a:lnTo>
                  <a:lnTo>
                    <a:pt x="6550" y="369"/>
                  </a:lnTo>
                  <a:lnTo>
                    <a:pt x="6120" y="215"/>
                  </a:lnTo>
                  <a:lnTo>
                    <a:pt x="5658" y="92"/>
                  </a:lnTo>
                  <a:lnTo>
                    <a:pt x="5197" y="31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8"/>
            <p:cNvSpPr/>
            <p:nvPr/>
          </p:nvSpPr>
          <p:spPr>
            <a:xfrm>
              <a:off x="2404955" y="1755091"/>
              <a:ext cx="80495" cy="80761"/>
            </a:xfrm>
            <a:custGeom>
              <a:rect b="b" l="l" r="r" t="t"/>
              <a:pathLst>
                <a:path extrusionOk="0" h="9410" w="9379">
                  <a:moveTo>
                    <a:pt x="4920" y="2306"/>
                  </a:moveTo>
                  <a:lnTo>
                    <a:pt x="5166" y="2368"/>
                  </a:lnTo>
                  <a:lnTo>
                    <a:pt x="5412" y="2429"/>
                  </a:lnTo>
                  <a:lnTo>
                    <a:pt x="5627" y="2491"/>
                  </a:lnTo>
                  <a:lnTo>
                    <a:pt x="5842" y="2583"/>
                  </a:lnTo>
                  <a:lnTo>
                    <a:pt x="6027" y="2706"/>
                  </a:lnTo>
                  <a:lnTo>
                    <a:pt x="6211" y="2860"/>
                  </a:lnTo>
                  <a:lnTo>
                    <a:pt x="6396" y="3013"/>
                  </a:lnTo>
                  <a:lnTo>
                    <a:pt x="6550" y="3198"/>
                  </a:lnTo>
                  <a:lnTo>
                    <a:pt x="6673" y="3382"/>
                  </a:lnTo>
                  <a:lnTo>
                    <a:pt x="6796" y="3567"/>
                  </a:lnTo>
                  <a:lnTo>
                    <a:pt x="6919" y="3782"/>
                  </a:lnTo>
                  <a:lnTo>
                    <a:pt x="6980" y="3997"/>
                  </a:lnTo>
                  <a:lnTo>
                    <a:pt x="7042" y="4213"/>
                  </a:lnTo>
                  <a:lnTo>
                    <a:pt x="7072" y="4459"/>
                  </a:lnTo>
                  <a:lnTo>
                    <a:pt x="7103" y="4705"/>
                  </a:lnTo>
                  <a:lnTo>
                    <a:pt x="7072" y="4951"/>
                  </a:lnTo>
                  <a:lnTo>
                    <a:pt x="7042" y="5197"/>
                  </a:lnTo>
                  <a:lnTo>
                    <a:pt x="6980" y="5412"/>
                  </a:lnTo>
                  <a:lnTo>
                    <a:pt x="6919" y="5658"/>
                  </a:lnTo>
                  <a:lnTo>
                    <a:pt x="6796" y="5842"/>
                  </a:lnTo>
                  <a:lnTo>
                    <a:pt x="6673" y="6058"/>
                  </a:lnTo>
                  <a:lnTo>
                    <a:pt x="6550" y="6242"/>
                  </a:lnTo>
                  <a:lnTo>
                    <a:pt x="6396" y="6427"/>
                  </a:lnTo>
                  <a:lnTo>
                    <a:pt x="6211" y="6580"/>
                  </a:lnTo>
                  <a:lnTo>
                    <a:pt x="6027" y="6703"/>
                  </a:lnTo>
                  <a:lnTo>
                    <a:pt x="5842" y="6826"/>
                  </a:lnTo>
                  <a:lnTo>
                    <a:pt x="5627" y="6919"/>
                  </a:lnTo>
                  <a:lnTo>
                    <a:pt x="5412" y="7011"/>
                  </a:lnTo>
                  <a:lnTo>
                    <a:pt x="5166" y="7072"/>
                  </a:lnTo>
                  <a:lnTo>
                    <a:pt x="4920" y="7103"/>
                  </a:lnTo>
                  <a:lnTo>
                    <a:pt x="4459" y="7103"/>
                  </a:lnTo>
                  <a:lnTo>
                    <a:pt x="4213" y="7072"/>
                  </a:lnTo>
                  <a:lnTo>
                    <a:pt x="3967" y="7011"/>
                  </a:lnTo>
                  <a:lnTo>
                    <a:pt x="3752" y="6919"/>
                  </a:lnTo>
                  <a:lnTo>
                    <a:pt x="3536" y="6826"/>
                  </a:lnTo>
                  <a:lnTo>
                    <a:pt x="3352" y="6703"/>
                  </a:lnTo>
                  <a:lnTo>
                    <a:pt x="3167" y="6580"/>
                  </a:lnTo>
                  <a:lnTo>
                    <a:pt x="2983" y="6427"/>
                  </a:lnTo>
                  <a:lnTo>
                    <a:pt x="2829" y="6242"/>
                  </a:lnTo>
                  <a:lnTo>
                    <a:pt x="2706" y="6058"/>
                  </a:lnTo>
                  <a:lnTo>
                    <a:pt x="2583" y="5842"/>
                  </a:lnTo>
                  <a:lnTo>
                    <a:pt x="2460" y="5658"/>
                  </a:lnTo>
                  <a:lnTo>
                    <a:pt x="2399" y="5412"/>
                  </a:lnTo>
                  <a:lnTo>
                    <a:pt x="2337" y="5197"/>
                  </a:lnTo>
                  <a:lnTo>
                    <a:pt x="2306" y="4951"/>
                  </a:lnTo>
                  <a:lnTo>
                    <a:pt x="2276" y="4705"/>
                  </a:lnTo>
                  <a:lnTo>
                    <a:pt x="2306" y="4459"/>
                  </a:lnTo>
                  <a:lnTo>
                    <a:pt x="2337" y="4213"/>
                  </a:lnTo>
                  <a:lnTo>
                    <a:pt x="2399" y="3997"/>
                  </a:lnTo>
                  <a:lnTo>
                    <a:pt x="2460" y="3782"/>
                  </a:lnTo>
                  <a:lnTo>
                    <a:pt x="2583" y="3567"/>
                  </a:lnTo>
                  <a:lnTo>
                    <a:pt x="2706" y="3382"/>
                  </a:lnTo>
                  <a:lnTo>
                    <a:pt x="2829" y="3198"/>
                  </a:lnTo>
                  <a:lnTo>
                    <a:pt x="2983" y="3013"/>
                  </a:lnTo>
                  <a:lnTo>
                    <a:pt x="3167" y="2860"/>
                  </a:lnTo>
                  <a:lnTo>
                    <a:pt x="3352" y="2706"/>
                  </a:lnTo>
                  <a:lnTo>
                    <a:pt x="3536" y="2583"/>
                  </a:lnTo>
                  <a:lnTo>
                    <a:pt x="3752" y="2491"/>
                  </a:lnTo>
                  <a:lnTo>
                    <a:pt x="3967" y="2429"/>
                  </a:lnTo>
                  <a:lnTo>
                    <a:pt x="4213" y="2368"/>
                  </a:lnTo>
                  <a:lnTo>
                    <a:pt x="4459" y="2306"/>
                  </a:lnTo>
                  <a:close/>
                  <a:moveTo>
                    <a:pt x="4705" y="0"/>
                  </a:moveTo>
                  <a:lnTo>
                    <a:pt x="4213" y="31"/>
                  </a:lnTo>
                  <a:lnTo>
                    <a:pt x="3752" y="92"/>
                  </a:lnTo>
                  <a:lnTo>
                    <a:pt x="3290" y="215"/>
                  </a:lnTo>
                  <a:lnTo>
                    <a:pt x="2860" y="369"/>
                  </a:lnTo>
                  <a:lnTo>
                    <a:pt x="2460" y="584"/>
                  </a:lnTo>
                  <a:lnTo>
                    <a:pt x="2060" y="800"/>
                  </a:lnTo>
                  <a:lnTo>
                    <a:pt x="1691" y="1076"/>
                  </a:lnTo>
                  <a:lnTo>
                    <a:pt x="1353" y="1384"/>
                  </a:lnTo>
                  <a:lnTo>
                    <a:pt x="1076" y="1722"/>
                  </a:lnTo>
                  <a:lnTo>
                    <a:pt x="800" y="2091"/>
                  </a:lnTo>
                  <a:lnTo>
                    <a:pt x="554" y="2460"/>
                  </a:lnTo>
                  <a:lnTo>
                    <a:pt x="369" y="2890"/>
                  </a:lnTo>
                  <a:lnTo>
                    <a:pt x="185" y="3321"/>
                  </a:lnTo>
                  <a:lnTo>
                    <a:pt x="92" y="3751"/>
                  </a:lnTo>
                  <a:lnTo>
                    <a:pt x="0" y="4243"/>
                  </a:lnTo>
                  <a:lnTo>
                    <a:pt x="0" y="4705"/>
                  </a:lnTo>
                  <a:lnTo>
                    <a:pt x="0" y="5197"/>
                  </a:lnTo>
                  <a:lnTo>
                    <a:pt x="92" y="5658"/>
                  </a:lnTo>
                  <a:lnTo>
                    <a:pt x="185" y="6119"/>
                  </a:lnTo>
                  <a:lnTo>
                    <a:pt x="369" y="6550"/>
                  </a:lnTo>
                  <a:lnTo>
                    <a:pt x="554" y="6949"/>
                  </a:lnTo>
                  <a:lnTo>
                    <a:pt x="800" y="7349"/>
                  </a:lnTo>
                  <a:lnTo>
                    <a:pt x="1076" y="7687"/>
                  </a:lnTo>
                  <a:lnTo>
                    <a:pt x="1353" y="8025"/>
                  </a:lnTo>
                  <a:lnTo>
                    <a:pt x="1691" y="8333"/>
                  </a:lnTo>
                  <a:lnTo>
                    <a:pt x="2060" y="8610"/>
                  </a:lnTo>
                  <a:lnTo>
                    <a:pt x="2460" y="8856"/>
                  </a:lnTo>
                  <a:lnTo>
                    <a:pt x="2860" y="9040"/>
                  </a:lnTo>
                  <a:lnTo>
                    <a:pt x="3290" y="9194"/>
                  </a:lnTo>
                  <a:lnTo>
                    <a:pt x="3752" y="9317"/>
                  </a:lnTo>
                  <a:lnTo>
                    <a:pt x="4213" y="9378"/>
                  </a:lnTo>
                  <a:lnTo>
                    <a:pt x="4705" y="9409"/>
                  </a:lnTo>
                  <a:lnTo>
                    <a:pt x="5166" y="9378"/>
                  </a:lnTo>
                  <a:lnTo>
                    <a:pt x="5627" y="9317"/>
                  </a:lnTo>
                  <a:lnTo>
                    <a:pt x="6088" y="9194"/>
                  </a:lnTo>
                  <a:lnTo>
                    <a:pt x="6519" y="9040"/>
                  </a:lnTo>
                  <a:lnTo>
                    <a:pt x="6919" y="8856"/>
                  </a:lnTo>
                  <a:lnTo>
                    <a:pt x="7318" y="8610"/>
                  </a:lnTo>
                  <a:lnTo>
                    <a:pt x="7687" y="8333"/>
                  </a:lnTo>
                  <a:lnTo>
                    <a:pt x="8026" y="8025"/>
                  </a:lnTo>
                  <a:lnTo>
                    <a:pt x="8302" y="7687"/>
                  </a:lnTo>
                  <a:lnTo>
                    <a:pt x="8579" y="7349"/>
                  </a:lnTo>
                  <a:lnTo>
                    <a:pt x="8825" y="6949"/>
                  </a:lnTo>
                  <a:lnTo>
                    <a:pt x="9009" y="6550"/>
                  </a:lnTo>
                  <a:lnTo>
                    <a:pt x="9194" y="6119"/>
                  </a:lnTo>
                  <a:lnTo>
                    <a:pt x="9286" y="5658"/>
                  </a:lnTo>
                  <a:lnTo>
                    <a:pt x="9378" y="5197"/>
                  </a:lnTo>
                  <a:lnTo>
                    <a:pt x="9378" y="4705"/>
                  </a:lnTo>
                  <a:lnTo>
                    <a:pt x="9378" y="4243"/>
                  </a:lnTo>
                  <a:lnTo>
                    <a:pt x="9286" y="3751"/>
                  </a:lnTo>
                  <a:lnTo>
                    <a:pt x="9194" y="3321"/>
                  </a:lnTo>
                  <a:lnTo>
                    <a:pt x="9009" y="2890"/>
                  </a:lnTo>
                  <a:lnTo>
                    <a:pt x="8825" y="2460"/>
                  </a:lnTo>
                  <a:lnTo>
                    <a:pt x="8579" y="2091"/>
                  </a:lnTo>
                  <a:lnTo>
                    <a:pt x="8302" y="1722"/>
                  </a:lnTo>
                  <a:lnTo>
                    <a:pt x="8026" y="1384"/>
                  </a:lnTo>
                  <a:lnTo>
                    <a:pt x="7687" y="1076"/>
                  </a:lnTo>
                  <a:lnTo>
                    <a:pt x="7318" y="800"/>
                  </a:lnTo>
                  <a:lnTo>
                    <a:pt x="6919" y="584"/>
                  </a:lnTo>
                  <a:lnTo>
                    <a:pt x="6519" y="369"/>
                  </a:lnTo>
                  <a:lnTo>
                    <a:pt x="6088" y="215"/>
                  </a:lnTo>
                  <a:lnTo>
                    <a:pt x="5627" y="92"/>
                  </a:lnTo>
                  <a:lnTo>
                    <a:pt x="5166" y="31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8"/>
            <p:cNvSpPr/>
            <p:nvPr/>
          </p:nvSpPr>
          <p:spPr>
            <a:xfrm>
              <a:off x="2332650" y="1395150"/>
              <a:ext cx="540466" cy="471068"/>
            </a:xfrm>
            <a:custGeom>
              <a:rect b="b" l="l" r="r" t="t"/>
              <a:pathLst>
                <a:path extrusionOk="0" h="54887" w="62973">
                  <a:moveTo>
                    <a:pt x="43847" y="3905"/>
                  </a:moveTo>
                  <a:lnTo>
                    <a:pt x="43847" y="10024"/>
                  </a:lnTo>
                  <a:lnTo>
                    <a:pt x="40096" y="10024"/>
                  </a:lnTo>
                  <a:lnTo>
                    <a:pt x="39788" y="9963"/>
                  </a:lnTo>
                  <a:lnTo>
                    <a:pt x="39481" y="9901"/>
                  </a:lnTo>
                  <a:lnTo>
                    <a:pt x="39204" y="9809"/>
                  </a:lnTo>
                  <a:lnTo>
                    <a:pt x="38927" y="9655"/>
                  </a:lnTo>
                  <a:lnTo>
                    <a:pt x="38682" y="9502"/>
                  </a:lnTo>
                  <a:lnTo>
                    <a:pt x="38436" y="9348"/>
                  </a:lnTo>
                  <a:lnTo>
                    <a:pt x="38220" y="9133"/>
                  </a:lnTo>
                  <a:lnTo>
                    <a:pt x="38036" y="8917"/>
                  </a:lnTo>
                  <a:lnTo>
                    <a:pt x="37851" y="8671"/>
                  </a:lnTo>
                  <a:lnTo>
                    <a:pt x="37698" y="8425"/>
                  </a:lnTo>
                  <a:lnTo>
                    <a:pt x="37575" y="8149"/>
                  </a:lnTo>
                  <a:lnTo>
                    <a:pt x="37482" y="7872"/>
                  </a:lnTo>
                  <a:lnTo>
                    <a:pt x="37390" y="7595"/>
                  </a:lnTo>
                  <a:lnTo>
                    <a:pt x="37359" y="7288"/>
                  </a:lnTo>
                  <a:lnTo>
                    <a:pt x="37329" y="6950"/>
                  </a:lnTo>
                  <a:lnTo>
                    <a:pt x="37359" y="6642"/>
                  </a:lnTo>
                  <a:lnTo>
                    <a:pt x="37390" y="6335"/>
                  </a:lnTo>
                  <a:lnTo>
                    <a:pt x="37482" y="6058"/>
                  </a:lnTo>
                  <a:lnTo>
                    <a:pt x="37575" y="5781"/>
                  </a:lnTo>
                  <a:lnTo>
                    <a:pt x="37698" y="5504"/>
                  </a:lnTo>
                  <a:lnTo>
                    <a:pt x="37851" y="5258"/>
                  </a:lnTo>
                  <a:lnTo>
                    <a:pt x="38036" y="5012"/>
                  </a:lnTo>
                  <a:lnTo>
                    <a:pt x="38220" y="4797"/>
                  </a:lnTo>
                  <a:lnTo>
                    <a:pt x="38436" y="4582"/>
                  </a:lnTo>
                  <a:lnTo>
                    <a:pt x="38682" y="4428"/>
                  </a:lnTo>
                  <a:lnTo>
                    <a:pt x="38927" y="4274"/>
                  </a:lnTo>
                  <a:lnTo>
                    <a:pt x="39204" y="4121"/>
                  </a:lnTo>
                  <a:lnTo>
                    <a:pt x="39481" y="4028"/>
                  </a:lnTo>
                  <a:lnTo>
                    <a:pt x="39788" y="3967"/>
                  </a:lnTo>
                  <a:lnTo>
                    <a:pt x="40096" y="3905"/>
                  </a:lnTo>
                  <a:close/>
                  <a:moveTo>
                    <a:pt x="25829" y="17711"/>
                  </a:moveTo>
                  <a:lnTo>
                    <a:pt x="25829" y="27520"/>
                  </a:lnTo>
                  <a:lnTo>
                    <a:pt x="11531" y="27520"/>
                  </a:lnTo>
                  <a:lnTo>
                    <a:pt x="12638" y="21063"/>
                  </a:lnTo>
                  <a:lnTo>
                    <a:pt x="12699" y="20725"/>
                  </a:lnTo>
                  <a:lnTo>
                    <a:pt x="12822" y="20356"/>
                  </a:lnTo>
                  <a:lnTo>
                    <a:pt x="12945" y="20048"/>
                  </a:lnTo>
                  <a:lnTo>
                    <a:pt x="13099" y="19741"/>
                  </a:lnTo>
                  <a:lnTo>
                    <a:pt x="13283" y="19433"/>
                  </a:lnTo>
                  <a:lnTo>
                    <a:pt x="13499" y="19157"/>
                  </a:lnTo>
                  <a:lnTo>
                    <a:pt x="13745" y="18911"/>
                  </a:lnTo>
                  <a:lnTo>
                    <a:pt x="13991" y="18665"/>
                  </a:lnTo>
                  <a:lnTo>
                    <a:pt x="14267" y="18449"/>
                  </a:lnTo>
                  <a:lnTo>
                    <a:pt x="14544" y="18265"/>
                  </a:lnTo>
                  <a:lnTo>
                    <a:pt x="14852" y="18111"/>
                  </a:lnTo>
                  <a:lnTo>
                    <a:pt x="15190" y="17957"/>
                  </a:lnTo>
                  <a:lnTo>
                    <a:pt x="15528" y="17865"/>
                  </a:lnTo>
                  <a:lnTo>
                    <a:pt x="15866" y="17773"/>
                  </a:lnTo>
                  <a:lnTo>
                    <a:pt x="16235" y="17742"/>
                  </a:lnTo>
                  <a:lnTo>
                    <a:pt x="16604" y="17711"/>
                  </a:lnTo>
                  <a:close/>
                  <a:moveTo>
                    <a:pt x="33885" y="17711"/>
                  </a:moveTo>
                  <a:lnTo>
                    <a:pt x="34684" y="17742"/>
                  </a:lnTo>
                  <a:lnTo>
                    <a:pt x="35453" y="17834"/>
                  </a:lnTo>
                  <a:lnTo>
                    <a:pt x="36191" y="17957"/>
                  </a:lnTo>
                  <a:lnTo>
                    <a:pt x="36960" y="18173"/>
                  </a:lnTo>
                  <a:lnTo>
                    <a:pt x="37667" y="18388"/>
                  </a:lnTo>
                  <a:lnTo>
                    <a:pt x="38374" y="18695"/>
                  </a:lnTo>
                  <a:lnTo>
                    <a:pt x="39081" y="19034"/>
                  </a:lnTo>
                  <a:lnTo>
                    <a:pt x="39727" y="19403"/>
                  </a:lnTo>
                  <a:lnTo>
                    <a:pt x="40373" y="19833"/>
                  </a:lnTo>
                  <a:lnTo>
                    <a:pt x="40988" y="20294"/>
                  </a:lnTo>
                  <a:lnTo>
                    <a:pt x="41541" y="20817"/>
                  </a:lnTo>
                  <a:lnTo>
                    <a:pt x="42095" y="21370"/>
                  </a:lnTo>
                  <a:lnTo>
                    <a:pt x="42587" y="21955"/>
                  </a:lnTo>
                  <a:lnTo>
                    <a:pt x="43048" y="22570"/>
                  </a:lnTo>
                  <a:lnTo>
                    <a:pt x="43447" y="23215"/>
                  </a:lnTo>
                  <a:lnTo>
                    <a:pt x="43816" y="23923"/>
                  </a:lnTo>
                  <a:lnTo>
                    <a:pt x="45569" y="27520"/>
                  </a:lnTo>
                  <a:lnTo>
                    <a:pt x="28135" y="27520"/>
                  </a:lnTo>
                  <a:lnTo>
                    <a:pt x="28135" y="17711"/>
                  </a:lnTo>
                  <a:close/>
                  <a:moveTo>
                    <a:pt x="60697" y="35822"/>
                  </a:moveTo>
                  <a:lnTo>
                    <a:pt x="60697" y="38005"/>
                  </a:lnTo>
                  <a:lnTo>
                    <a:pt x="58299" y="38005"/>
                  </a:lnTo>
                  <a:lnTo>
                    <a:pt x="58114" y="37975"/>
                  </a:lnTo>
                  <a:lnTo>
                    <a:pt x="57961" y="37882"/>
                  </a:lnTo>
                  <a:lnTo>
                    <a:pt x="57807" y="37790"/>
                  </a:lnTo>
                  <a:lnTo>
                    <a:pt x="57684" y="37698"/>
                  </a:lnTo>
                  <a:lnTo>
                    <a:pt x="57592" y="37575"/>
                  </a:lnTo>
                  <a:lnTo>
                    <a:pt x="57499" y="37421"/>
                  </a:lnTo>
                  <a:lnTo>
                    <a:pt x="57438" y="37237"/>
                  </a:lnTo>
                  <a:lnTo>
                    <a:pt x="57376" y="36991"/>
                  </a:lnTo>
                  <a:lnTo>
                    <a:pt x="57407" y="36745"/>
                  </a:lnTo>
                  <a:lnTo>
                    <a:pt x="57469" y="36499"/>
                  </a:lnTo>
                  <a:lnTo>
                    <a:pt x="57592" y="36283"/>
                  </a:lnTo>
                  <a:lnTo>
                    <a:pt x="57776" y="36099"/>
                  </a:lnTo>
                  <a:lnTo>
                    <a:pt x="57991" y="35945"/>
                  </a:lnTo>
                  <a:lnTo>
                    <a:pt x="58207" y="35853"/>
                  </a:lnTo>
                  <a:lnTo>
                    <a:pt x="58483" y="35822"/>
                  </a:lnTo>
                  <a:close/>
                  <a:moveTo>
                    <a:pt x="47322" y="29826"/>
                  </a:moveTo>
                  <a:lnTo>
                    <a:pt x="58360" y="31886"/>
                  </a:lnTo>
                  <a:lnTo>
                    <a:pt x="58699" y="31948"/>
                  </a:lnTo>
                  <a:lnTo>
                    <a:pt x="59037" y="32102"/>
                  </a:lnTo>
                  <a:lnTo>
                    <a:pt x="59344" y="32255"/>
                  </a:lnTo>
                  <a:lnTo>
                    <a:pt x="59621" y="32440"/>
                  </a:lnTo>
                  <a:lnTo>
                    <a:pt x="59867" y="32686"/>
                  </a:lnTo>
                  <a:lnTo>
                    <a:pt x="60082" y="32932"/>
                  </a:lnTo>
                  <a:lnTo>
                    <a:pt x="60298" y="33239"/>
                  </a:lnTo>
                  <a:lnTo>
                    <a:pt x="60451" y="33547"/>
                  </a:lnTo>
                  <a:lnTo>
                    <a:pt x="58053" y="33547"/>
                  </a:lnTo>
                  <a:lnTo>
                    <a:pt x="57684" y="33639"/>
                  </a:lnTo>
                  <a:lnTo>
                    <a:pt x="57315" y="33731"/>
                  </a:lnTo>
                  <a:lnTo>
                    <a:pt x="56946" y="33885"/>
                  </a:lnTo>
                  <a:lnTo>
                    <a:pt x="56608" y="34100"/>
                  </a:lnTo>
                  <a:lnTo>
                    <a:pt x="56300" y="34316"/>
                  </a:lnTo>
                  <a:lnTo>
                    <a:pt x="55993" y="34592"/>
                  </a:lnTo>
                  <a:lnTo>
                    <a:pt x="55747" y="34900"/>
                  </a:lnTo>
                  <a:lnTo>
                    <a:pt x="55532" y="35238"/>
                  </a:lnTo>
                  <a:lnTo>
                    <a:pt x="55347" y="35607"/>
                  </a:lnTo>
                  <a:lnTo>
                    <a:pt x="55224" y="35976"/>
                  </a:lnTo>
                  <a:lnTo>
                    <a:pt x="55132" y="36345"/>
                  </a:lnTo>
                  <a:lnTo>
                    <a:pt x="55070" y="36745"/>
                  </a:lnTo>
                  <a:lnTo>
                    <a:pt x="55101" y="37144"/>
                  </a:lnTo>
                  <a:lnTo>
                    <a:pt x="55132" y="37544"/>
                  </a:lnTo>
                  <a:lnTo>
                    <a:pt x="55224" y="37913"/>
                  </a:lnTo>
                  <a:lnTo>
                    <a:pt x="55316" y="38190"/>
                  </a:lnTo>
                  <a:lnTo>
                    <a:pt x="55439" y="38436"/>
                  </a:lnTo>
                  <a:lnTo>
                    <a:pt x="55562" y="38682"/>
                  </a:lnTo>
                  <a:lnTo>
                    <a:pt x="55716" y="38897"/>
                  </a:lnTo>
                  <a:lnTo>
                    <a:pt x="55870" y="39112"/>
                  </a:lnTo>
                  <a:lnTo>
                    <a:pt x="56054" y="39297"/>
                  </a:lnTo>
                  <a:lnTo>
                    <a:pt x="56239" y="39481"/>
                  </a:lnTo>
                  <a:lnTo>
                    <a:pt x="56454" y="39666"/>
                  </a:lnTo>
                  <a:lnTo>
                    <a:pt x="56669" y="39789"/>
                  </a:lnTo>
                  <a:lnTo>
                    <a:pt x="56915" y="39942"/>
                  </a:lnTo>
                  <a:lnTo>
                    <a:pt x="57130" y="40035"/>
                  </a:lnTo>
                  <a:lnTo>
                    <a:pt x="57407" y="40127"/>
                  </a:lnTo>
                  <a:lnTo>
                    <a:pt x="57653" y="40219"/>
                  </a:lnTo>
                  <a:lnTo>
                    <a:pt x="57930" y="40281"/>
                  </a:lnTo>
                  <a:lnTo>
                    <a:pt x="58207" y="40311"/>
                  </a:lnTo>
                  <a:lnTo>
                    <a:pt x="60697" y="40311"/>
                  </a:lnTo>
                  <a:lnTo>
                    <a:pt x="60697" y="45293"/>
                  </a:lnTo>
                  <a:lnTo>
                    <a:pt x="57592" y="45293"/>
                  </a:lnTo>
                  <a:lnTo>
                    <a:pt x="57438" y="44585"/>
                  </a:lnTo>
                  <a:lnTo>
                    <a:pt x="57223" y="43878"/>
                  </a:lnTo>
                  <a:lnTo>
                    <a:pt x="56946" y="43202"/>
                  </a:lnTo>
                  <a:lnTo>
                    <a:pt x="56638" y="42587"/>
                  </a:lnTo>
                  <a:lnTo>
                    <a:pt x="56239" y="41972"/>
                  </a:lnTo>
                  <a:lnTo>
                    <a:pt x="55808" y="41418"/>
                  </a:lnTo>
                  <a:lnTo>
                    <a:pt x="55347" y="40896"/>
                  </a:lnTo>
                  <a:lnTo>
                    <a:pt x="54824" y="40404"/>
                  </a:lnTo>
                  <a:lnTo>
                    <a:pt x="54271" y="39973"/>
                  </a:lnTo>
                  <a:lnTo>
                    <a:pt x="53656" y="39574"/>
                  </a:lnTo>
                  <a:lnTo>
                    <a:pt x="53041" y="39235"/>
                  </a:lnTo>
                  <a:lnTo>
                    <a:pt x="52364" y="38959"/>
                  </a:lnTo>
                  <a:lnTo>
                    <a:pt x="51688" y="38743"/>
                  </a:lnTo>
                  <a:lnTo>
                    <a:pt x="50981" y="38559"/>
                  </a:lnTo>
                  <a:lnTo>
                    <a:pt x="50243" y="38467"/>
                  </a:lnTo>
                  <a:lnTo>
                    <a:pt x="49474" y="38436"/>
                  </a:lnTo>
                  <a:lnTo>
                    <a:pt x="48736" y="38467"/>
                  </a:lnTo>
                  <a:lnTo>
                    <a:pt x="47998" y="38559"/>
                  </a:lnTo>
                  <a:lnTo>
                    <a:pt x="47291" y="38743"/>
                  </a:lnTo>
                  <a:lnTo>
                    <a:pt x="46584" y="38959"/>
                  </a:lnTo>
                  <a:lnTo>
                    <a:pt x="45938" y="39235"/>
                  </a:lnTo>
                  <a:lnTo>
                    <a:pt x="45292" y="39574"/>
                  </a:lnTo>
                  <a:lnTo>
                    <a:pt x="44708" y="39973"/>
                  </a:lnTo>
                  <a:lnTo>
                    <a:pt x="44155" y="40404"/>
                  </a:lnTo>
                  <a:lnTo>
                    <a:pt x="43632" y="40896"/>
                  </a:lnTo>
                  <a:lnTo>
                    <a:pt x="43140" y="41418"/>
                  </a:lnTo>
                  <a:lnTo>
                    <a:pt x="42710" y="41972"/>
                  </a:lnTo>
                  <a:lnTo>
                    <a:pt x="42341" y="42587"/>
                  </a:lnTo>
                  <a:lnTo>
                    <a:pt x="42002" y="43202"/>
                  </a:lnTo>
                  <a:lnTo>
                    <a:pt x="41726" y="43878"/>
                  </a:lnTo>
                  <a:lnTo>
                    <a:pt x="41510" y="44585"/>
                  </a:lnTo>
                  <a:lnTo>
                    <a:pt x="41387" y="45293"/>
                  </a:lnTo>
                  <a:lnTo>
                    <a:pt x="21217" y="45293"/>
                  </a:lnTo>
                  <a:lnTo>
                    <a:pt x="21063" y="44585"/>
                  </a:lnTo>
                  <a:lnTo>
                    <a:pt x="20848" y="43878"/>
                  </a:lnTo>
                  <a:lnTo>
                    <a:pt x="20571" y="43202"/>
                  </a:lnTo>
                  <a:lnTo>
                    <a:pt x="20263" y="42587"/>
                  </a:lnTo>
                  <a:lnTo>
                    <a:pt x="19864" y="41972"/>
                  </a:lnTo>
                  <a:lnTo>
                    <a:pt x="19433" y="41418"/>
                  </a:lnTo>
                  <a:lnTo>
                    <a:pt x="18972" y="40896"/>
                  </a:lnTo>
                  <a:lnTo>
                    <a:pt x="18449" y="40404"/>
                  </a:lnTo>
                  <a:lnTo>
                    <a:pt x="17896" y="39973"/>
                  </a:lnTo>
                  <a:lnTo>
                    <a:pt x="17311" y="39574"/>
                  </a:lnTo>
                  <a:lnTo>
                    <a:pt x="16666" y="39235"/>
                  </a:lnTo>
                  <a:lnTo>
                    <a:pt x="16020" y="38959"/>
                  </a:lnTo>
                  <a:lnTo>
                    <a:pt x="15313" y="38743"/>
                  </a:lnTo>
                  <a:lnTo>
                    <a:pt x="14606" y="38559"/>
                  </a:lnTo>
                  <a:lnTo>
                    <a:pt x="13868" y="38467"/>
                  </a:lnTo>
                  <a:lnTo>
                    <a:pt x="13130" y="38436"/>
                  </a:lnTo>
                  <a:lnTo>
                    <a:pt x="12361" y="38467"/>
                  </a:lnTo>
                  <a:lnTo>
                    <a:pt x="11623" y="38559"/>
                  </a:lnTo>
                  <a:lnTo>
                    <a:pt x="10916" y="38743"/>
                  </a:lnTo>
                  <a:lnTo>
                    <a:pt x="10209" y="38959"/>
                  </a:lnTo>
                  <a:lnTo>
                    <a:pt x="9563" y="39235"/>
                  </a:lnTo>
                  <a:lnTo>
                    <a:pt x="8917" y="39574"/>
                  </a:lnTo>
                  <a:lnTo>
                    <a:pt x="8333" y="39973"/>
                  </a:lnTo>
                  <a:lnTo>
                    <a:pt x="7780" y="40404"/>
                  </a:lnTo>
                  <a:lnTo>
                    <a:pt x="7257" y="40896"/>
                  </a:lnTo>
                  <a:lnTo>
                    <a:pt x="6796" y="41418"/>
                  </a:lnTo>
                  <a:lnTo>
                    <a:pt x="6365" y="41972"/>
                  </a:lnTo>
                  <a:lnTo>
                    <a:pt x="5965" y="42587"/>
                  </a:lnTo>
                  <a:lnTo>
                    <a:pt x="5658" y="43202"/>
                  </a:lnTo>
                  <a:lnTo>
                    <a:pt x="5381" y="43878"/>
                  </a:lnTo>
                  <a:lnTo>
                    <a:pt x="5166" y="44585"/>
                  </a:lnTo>
                  <a:lnTo>
                    <a:pt x="5012" y="45293"/>
                  </a:lnTo>
                  <a:lnTo>
                    <a:pt x="2306" y="45293"/>
                  </a:lnTo>
                  <a:lnTo>
                    <a:pt x="2306" y="32163"/>
                  </a:lnTo>
                  <a:lnTo>
                    <a:pt x="2306" y="31917"/>
                  </a:lnTo>
                  <a:lnTo>
                    <a:pt x="2368" y="31671"/>
                  </a:lnTo>
                  <a:lnTo>
                    <a:pt x="2399" y="31456"/>
                  </a:lnTo>
                  <a:lnTo>
                    <a:pt x="2491" y="31241"/>
                  </a:lnTo>
                  <a:lnTo>
                    <a:pt x="2583" y="31025"/>
                  </a:lnTo>
                  <a:lnTo>
                    <a:pt x="2706" y="30841"/>
                  </a:lnTo>
                  <a:lnTo>
                    <a:pt x="2829" y="30656"/>
                  </a:lnTo>
                  <a:lnTo>
                    <a:pt x="2983" y="30503"/>
                  </a:lnTo>
                  <a:lnTo>
                    <a:pt x="3167" y="30349"/>
                  </a:lnTo>
                  <a:lnTo>
                    <a:pt x="3352" y="30226"/>
                  </a:lnTo>
                  <a:lnTo>
                    <a:pt x="3536" y="30103"/>
                  </a:lnTo>
                  <a:lnTo>
                    <a:pt x="3752" y="30011"/>
                  </a:lnTo>
                  <a:lnTo>
                    <a:pt x="3936" y="29919"/>
                  </a:lnTo>
                  <a:lnTo>
                    <a:pt x="4182" y="29857"/>
                  </a:lnTo>
                  <a:lnTo>
                    <a:pt x="4397" y="29826"/>
                  </a:lnTo>
                  <a:lnTo>
                    <a:pt x="5012" y="29826"/>
                  </a:lnTo>
                  <a:lnTo>
                    <a:pt x="5012" y="35146"/>
                  </a:lnTo>
                  <a:lnTo>
                    <a:pt x="5043" y="35361"/>
                  </a:lnTo>
                  <a:lnTo>
                    <a:pt x="5104" y="35576"/>
                  </a:lnTo>
                  <a:lnTo>
                    <a:pt x="5197" y="35791"/>
                  </a:lnTo>
                  <a:lnTo>
                    <a:pt x="5350" y="35945"/>
                  </a:lnTo>
                  <a:lnTo>
                    <a:pt x="5535" y="36099"/>
                  </a:lnTo>
                  <a:lnTo>
                    <a:pt x="5719" y="36191"/>
                  </a:lnTo>
                  <a:lnTo>
                    <a:pt x="5935" y="36283"/>
                  </a:lnTo>
                  <a:lnTo>
                    <a:pt x="6396" y="36283"/>
                  </a:lnTo>
                  <a:lnTo>
                    <a:pt x="6611" y="36191"/>
                  </a:lnTo>
                  <a:lnTo>
                    <a:pt x="6796" y="36099"/>
                  </a:lnTo>
                  <a:lnTo>
                    <a:pt x="6980" y="35945"/>
                  </a:lnTo>
                  <a:lnTo>
                    <a:pt x="7103" y="35791"/>
                  </a:lnTo>
                  <a:lnTo>
                    <a:pt x="7226" y="35576"/>
                  </a:lnTo>
                  <a:lnTo>
                    <a:pt x="7288" y="35361"/>
                  </a:lnTo>
                  <a:lnTo>
                    <a:pt x="7318" y="35146"/>
                  </a:lnTo>
                  <a:lnTo>
                    <a:pt x="7318" y="29826"/>
                  </a:lnTo>
                  <a:close/>
                  <a:moveTo>
                    <a:pt x="13130" y="40711"/>
                  </a:moveTo>
                  <a:lnTo>
                    <a:pt x="13714" y="40742"/>
                  </a:lnTo>
                  <a:lnTo>
                    <a:pt x="14298" y="40834"/>
                  </a:lnTo>
                  <a:lnTo>
                    <a:pt x="14882" y="40988"/>
                  </a:lnTo>
                  <a:lnTo>
                    <a:pt x="15405" y="41203"/>
                  </a:lnTo>
                  <a:lnTo>
                    <a:pt x="15928" y="41449"/>
                  </a:lnTo>
                  <a:lnTo>
                    <a:pt x="16420" y="41726"/>
                  </a:lnTo>
                  <a:lnTo>
                    <a:pt x="16881" y="42095"/>
                  </a:lnTo>
                  <a:lnTo>
                    <a:pt x="17311" y="42464"/>
                  </a:lnTo>
                  <a:lnTo>
                    <a:pt x="17680" y="42894"/>
                  </a:lnTo>
                  <a:lnTo>
                    <a:pt x="18019" y="43356"/>
                  </a:lnTo>
                  <a:lnTo>
                    <a:pt x="18326" y="43817"/>
                  </a:lnTo>
                  <a:lnTo>
                    <a:pt x="18572" y="44340"/>
                  </a:lnTo>
                  <a:lnTo>
                    <a:pt x="18787" y="44893"/>
                  </a:lnTo>
                  <a:lnTo>
                    <a:pt x="18910" y="45446"/>
                  </a:lnTo>
                  <a:lnTo>
                    <a:pt x="19003" y="46061"/>
                  </a:lnTo>
                  <a:lnTo>
                    <a:pt x="19033" y="46646"/>
                  </a:lnTo>
                  <a:lnTo>
                    <a:pt x="19003" y="47261"/>
                  </a:lnTo>
                  <a:lnTo>
                    <a:pt x="18910" y="47845"/>
                  </a:lnTo>
                  <a:lnTo>
                    <a:pt x="18787" y="48398"/>
                  </a:lnTo>
                  <a:lnTo>
                    <a:pt x="18572" y="48952"/>
                  </a:lnTo>
                  <a:lnTo>
                    <a:pt x="18326" y="49474"/>
                  </a:lnTo>
                  <a:lnTo>
                    <a:pt x="18019" y="49966"/>
                  </a:lnTo>
                  <a:lnTo>
                    <a:pt x="17680" y="50428"/>
                  </a:lnTo>
                  <a:lnTo>
                    <a:pt x="17311" y="50827"/>
                  </a:lnTo>
                  <a:lnTo>
                    <a:pt x="16881" y="51227"/>
                  </a:lnTo>
                  <a:lnTo>
                    <a:pt x="16420" y="51565"/>
                  </a:lnTo>
                  <a:lnTo>
                    <a:pt x="15928" y="51873"/>
                  </a:lnTo>
                  <a:lnTo>
                    <a:pt x="15405" y="52119"/>
                  </a:lnTo>
                  <a:lnTo>
                    <a:pt x="14882" y="52303"/>
                  </a:lnTo>
                  <a:lnTo>
                    <a:pt x="14298" y="52457"/>
                  </a:lnTo>
                  <a:lnTo>
                    <a:pt x="13714" y="52549"/>
                  </a:lnTo>
                  <a:lnTo>
                    <a:pt x="13130" y="52580"/>
                  </a:lnTo>
                  <a:lnTo>
                    <a:pt x="12515" y="52549"/>
                  </a:lnTo>
                  <a:lnTo>
                    <a:pt x="11931" y="52457"/>
                  </a:lnTo>
                  <a:lnTo>
                    <a:pt x="11346" y="52303"/>
                  </a:lnTo>
                  <a:lnTo>
                    <a:pt x="10824" y="52119"/>
                  </a:lnTo>
                  <a:lnTo>
                    <a:pt x="10301" y="51873"/>
                  </a:lnTo>
                  <a:lnTo>
                    <a:pt x="9809" y="51565"/>
                  </a:lnTo>
                  <a:lnTo>
                    <a:pt x="9348" y="51227"/>
                  </a:lnTo>
                  <a:lnTo>
                    <a:pt x="8917" y="50827"/>
                  </a:lnTo>
                  <a:lnTo>
                    <a:pt x="8548" y="50428"/>
                  </a:lnTo>
                  <a:lnTo>
                    <a:pt x="8210" y="49966"/>
                  </a:lnTo>
                  <a:lnTo>
                    <a:pt x="7903" y="49474"/>
                  </a:lnTo>
                  <a:lnTo>
                    <a:pt x="7657" y="48952"/>
                  </a:lnTo>
                  <a:lnTo>
                    <a:pt x="7441" y="48398"/>
                  </a:lnTo>
                  <a:lnTo>
                    <a:pt x="7318" y="47845"/>
                  </a:lnTo>
                  <a:lnTo>
                    <a:pt x="7226" y="47261"/>
                  </a:lnTo>
                  <a:lnTo>
                    <a:pt x="7195" y="46646"/>
                  </a:lnTo>
                  <a:lnTo>
                    <a:pt x="7226" y="46061"/>
                  </a:lnTo>
                  <a:lnTo>
                    <a:pt x="7318" y="45446"/>
                  </a:lnTo>
                  <a:lnTo>
                    <a:pt x="7441" y="44893"/>
                  </a:lnTo>
                  <a:lnTo>
                    <a:pt x="7657" y="44340"/>
                  </a:lnTo>
                  <a:lnTo>
                    <a:pt x="7903" y="43817"/>
                  </a:lnTo>
                  <a:lnTo>
                    <a:pt x="8210" y="43356"/>
                  </a:lnTo>
                  <a:lnTo>
                    <a:pt x="8548" y="42894"/>
                  </a:lnTo>
                  <a:lnTo>
                    <a:pt x="8917" y="42464"/>
                  </a:lnTo>
                  <a:lnTo>
                    <a:pt x="9348" y="42095"/>
                  </a:lnTo>
                  <a:lnTo>
                    <a:pt x="9809" y="41726"/>
                  </a:lnTo>
                  <a:lnTo>
                    <a:pt x="10301" y="41449"/>
                  </a:lnTo>
                  <a:lnTo>
                    <a:pt x="10824" y="41203"/>
                  </a:lnTo>
                  <a:lnTo>
                    <a:pt x="11346" y="40988"/>
                  </a:lnTo>
                  <a:lnTo>
                    <a:pt x="11931" y="40834"/>
                  </a:lnTo>
                  <a:lnTo>
                    <a:pt x="12515" y="40742"/>
                  </a:lnTo>
                  <a:lnTo>
                    <a:pt x="13130" y="40711"/>
                  </a:lnTo>
                  <a:close/>
                  <a:moveTo>
                    <a:pt x="49474" y="40711"/>
                  </a:moveTo>
                  <a:lnTo>
                    <a:pt x="50089" y="40742"/>
                  </a:lnTo>
                  <a:lnTo>
                    <a:pt x="50673" y="40834"/>
                  </a:lnTo>
                  <a:lnTo>
                    <a:pt x="51258" y="40988"/>
                  </a:lnTo>
                  <a:lnTo>
                    <a:pt x="51780" y="41203"/>
                  </a:lnTo>
                  <a:lnTo>
                    <a:pt x="52303" y="41449"/>
                  </a:lnTo>
                  <a:lnTo>
                    <a:pt x="52795" y="41726"/>
                  </a:lnTo>
                  <a:lnTo>
                    <a:pt x="53256" y="42095"/>
                  </a:lnTo>
                  <a:lnTo>
                    <a:pt x="53687" y="42464"/>
                  </a:lnTo>
                  <a:lnTo>
                    <a:pt x="54056" y="42894"/>
                  </a:lnTo>
                  <a:lnTo>
                    <a:pt x="54394" y="43356"/>
                  </a:lnTo>
                  <a:lnTo>
                    <a:pt x="54701" y="43817"/>
                  </a:lnTo>
                  <a:lnTo>
                    <a:pt x="54947" y="44340"/>
                  </a:lnTo>
                  <a:lnTo>
                    <a:pt x="55132" y="44893"/>
                  </a:lnTo>
                  <a:lnTo>
                    <a:pt x="55286" y="45446"/>
                  </a:lnTo>
                  <a:lnTo>
                    <a:pt x="55378" y="46061"/>
                  </a:lnTo>
                  <a:lnTo>
                    <a:pt x="55409" y="46646"/>
                  </a:lnTo>
                  <a:lnTo>
                    <a:pt x="55378" y="47261"/>
                  </a:lnTo>
                  <a:lnTo>
                    <a:pt x="55286" y="47845"/>
                  </a:lnTo>
                  <a:lnTo>
                    <a:pt x="55132" y="48398"/>
                  </a:lnTo>
                  <a:lnTo>
                    <a:pt x="54947" y="48952"/>
                  </a:lnTo>
                  <a:lnTo>
                    <a:pt x="54701" y="49474"/>
                  </a:lnTo>
                  <a:lnTo>
                    <a:pt x="54394" y="49966"/>
                  </a:lnTo>
                  <a:lnTo>
                    <a:pt x="54056" y="50428"/>
                  </a:lnTo>
                  <a:lnTo>
                    <a:pt x="53687" y="50827"/>
                  </a:lnTo>
                  <a:lnTo>
                    <a:pt x="53256" y="51227"/>
                  </a:lnTo>
                  <a:lnTo>
                    <a:pt x="52795" y="51565"/>
                  </a:lnTo>
                  <a:lnTo>
                    <a:pt x="52303" y="51873"/>
                  </a:lnTo>
                  <a:lnTo>
                    <a:pt x="51780" y="52119"/>
                  </a:lnTo>
                  <a:lnTo>
                    <a:pt x="51258" y="52303"/>
                  </a:lnTo>
                  <a:lnTo>
                    <a:pt x="50673" y="52457"/>
                  </a:lnTo>
                  <a:lnTo>
                    <a:pt x="50089" y="52549"/>
                  </a:lnTo>
                  <a:lnTo>
                    <a:pt x="49474" y="52580"/>
                  </a:lnTo>
                  <a:lnTo>
                    <a:pt x="48890" y="52549"/>
                  </a:lnTo>
                  <a:lnTo>
                    <a:pt x="48275" y="52457"/>
                  </a:lnTo>
                  <a:lnTo>
                    <a:pt x="47721" y="52303"/>
                  </a:lnTo>
                  <a:lnTo>
                    <a:pt x="47168" y="52119"/>
                  </a:lnTo>
                  <a:lnTo>
                    <a:pt x="46645" y="51873"/>
                  </a:lnTo>
                  <a:lnTo>
                    <a:pt x="46184" y="51565"/>
                  </a:lnTo>
                  <a:lnTo>
                    <a:pt x="45723" y="51227"/>
                  </a:lnTo>
                  <a:lnTo>
                    <a:pt x="45292" y="50827"/>
                  </a:lnTo>
                  <a:lnTo>
                    <a:pt x="44923" y="50428"/>
                  </a:lnTo>
                  <a:lnTo>
                    <a:pt x="44554" y="49966"/>
                  </a:lnTo>
                  <a:lnTo>
                    <a:pt x="44278" y="49474"/>
                  </a:lnTo>
                  <a:lnTo>
                    <a:pt x="44032" y="48952"/>
                  </a:lnTo>
                  <a:lnTo>
                    <a:pt x="43816" y="48398"/>
                  </a:lnTo>
                  <a:lnTo>
                    <a:pt x="43663" y="47845"/>
                  </a:lnTo>
                  <a:lnTo>
                    <a:pt x="43570" y="47261"/>
                  </a:lnTo>
                  <a:lnTo>
                    <a:pt x="43540" y="46646"/>
                  </a:lnTo>
                  <a:lnTo>
                    <a:pt x="43570" y="46061"/>
                  </a:lnTo>
                  <a:lnTo>
                    <a:pt x="43663" y="45446"/>
                  </a:lnTo>
                  <a:lnTo>
                    <a:pt x="43816" y="44893"/>
                  </a:lnTo>
                  <a:lnTo>
                    <a:pt x="44032" y="44340"/>
                  </a:lnTo>
                  <a:lnTo>
                    <a:pt x="44278" y="43817"/>
                  </a:lnTo>
                  <a:lnTo>
                    <a:pt x="44554" y="43356"/>
                  </a:lnTo>
                  <a:lnTo>
                    <a:pt x="44923" y="42894"/>
                  </a:lnTo>
                  <a:lnTo>
                    <a:pt x="45292" y="42464"/>
                  </a:lnTo>
                  <a:lnTo>
                    <a:pt x="45723" y="42095"/>
                  </a:lnTo>
                  <a:lnTo>
                    <a:pt x="46184" y="41726"/>
                  </a:lnTo>
                  <a:lnTo>
                    <a:pt x="46645" y="41449"/>
                  </a:lnTo>
                  <a:lnTo>
                    <a:pt x="47168" y="41203"/>
                  </a:lnTo>
                  <a:lnTo>
                    <a:pt x="47721" y="40988"/>
                  </a:lnTo>
                  <a:lnTo>
                    <a:pt x="48275" y="40834"/>
                  </a:lnTo>
                  <a:lnTo>
                    <a:pt x="48890" y="40742"/>
                  </a:lnTo>
                  <a:lnTo>
                    <a:pt x="49474" y="40711"/>
                  </a:lnTo>
                  <a:close/>
                  <a:moveTo>
                    <a:pt x="45016" y="0"/>
                  </a:moveTo>
                  <a:lnTo>
                    <a:pt x="44770" y="31"/>
                  </a:lnTo>
                  <a:lnTo>
                    <a:pt x="44554" y="93"/>
                  </a:lnTo>
                  <a:lnTo>
                    <a:pt x="44370" y="216"/>
                  </a:lnTo>
                  <a:lnTo>
                    <a:pt x="44185" y="339"/>
                  </a:lnTo>
                  <a:lnTo>
                    <a:pt x="44062" y="523"/>
                  </a:lnTo>
                  <a:lnTo>
                    <a:pt x="43939" y="708"/>
                  </a:lnTo>
                  <a:lnTo>
                    <a:pt x="43878" y="923"/>
                  </a:lnTo>
                  <a:lnTo>
                    <a:pt x="43847" y="1169"/>
                  </a:lnTo>
                  <a:lnTo>
                    <a:pt x="43847" y="1599"/>
                  </a:lnTo>
                  <a:lnTo>
                    <a:pt x="40403" y="1599"/>
                  </a:lnTo>
                  <a:lnTo>
                    <a:pt x="39911" y="1630"/>
                  </a:lnTo>
                  <a:lnTo>
                    <a:pt x="39450" y="1692"/>
                  </a:lnTo>
                  <a:lnTo>
                    <a:pt x="39020" y="1784"/>
                  </a:lnTo>
                  <a:lnTo>
                    <a:pt x="38589" y="1907"/>
                  </a:lnTo>
                  <a:lnTo>
                    <a:pt x="38159" y="2091"/>
                  </a:lnTo>
                  <a:lnTo>
                    <a:pt x="37759" y="2307"/>
                  </a:lnTo>
                  <a:lnTo>
                    <a:pt x="37359" y="2522"/>
                  </a:lnTo>
                  <a:lnTo>
                    <a:pt x="37021" y="2798"/>
                  </a:lnTo>
                  <a:lnTo>
                    <a:pt x="36683" y="3106"/>
                  </a:lnTo>
                  <a:lnTo>
                    <a:pt x="36375" y="3413"/>
                  </a:lnTo>
                  <a:lnTo>
                    <a:pt x="36099" y="3782"/>
                  </a:lnTo>
                  <a:lnTo>
                    <a:pt x="35853" y="4151"/>
                  </a:lnTo>
                  <a:lnTo>
                    <a:pt x="35607" y="4520"/>
                  </a:lnTo>
                  <a:lnTo>
                    <a:pt x="35422" y="4951"/>
                  </a:lnTo>
                  <a:lnTo>
                    <a:pt x="35268" y="5381"/>
                  </a:lnTo>
                  <a:lnTo>
                    <a:pt x="35145" y="5812"/>
                  </a:lnTo>
                  <a:lnTo>
                    <a:pt x="17957" y="5812"/>
                  </a:lnTo>
                  <a:lnTo>
                    <a:pt x="17281" y="5843"/>
                  </a:lnTo>
                  <a:lnTo>
                    <a:pt x="16635" y="5873"/>
                  </a:lnTo>
                  <a:lnTo>
                    <a:pt x="15989" y="5966"/>
                  </a:lnTo>
                  <a:lnTo>
                    <a:pt x="15344" y="6089"/>
                  </a:lnTo>
                  <a:lnTo>
                    <a:pt x="14729" y="6212"/>
                  </a:lnTo>
                  <a:lnTo>
                    <a:pt x="14114" y="6396"/>
                  </a:lnTo>
                  <a:lnTo>
                    <a:pt x="13499" y="6611"/>
                  </a:lnTo>
                  <a:lnTo>
                    <a:pt x="12914" y="6827"/>
                  </a:lnTo>
                  <a:lnTo>
                    <a:pt x="12361" y="7103"/>
                  </a:lnTo>
                  <a:lnTo>
                    <a:pt x="11808" y="7380"/>
                  </a:lnTo>
                  <a:lnTo>
                    <a:pt x="11254" y="7687"/>
                  </a:lnTo>
                  <a:lnTo>
                    <a:pt x="10731" y="8026"/>
                  </a:lnTo>
                  <a:lnTo>
                    <a:pt x="10209" y="8395"/>
                  </a:lnTo>
                  <a:lnTo>
                    <a:pt x="9717" y="8764"/>
                  </a:lnTo>
                  <a:lnTo>
                    <a:pt x="9255" y="9194"/>
                  </a:lnTo>
                  <a:lnTo>
                    <a:pt x="8825" y="9625"/>
                  </a:lnTo>
                  <a:lnTo>
                    <a:pt x="8394" y="10055"/>
                  </a:lnTo>
                  <a:lnTo>
                    <a:pt x="7964" y="10516"/>
                  </a:lnTo>
                  <a:lnTo>
                    <a:pt x="7595" y="11008"/>
                  </a:lnTo>
                  <a:lnTo>
                    <a:pt x="7226" y="11531"/>
                  </a:lnTo>
                  <a:lnTo>
                    <a:pt x="6888" y="12054"/>
                  </a:lnTo>
                  <a:lnTo>
                    <a:pt x="6580" y="12607"/>
                  </a:lnTo>
                  <a:lnTo>
                    <a:pt x="6304" y="13161"/>
                  </a:lnTo>
                  <a:lnTo>
                    <a:pt x="6027" y="13714"/>
                  </a:lnTo>
                  <a:lnTo>
                    <a:pt x="5812" y="14329"/>
                  </a:lnTo>
                  <a:lnTo>
                    <a:pt x="5596" y="14913"/>
                  </a:lnTo>
                  <a:lnTo>
                    <a:pt x="5412" y="15528"/>
                  </a:lnTo>
                  <a:lnTo>
                    <a:pt x="5289" y="16143"/>
                  </a:lnTo>
                  <a:lnTo>
                    <a:pt x="5166" y="16789"/>
                  </a:lnTo>
                  <a:lnTo>
                    <a:pt x="5074" y="17435"/>
                  </a:lnTo>
                  <a:lnTo>
                    <a:pt x="5043" y="18111"/>
                  </a:lnTo>
                  <a:lnTo>
                    <a:pt x="5012" y="18757"/>
                  </a:lnTo>
                  <a:lnTo>
                    <a:pt x="5012" y="27520"/>
                  </a:lnTo>
                  <a:lnTo>
                    <a:pt x="4643" y="27520"/>
                  </a:lnTo>
                  <a:lnTo>
                    <a:pt x="4182" y="27551"/>
                  </a:lnTo>
                  <a:lnTo>
                    <a:pt x="3721" y="27612"/>
                  </a:lnTo>
                  <a:lnTo>
                    <a:pt x="3260" y="27735"/>
                  </a:lnTo>
                  <a:lnTo>
                    <a:pt x="2829" y="27889"/>
                  </a:lnTo>
                  <a:lnTo>
                    <a:pt x="2429" y="28074"/>
                  </a:lnTo>
                  <a:lnTo>
                    <a:pt x="2060" y="28320"/>
                  </a:lnTo>
                  <a:lnTo>
                    <a:pt x="1691" y="28566"/>
                  </a:lnTo>
                  <a:lnTo>
                    <a:pt x="1384" y="28873"/>
                  </a:lnTo>
                  <a:lnTo>
                    <a:pt x="1076" y="29211"/>
                  </a:lnTo>
                  <a:lnTo>
                    <a:pt x="800" y="29550"/>
                  </a:lnTo>
                  <a:lnTo>
                    <a:pt x="584" y="29949"/>
                  </a:lnTo>
                  <a:lnTo>
                    <a:pt x="369" y="30349"/>
                  </a:lnTo>
                  <a:lnTo>
                    <a:pt x="215" y="30779"/>
                  </a:lnTo>
                  <a:lnTo>
                    <a:pt x="92" y="31210"/>
                  </a:lnTo>
                  <a:lnTo>
                    <a:pt x="31" y="31671"/>
                  </a:lnTo>
                  <a:lnTo>
                    <a:pt x="0" y="32163"/>
                  </a:lnTo>
                  <a:lnTo>
                    <a:pt x="0" y="46430"/>
                  </a:lnTo>
                  <a:lnTo>
                    <a:pt x="31" y="46676"/>
                  </a:lnTo>
                  <a:lnTo>
                    <a:pt x="92" y="46892"/>
                  </a:lnTo>
                  <a:lnTo>
                    <a:pt x="215" y="47076"/>
                  </a:lnTo>
                  <a:lnTo>
                    <a:pt x="338" y="47261"/>
                  </a:lnTo>
                  <a:lnTo>
                    <a:pt x="523" y="47384"/>
                  </a:lnTo>
                  <a:lnTo>
                    <a:pt x="707" y="47507"/>
                  </a:lnTo>
                  <a:lnTo>
                    <a:pt x="923" y="47568"/>
                  </a:lnTo>
                  <a:lnTo>
                    <a:pt x="1169" y="47599"/>
                  </a:lnTo>
                  <a:lnTo>
                    <a:pt x="4951" y="47599"/>
                  </a:lnTo>
                  <a:lnTo>
                    <a:pt x="5074" y="48337"/>
                  </a:lnTo>
                  <a:lnTo>
                    <a:pt x="5258" y="49075"/>
                  </a:lnTo>
                  <a:lnTo>
                    <a:pt x="5504" y="49782"/>
                  </a:lnTo>
                  <a:lnTo>
                    <a:pt x="5812" y="50458"/>
                  </a:lnTo>
                  <a:lnTo>
                    <a:pt x="6211" y="51104"/>
                  </a:lnTo>
                  <a:lnTo>
                    <a:pt x="6611" y="51688"/>
                  </a:lnTo>
                  <a:lnTo>
                    <a:pt x="7103" y="52242"/>
                  </a:lnTo>
                  <a:lnTo>
                    <a:pt x="7626" y="52765"/>
                  </a:lnTo>
                  <a:lnTo>
                    <a:pt x="8179" y="53226"/>
                  </a:lnTo>
                  <a:lnTo>
                    <a:pt x="8794" y="53656"/>
                  </a:lnTo>
                  <a:lnTo>
                    <a:pt x="9440" y="54025"/>
                  </a:lnTo>
                  <a:lnTo>
                    <a:pt x="10116" y="54302"/>
                  </a:lnTo>
                  <a:lnTo>
                    <a:pt x="10824" y="54548"/>
                  </a:lnTo>
                  <a:lnTo>
                    <a:pt x="11562" y="54732"/>
                  </a:lnTo>
                  <a:lnTo>
                    <a:pt x="12330" y="54855"/>
                  </a:lnTo>
                  <a:lnTo>
                    <a:pt x="12730" y="54855"/>
                  </a:lnTo>
                  <a:lnTo>
                    <a:pt x="13130" y="54886"/>
                  </a:lnTo>
                  <a:lnTo>
                    <a:pt x="13499" y="54855"/>
                  </a:lnTo>
                  <a:lnTo>
                    <a:pt x="13898" y="54855"/>
                  </a:lnTo>
                  <a:lnTo>
                    <a:pt x="14667" y="54732"/>
                  </a:lnTo>
                  <a:lnTo>
                    <a:pt x="15405" y="54548"/>
                  </a:lnTo>
                  <a:lnTo>
                    <a:pt x="16112" y="54302"/>
                  </a:lnTo>
                  <a:lnTo>
                    <a:pt x="16789" y="54025"/>
                  </a:lnTo>
                  <a:lnTo>
                    <a:pt x="17434" y="53656"/>
                  </a:lnTo>
                  <a:lnTo>
                    <a:pt x="18049" y="53226"/>
                  </a:lnTo>
                  <a:lnTo>
                    <a:pt x="18603" y="52765"/>
                  </a:lnTo>
                  <a:lnTo>
                    <a:pt x="19126" y="52242"/>
                  </a:lnTo>
                  <a:lnTo>
                    <a:pt x="19618" y="51688"/>
                  </a:lnTo>
                  <a:lnTo>
                    <a:pt x="20017" y="51104"/>
                  </a:lnTo>
                  <a:lnTo>
                    <a:pt x="20417" y="50458"/>
                  </a:lnTo>
                  <a:lnTo>
                    <a:pt x="20725" y="49782"/>
                  </a:lnTo>
                  <a:lnTo>
                    <a:pt x="20971" y="49075"/>
                  </a:lnTo>
                  <a:lnTo>
                    <a:pt x="21155" y="48337"/>
                  </a:lnTo>
                  <a:lnTo>
                    <a:pt x="21278" y="47599"/>
                  </a:lnTo>
                  <a:lnTo>
                    <a:pt x="41326" y="47599"/>
                  </a:lnTo>
                  <a:lnTo>
                    <a:pt x="41449" y="48337"/>
                  </a:lnTo>
                  <a:lnTo>
                    <a:pt x="41633" y="49075"/>
                  </a:lnTo>
                  <a:lnTo>
                    <a:pt x="41879" y="49782"/>
                  </a:lnTo>
                  <a:lnTo>
                    <a:pt x="42187" y="50458"/>
                  </a:lnTo>
                  <a:lnTo>
                    <a:pt x="42556" y="51104"/>
                  </a:lnTo>
                  <a:lnTo>
                    <a:pt x="42986" y="51688"/>
                  </a:lnTo>
                  <a:lnTo>
                    <a:pt x="43478" y="52242"/>
                  </a:lnTo>
                  <a:lnTo>
                    <a:pt x="44001" y="52765"/>
                  </a:lnTo>
                  <a:lnTo>
                    <a:pt x="44554" y="53226"/>
                  </a:lnTo>
                  <a:lnTo>
                    <a:pt x="45169" y="53656"/>
                  </a:lnTo>
                  <a:lnTo>
                    <a:pt x="45815" y="54025"/>
                  </a:lnTo>
                  <a:lnTo>
                    <a:pt x="46492" y="54302"/>
                  </a:lnTo>
                  <a:lnTo>
                    <a:pt x="47199" y="54548"/>
                  </a:lnTo>
                  <a:lnTo>
                    <a:pt x="47937" y="54732"/>
                  </a:lnTo>
                  <a:lnTo>
                    <a:pt x="48705" y="54855"/>
                  </a:lnTo>
                  <a:lnTo>
                    <a:pt x="49074" y="54855"/>
                  </a:lnTo>
                  <a:lnTo>
                    <a:pt x="49474" y="54886"/>
                  </a:lnTo>
                  <a:lnTo>
                    <a:pt x="49874" y="54855"/>
                  </a:lnTo>
                  <a:lnTo>
                    <a:pt x="50274" y="54855"/>
                  </a:lnTo>
                  <a:lnTo>
                    <a:pt x="51012" y="54732"/>
                  </a:lnTo>
                  <a:lnTo>
                    <a:pt x="51750" y="54548"/>
                  </a:lnTo>
                  <a:lnTo>
                    <a:pt x="52487" y="54302"/>
                  </a:lnTo>
                  <a:lnTo>
                    <a:pt x="53164" y="54025"/>
                  </a:lnTo>
                  <a:lnTo>
                    <a:pt x="53810" y="53656"/>
                  </a:lnTo>
                  <a:lnTo>
                    <a:pt x="54394" y="53226"/>
                  </a:lnTo>
                  <a:lnTo>
                    <a:pt x="54978" y="52765"/>
                  </a:lnTo>
                  <a:lnTo>
                    <a:pt x="55501" y="52242"/>
                  </a:lnTo>
                  <a:lnTo>
                    <a:pt x="55962" y="51688"/>
                  </a:lnTo>
                  <a:lnTo>
                    <a:pt x="56392" y="51104"/>
                  </a:lnTo>
                  <a:lnTo>
                    <a:pt x="56761" y="50458"/>
                  </a:lnTo>
                  <a:lnTo>
                    <a:pt x="57100" y="49782"/>
                  </a:lnTo>
                  <a:lnTo>
                    <a:pt x="57346" y="49075"/>
                  </a:lnTo>
                  <a:lnTo>
                    <a:pt x="57530" y="48337"/>
                  </a:lnTo>
                  <a:lnTo>
                    <a:pt x="57653" y="47599"/>
                  </a:lnTo>
                  <a:lnTo>
                    <a:pt x="61835" y="47599"/>
                  </a:lnTo>
                  <a:lnTo>
                    <a:pt x="62050" y="47568"/>
                  </a:lnTo>
                  <a:lnTo>
                    <a:pt x="62265" y="47507"/>
                  </a:lnTo>
                  <a:lnTo>
                    <a:pt x="62481" y="47384"/>
                  </a:lnTo>
                  <a:lnTo>
                    <a:pt x="62634" y="47261"/>
                  </a:lnTo>
                  <a:lnTo>
                    <a:pt x="62788" y="47076"/>
                  </a:lnTo>
                  <a:lnTo>
                    <a:pt x="62880" y="46892"/>
                  </a:lnTo>
                  <a:lnTo>
                    <a:pt x="62973" y="46676"/>
                  </a:lnTo>
                  <a:lnTo>
                    <a:pt x="62973" y="46430"/>
                  </a:lnTo>
                  <a:lnTo>
                    <a:pt x="62973" y="34685"/>
                  </a:lnTo>
                  <a:lnTo>
                    <a:pt x="62973" y="34223"/>
                  </a:lnTo>
                  <a:lnTo>
                    <a:pt x="62911" y="33762"/>
                  </a:lnTo>
                  <a:lnTo>
                    <a:pt x="62788" y="33332"/>
                  </a:lnTo>
                  <a:lnTo>
                    <a:pt x="62665" y="32901"/>
                  </a:lnTo>
                  <a:lnTo>
                    <a:pt x="62511" y="32501"/>
                  </a:lnTo>
                  <a:lnTo>
                    <a:pt x="62296" y="32102"/>
                  </a:lnTo>
                  <a:lnTo>
                    <a:pt x="62050" y="31733"/>
                  </a:lnTo>
                  <a:lnTo>
                    <a:pt x="61804" y="31394"/>
                  </a:lnTo>
                  <a:lnTo>
                    <a:pt x="61497" y="31056"/>
                  </a:lnTo>
                  <a:lnTo>
                    <a:pt x="61189" y="30749"/>
                  </a:lnTo>
                  <a:lnTo>
                    <a:pt x="60820" y="30503"/>
                  </a:lnTo>
                  <a:lnTo>
                    <a:pt x="60451" y="30257"/>
                  </a:lnTo>
                  <a:lnTo>
                    <a:pt x="60052" y="30042"/>
                  </a:lnTo>
                  <a:lnTo>
                    <a:pt x="59652" y="29857"/>
                  </a:lnTo>
                  <a:lnTo>
                    <a:pt x="59221" y="29703"/>
                  </a:lnTo>
                  <a:lnTo>
                    <a:pt x="58760" y="29611"/>
                  </a:lnTo>
                  <a:lnTo>
                    <a:pt x="48213" y="27643"/>
                  </a:lnTo>
                  <a:lnTo>
                    <a:pt x="45877" y="22908"/>
                  </a:lnTo>
                  <a:lnTo>
                    <a:pt x="45446" y="22078"/>
                  </a:lnTo>
                  <a:lnTo>
                    <a:pt x="44923" y="21278"/>
                  </a:lnTo>
                  <a:lnTo>
                    <a:pt x="44401" y="20540"/>
                  </a:lnTo>
                  <a:lnTo>
                    <a:pt x="43786" y="19833"/>
                  </a:lnTo>
                  <a:lnTo>
                    <a:pt x="43140" y="19157"/>
                  </a:lnTo>
                  <a:lnTo>
                    <a:pt x="42433" y="18542"/>
                  </a:lnTo>
                  <a:lnTo>
                    <a:pt x="41726" y="17988"/>
                  </a:lnTo>
                  <a:lnTo>
                    <a:pt x="40957" y="17465"/>
                  </a:lnTo>
                  <a:lnTo>
                    <a:pt x="40157" y="17004"/>
                  </a:lnTo>
                  <a:lnTo>
                    <a:pt x="39327" y="16604"/>
                  </a:lnTo>
                  <a:lnTo>
                    <a:pt x="38466" y="16236"/>
                  </a:lnTo>
                  <a:lnTo>
                    <a:pt x="37575" y="15959"/>
                  </a:lnTo>
                  <a:lnTo>
                    <a:pt x="36683" y="15713"/>
                  </a:lnTo>
                  <a:lnTo>
                    <a:pt x="35760" y="15559"/>
                  </a:lnTo>
                  <a:lnTo>
                    <a:pt x="34838" y="15467"/>
                  </a:lnTo>
                  <a:lnTo>
                    <a:pt x="33885" y="15436"/>
                  </a:lnTo>
                  <a:lnTo>
                    <a:pt x="16020" y="15436"/>
                  </a:lnTo>
                  <a:lnTo>
                    <a:pt x="15467" y="15528"/>
                  </a:lnTo>
                  <a:lnTo>
                    <a:pt x="14913" y="15651"/>
                  </a:lnTo>
                  <a:lnTo>
                    <a:pt x="14390" y="15805"/>
                  </a:lnTo>
                  <a:lnTo>
                    <a:pt x="13868" y="16020"/>
                  </a:lnTo>
                  <a:lnTo>
                    <a:pt x="13406" y="16297"/>
                  </a:lnTo>
                  <a:lnTo>
                    <a:pt x="12945" y="16574"/>
                  </a:lnTo>
                  <a:lnTo>
                    <a:pt x="12515" y="16912"/>
                  </a:lnTo>
                  <a:lnTo>
                    <a:pt x="12115" y="17281"/>
                  </a:lnTo>
                  <a:lnTo>
                    <a:pt x="11746" y="17681"/>
                  </a:lnTo>
                  <a:lnTo>
                    <a:pt x="11408" y="18111"/>
                  </a:lnTo>
                  <a:lnTo>
                    <a:pt x="11131" y="18572"/>
                  </a:lnTo>
                  <a:lnTo>
                    <a:pt x="10854" y="19064"/>
                  </a:lnTo>
                  <a:lnTo>
                    <a:pt x="10639" y="19587"/>
                  </a:lnTo>
                  <a:lnTo>
                    <a:pt x="10485" y="20110"/>
                  </a:lnTo>
                  <a:lnTo>
                    <a:pt x="10362" y="20694"/>
                  </a:lnTo>
                  <a:lnTo>
                    <a:pt x="9194" y="27520"/>
                  </a:lnTo>
                  <a:lnTo>
                    <a:pt x="7318" y="27520"/>
                  </a:lnTo>
                  <a:lnTo>
                    <a:pt x="7318" y="18757"/>
                  </a:lnTo>
                  <a:lnTo>
                    <a:pt x="7318" y="18203"/>
                  </a:lnTo>
                  <a:lnTo>
                    <a:pt x="7380" y="17681"/>
                  </a:lnTo>
                  <a:lnTo>
                    <a:pt x="7441" y="17127"/>
                  </a:lnTo>
                  <a:lnTo>
                    <a:pt x="7534" y="16604"/>
                  </a:lnTo>
                  <a:lnTo>
                    <a:pt x="7657" y="16113"/>
                  </a:lnTo>
                  <a:lnTo>
                    <a:pt x="7780" y="15590"/>
                  </a:lnTo>
                  <a:lnTo>
                    <a:pt x="7964" y="15098"/>
                  </a:lnTo>
                  <a:lnTo>
                    <a:pt x="8149" y="14606"/>
                  </a:lnTo>
                  <a:lnTo>
                    <a:pt x="8364" y="14145"/>
                  </a:lnTo>
                  <a:lnTo>
                    <a:pt x="8610" y="13683"/>
                  </a:lnTo>
                  <a:lnTo>
                    <a:pt x="8856" y="13253"/>
                  </a:lnTo>
                  <a:lnTo>
                    <a:pt x="9132" y="12822"/>
                  </a:lnTo>
                  <a:lnTo>
                    <a:pt x="9440" y="12392"/>
                  </a:lnTo>
                  <a:lnTo>
                    <a:pt x="9747" y="11992"/>
                  </a:lnTo>
                  <a:lnTo>
                    <a:pt x="10086" y="11593"/>
                  </a:lnTo>
                  <a:lnTo>
                    <a:pt x="10424" y="11224"/>
                  </a:lnTo>
                  <a:lnTo>
                    <a:pt x="10793" y="10885"/>
                  </a:lnTo>
                  <a:lnTo>
                    <a:pt x="11193" y="10547"/>
                  </a:lnTo>
                  <a:lnTo>
                    <a:pt x="11592" y="10240"/>
                  </a:lnTo>
                  <a:lnTo>
                    <a:pt x="12023" y="9932"/>
                  </a:lnTo>
                  <a:lnTo>
                    <a:pt x="12453" y="9655"/>
                  </a:lnTo>
                  <a:lnTo>
                    <a:pt x="12884" y="9409"/>
                  </a:lnTo>
                  <a:lnTo>
                    <a:pt x="13345" y="9163"/>
                  </a:lnTo>
                  <a:lnTo>
                    <a:pt x="13806" y="8948"/>
                  </a:lnTo>
                  <a:lnTo>
                    <a:pt x="14298" y="8764"/>
                  </a:lnTo>
                  <a:lnTo>
                    <a:pt x="14790" y="8579"/>
                  </a:lnTo>
                  <a:lnTo>
                    <a:pt x="15313" y="8456"/>
                  </a:lnTo>
                  <a:lnTo>
                    <a:pt x="15805" y="8333"/>
                  </a:lnTo>
                  <a:lnTo>
                    <a:pt x="16328" y="8241"/>
                  </a:lnTo>
                  <a:lnTo>
                    <a:pt x="16881" y="8179"/>
                  </a:lnTo>
                  <a:lnTo>
                    <a:pt x="17404" y="8118"/>
                  </a:lnTo>
                  <a:lnTo>
                    <a:pt x="35145" y="8118"/>
                  </a:lnTo>
                  <a:lnTo>
                    <a:pt x="35268" y="8548"/>
                  </a:lnTo>
                  <a:lnTo>
                    <a:pt x="35422" y="8979"/>
                  </a:lnTo>
                  <a:lnTo>
                    <a:pt x="35607" y="9409"/>
                  </a:lnTo>
                  <a:lnTo>
                    <a:pt x="35853" y="9778"/>
                  </a:lnTo>
                  <a:lnTo>
                    <a:pt x="36099" y="10147"/>
                  </a:lnTo>
                  <a:lnTo>
                    <a:pt x="36375" y="10516"/>
                  </a:lnTo>
                  <a:lnTo>
                    <a:pt x="36683" y="10824"/>
                  </a:lnTo>
                  <a:lnTo>
                    <a:pt x="37021" y="11131"/>
                  </a:lnTo>
                  <a:lnTo>
                    <a:pt x="37359" y="11408"/>
                  </a:lnTo>
                  <a:lnTo>
                    <a:pt x="37759" y="11623"/>
                  </a:lnTo>
                  <a:lnTo>
                    <a:pt x="38159" y="11839"/>
                  </a:lnTo>
                  <a:lnTo>
                    <a:pt x="38589" y="12023"/>
                  </a:lnTo>
                  <a:lnTo>
                    <a:pt x="39020" y="12146"/>
                  </a:lnTo>
                  <a:lnTo>
                    <a:pt x="39450" y="12238"/>
                  </a:lnTo>
                  <a:lnTo>
                    <a:pt x="39911" y="12300"/>
                  </a:lnTo>
                  <a:lnTo>
                    <a:pt x="40403" y="12330"/>
                  </a:lnTo>
                  <a:lnTo>
                    <a:pt x="43847" y="12330"/>
                  </a:lnTo>
                  <a:lnTo>
                    <a:pt x="43847" y="12761"/>
                  </a:lnTo>
                  <a:lnTo>
                    <a:pt x="43878" y="13007"/>
                  </a:lnTo>
                  <a:lnTo>
                    <a:pt x="43939" y="13222"/>
                  </a:lnTo>
                  <a:lnTo>
                    <a:pt x="44062" y="13407"/>
                  </a:lnTo>
                  <a:lnTo>
                    <a:pt x="44185" y="13591"/>
                  </a:lnTo>
                  <a:lnTo>
                    <a:pt x="44370" y="13714"/>
                  </a:lnTo>
                  <a:lnTo>
                    <a:pt x="44554" y="13837"/>
                  </a:lnTo>
                  <a:lnTo>
                    <a:pt x="44770" y="13899"/>
                  </a:lnTo>
                  <a:lnTo>
                    <a:pt x="45016" y="13929"/>
                  </a:lnTo>
                  <a:lnTo>
                    <a:pt x="45231" y="13899"/>
                  </a:lnTo>
                  <a:lnTo>
                    <a:pt x="45446" y="13837"/>
                  </a:lnTo>
                  <a:lnTo>
                    <a:pt x="45631" y="13714"/>
                  </a:lnTo>
                  <a:lnTo>
                    <a:pt x="45815" y="13591"/>
                  </a:lnTo>
                  <a:lnTo>
                    <a:pt x="45969" y="13407"/>
                  </a:lnTo>
                  <a:lnTo>
                    <a:pt x="46061" y="13222"/>
                  </a:lnTo>
                  <a:lnTo>
                    <a:pt x="46123" y="13007"/>
                  </a:lnTo>
                  <a:lnTo>
                    <a:pt x="46153" y="12761"/>
                  </a:lnTo>
                  <a:lnTo>
                    <a:pt x="46153" y="11193"/>
                  </a:lnTo>
                  <a:lnTo>
                    <a:pt x="46153" y="10855"/>
                  </a:lnTo>
                  <a:lnTo>
                    <a:pt x="50089" y="10855"/>
                  </a:lnTo>
                  <a:lnTo>
                    <a:pt x="50335" y="10824"/>
                  </a:lnTo>
                  <a:lnTo>
                    <a:pt x="50550" y="10762"/>
                  </a:lnTo>
                  <a:lnTo>
                    <a:pt x="50735" y="10639"/>
                  </a:lnTo>
                  <a:lnTo>
                    <a:pt x="50919" y="10516"/>
                  </a:lnTo>
                  <a:lnTo>
                    <a:pt x="51042" y="10332"/>
                  </a:lnTo>
                  <a:lnTo>
                    <a:pt x="51165" y="10147"/>
                  </a:lnTo>
                  <a:lnTo>
                    <a:pt x="51227" y="9932"/>
                  </a:lnTo>
                  <a:lnTo>
                    <a:pt x="51258" y="9686"/>
                  </a:lnTo>
                  <a:lnTo>
                    <a:pt x="51227" y="9471"/>
                  </a:lnTo>
                  <a:lnTo>
                    <a:pt x="51165" y="9256"/>
                  </a:lnTo>
                  <a:lnTo>
                    <a:pt x="51042" y="9040"/>
                  </a:lnTo>
                  <a:lnTo>
                    <a:pt x="50919" y="8887"/>
                  </a:lnTo>
                  <a:lnTo>
                    <a:pt x="50735" y="8733"/>
                  </a:lnTo>
                  <a:lnTo>
                    <a:pt x="50550" y="8641"/>
                  </a:lnTo>
                  <a:lnTo>
                    <a:pt x="50335" y="8579"/>
                  </a:lnTo>
                  <a:lnTo>
                    <a:pt x="50089" y="8548"/>
                  </a:lnTo>
                  <a:lnTo>
                    <a:pt x="46153" y="8548"/>
                  </a:lnTo>
                  <a:lnTo>
                    <a:pt x="46153" y="5381"/>
                  </a:lnTo>
                  <a:lnTo>
                    <a:pt x="50089" y="5381"/>
                  </a:lnTo>
                  <a:lnTo>
                    <a:pt x="50335" y="5351"/>
                  </a:lnTo>
                  <a:lnTo>
                    <a:pt x="50550" y="5289"/>
                  </a:lnTo>
                  <a:lnTo>
                    <a:pt x="50735" y="5197"/>
                  </a:lnTo>
                  <a:lnTo>
                    <a:pt x="50919" y="5043"/>
                  </a:lnTo>
                  <a:lnTo>
                    <a:pt x="51042" y="4889"/>
                  </a:lnTo>
                  <a:lnTo>
                    <a:pt x="51165" y="4674"/>
                  </a:lnTo>
                  <a:lnTo>
                    <a:pt x="51227" y="4459"/>
                  </a:lnTo>
                  <a:lnTo>
                    <a:pt x="51258" y="4244"/>
                  </a:lnTo>
                  <a:lnTo>
                    <a:pt x="51227" y="3998"/>
                  </a:lnTo>
                  <a:lnTo>
                    <a:pt x="51165" y="3782"/>
                  </a:lnTo>
                  <a:lnTo>
                    <a:pt x="51042" y="3598"/>
                  </a:lnTo>
                  <a:lnTo>
                    <a:pt x="50919" y="3413"/>
                  </a:lnTo>
                  <a:lnTo>
                    <a:pt x="50735" y="3290"/>
                  </a:lnTo>
                  <a:lnTo>
                    <a:pt x="50550" y="3167"/>
                  </a:lnTo>
                  <a:lnTo>
                    <a:pt x="50335" y="3106"/>
                  </a:lnTo>
                  <a:lnTo>
                    <a:pt x="50089" y="3075"/>
                  </a:lnTo>
                  <a:lnTo>
                    <a:pt x="46153" y="3075"/>
                  </a:lnTo>
                  <a:lnTo>
                    <a:pt x="46153" y="2737"/>
                  </a:lnTo>
                  <a:lnTo>
                    <a:pt x="46153" y="1169"/>
                  </a:lnTo>
                  <a:lnTo>
                    <a:pt x="46123" y="923"/>
                  </a:lnTo>
                  <a:lnTo>
                    <a:pt x="46061" y="708"/>
                  </a:lnTo>
                  <a:lnTo>
                    <a:pt x="45969" y="523"/>
                  </a:lnTo>
                  <a:lnTo>
                    <a:pt x="45815" y="339"/>
                  </a:lnTo>
                  <a:lnTo>
                    <a:pt x="45631" y="216"/>
                  </a:lnTo>
                  <a:lnTo>
                    <a:pt x="45446" y="93"/>
                  </a:lnTo>
                  <a:lnTo>
                    <a:pt x="45231" y="31"/>
                  </a:lnTo>
                  <a:lnTo>
                    <a:pt x="450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8"/>
            <p:cNvSpPr/>
            <p:nvPr/>
          </p:nvSpPr>
          <p:spPr>
            <a:xfrm>
              <a:off x="2551143" y="1689644"/>
              <a:ext cx="100295" cy="55692"/>
            </a:xfrm>
            <a:custGeom>
              <a:rect b="b" l="l" r="r" t="t"/>
              <a:pathLst>
                <a:path extrusionOk="0" h="6489" w="11686">
                  <a:moveTo>
                    <a:pt x="10547" y="1"/>
                  </a:moveTo>
                  <a:lnTo>
                    <a:pt x="10332" y="31"/>
                  </a:lnTo>
                  <a:lnTo>
                    <a:pt x="10117" y="93"/>
                  </a:lnTo>
                  <a:lnTo>
                    <a:pt x="9902" y="185"/>
                  </a:lnTo>
                  <a:lnTo>
                    <a:pt x="9717" y="339"/>
                  </a:lnTo>
                  <a:lnTo>
                    <a:pt x="6827" y="3229"/>
                  </a:lnTo>
                  <a:lnTo>
                    <a:pt x="5904" y="769"/>
                  </a:lnTo>
                  <a:lnTo>
                    <a:pt x="5843" y="646"/>
                  </a:lnTo>
                  <a:lnTo>
                    <a:pt x="5781" y="523"/>
                  </a:lnTo>
                  <a:lnTo>
                    <a:pt x="5597" y="308"/>
                  </a:lnTo>
                  <a:lnTo>
                    <a:pt x="5351" y="154"/>
                  </a:lnTo>
                  <a:lnTo>
                    <a:pt x="5228" y="93"/>
                  </a:lnTo>
                  <a:lnTo>
                    <a:pt x="5074" y="31"/>
                  </a:lnTo>
                  <a:lnTo>
                    <a:pt x="4797" y="31"/>
                  </a:lnTo>
                  <a:lnTo>
                    <a:pt x="4521" y="62"/>
                  </a:lnTo>
                  <a:lnTo>
                    <a:pt x="4244" y="185"/>
                  </a:lnTo>
                  <a:lnTo>
                    <a:pt x="4121" y="247"/>
                  </a:lnTo>
                  <a:lnTo>
                    <a:pt x="4029" y="370"/>
                  </a:lnTo>
                  <a:lnTo>
                    <a:pt x="339" y="4059"/>
                  </a:lnTo>
                  <a:lnTo>
                    <a:pt x="185" y="4213"/>
                  </a:lnTo>
                  <a:lnTo>
                    <a:pt x="93" y="4428"/>
                  </a:lnTo>
                  <a:lnTo>
                    <a:pt x="1" y="4644"/>
                  </a:lnTo>
                  <a:lnTo>
                    <a:pt x="1" y="4859"/>
                  </a:lnTo>
                  <a:lnTo>
                    <a:pt x="1" y="5074"/>
                  </a:lnTo>
                  <a:lnTo>
                    <a:pt x="93" y="5289"/>
                  </a:lnTo>
                  <a:lnTo>
                    <a:pt x="185" y="5505"/>
                  </a:lnTo>
                  <a:lnTo>
                    <a:pt x="339" y="5658"/>
                  </a:lnTo>
                  <a:lnTo>
                    <a:pt x="523" y="5812"/>
                  </a:lnTo>
                  <a:lnTo>
                    <a:pt x="708" y="5935"/>
                  </a:lnTo>
                  <a:lnTo>
                    <a:pt x="923" y="5996"/>
                  </a:lnTo>
                  <a:lnTo>
                    <a:pt x="1354" y="5996"/>
                  </a:lnTo>
                  <a:lnTo>
                    <a:pt x="1569" y="5935"/>
                  </a:lnTo>
                  <a:lnTo>
                    <a:pt x="1784" y="5812"/>
                  </a:lnTo>
                  <a:lnTo>
                    <a:pt x="1969" y="5658"/>
                  </a:lnTo>
                  <a:lnTo>
                    <a:pt x="4367" y="3260"/>
                  </a:lnTo>
                  <a:lnTo>
                    <a:pt x="5289" y="5720"/>
                  </a:lnTo>
                  <a:lnTo>
                    <a:pt x="5351" y="5843"/>
                  </a:lnTo>
                  <a:lnTo>
                    <a:pt x="5412" y="5966"/>
                  </a:lnTo>
                  <a:lnTo>
                    <a:pt x="5597" y="6181"/>
                  </a:lnTo>
                  <a:lnTo>
                    <a:pt x="5843" y="6365"/>
                  </a:lnTo>
                  <a:lnTo>
                    <a:pt x="5966" y="6396"/>
                  </a:lnTo>
                  <a:lnTo>
                    <a:pt x="6120" y="6458"/>
                  </a:lnTo>
                  <a:lnTo>
                    <a:pt x="6366" y="6488"/>
                  </a:lnTo>
                  <a:lnTo>
                    <a:pt x="6581" y="6458"/>
                  </a:lnTo>
                  <a:lnTo>
                    <a:pt x="6796" y="6396"/>
                  </a:lnTo>
                  <a:lnTo>
                    <a:pt x="6981" y="6273"/>
                  </a:lnTo>
                  <a:lnTo>
                    <a:pt x="7165" y="6150"/>
                  </a:lnTo>
                  <a:lnTo>
                    <a:pt x="11347" y="1968"/>
                  </a:lnTo>
                  <a:lnTo>
                    <a:pt x="11501" y="1784"/>
                  </a:lnTo>
                  <a:lnTo>
                    <a:pt x="11593" y="1569"/>
                  </a:lnTo>
                  <a:lnTo>
                    <a:pt x="11654" y="1353"/>
                  </a:lnTo>
                  <a:lnTo>
                    <a:pt x="11685" y="1138"/>
                  </a:lnTo>
                  <a:lnTo>
                    <a:pt x="11654" y="923"/>
                  </a:lnTo>
                  <a:lnTo>
                    <a:pt x="11593" y="708"/>
                  </a:lnTo>
                  <a:lnTo>
                    <a:pt x="11501" y="523"/>
                  </a:lnTo>
                  <a:lnTo>
                    <a:pt x="11347" y="339"/>
                  </a:lnTo>
                  <a:lnTo>
                    <a:pt x="11162" y="185"/>
                  </a:lnTo>
                  <a:lnTo>
                    <a:pt x="10978" y="93"/>
                  </a:lnTo>
                  <a:lnTo>
                    <a:pt x="10763" y="31"/>
                  </a:lnTo>
                  <a:lnTo>
                    <a:pt x="10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" name="Google Shape;328;p28"/>
          <p:cNvSpPr/>
          <p:nvPr/>
        </p:nvSpPr>
        <p:spPr>
          <a:xfrm>
            <a:off x="6084838" y="2080950"/>
            <a:ext cx="599700" cy="549600"/>
          </a:xfrm>
          <a:prstGeom prst="wedgeRoundRectCallout">
            <a:avLst>
              <a:gd fmla="val -80738" name="adj1"/>
              <a:gd fmla="val 103862" name="adj2"/>
              <a:gd fmla="val 0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28"/>
          <p:cNvGrpSpPr/>
          <p:nvPr/>
        </p:nvGrpSpPr>
        <p:grpSpPr>
          <a:xfrm>
            <a:off x="6179747" y="2173314"/>
            <a:ext cx="409889" cy="364182"/>
            <a:chOff x="2332650" y="1395150"/>
            <a:chExt cx="540466" cy="471068"/>
          </a:xfrm>
        </p:grpSpPr>
        <p:sp>
          <p:nvSpPr>
            <p:cNvPr id="330" name="Google Shape;330;p28"/>
            <p:cNvSpPr/>
            <p:nvPr/>
          </p:nvSpPr>
          <p:spPr>
            <a:xfrm>
              <a:off x="2716864" y="1755091"/>
              <a:ext cx="80761" cy="80761"/>
            </a:xfrm>
            <a:custGeom>
              <a:rect b="b" l="l" r="r" t="t"/>
              <a:pathLst>
                <a:path extrusionOk="0" h="9410" w="9410">
                  <a:moveTo>
                    <a:pt x="4951" y="2306"/>
                  </a:moveTo>
                  <a:lnTo>
                    <a:pt x="5197" y="2368"/>
                  </a:lnTo>
                  <a:lnTo>
                    <a:pt x="5443" y="2429"/>
                  </a:lnTo>
                  <a:lnTo>
                    <a:pt x="5658" y="2491"/>
                  </a:lnTo>
                  <a:lnTo>
                    <a:pt x="5874" y="2583"/>
                  </a:lnTo>
                  <a:lnTo>
                    <a:pt x="6058" y="2706"/>
                  </a:lnTo>
                  <a:lnTo>
                    <a:pt x="6243" y="2860"/>
                  </a:lnTo>
                  <a:lnTo>
                    <a:pt x="6427" y="3013"/>
                  </a:lnTo>
                  <a:lnTo>
                    <a:pt x="6581" y="3198"/>
                  </a:lnTo>
                  <a:lnTo>
                    <a:pt x="6704" y="3382"/>
                  </a:lnTo>
                  <a:lnTo>
                    <a:pt x="6827" y="3567"/>
                  </a:lnTo>
                  <a:lnTo>
                    <a:pt x="6919" y="3782"/>
                  </a:lnTo>
                  <a:lnTo>
                    <a:pt x="7011" y="3997"/>
                  </a:lnTo>
                  <a:lnTo>
                    <a:pt x="7073" y="4213"/>
                  </a:lnTo>
                  <a:lnTo>
                    <a:pt x="7103" y="4459"/>
                  </a:lnTo>
                  <a:lnTo>
                    <a:pt x="7134" y="4705"/>
                  </a:lnTo>
                  <a:lnTo>
                    <a:pt x="7103" y="4951"/>
                  </a:lnTo>
                  <a:lnTo>
                    <a:pt x="7073" y="5197"/>
                  </a:lnTo>
                  <a:lnTo>
                    <a:pt x="7011" y="5412"/>
                  </a:lnTo>
                  <a:lnTo>
                    <a:pt x="6919" y="5658"/>
                  </a:lnTo>
                  <a:lnTo>
                    <a:pt x="6827" y="5842"/>
                  </a:lnTo>
                  <a:lnTo>
                    <a:pt x="6704" y="6058"/>
                  </a:lnTo>
                  <a:lnTo>
                    <a:pt x="6581" y="6242"/>
                  </a:lnTo>
                  <a:lnTo>
                    <a:pt x="6427" y="6427"/>
                  </a:lnTo>
                  <a:lnTo>
                    <a:pt x="6243" y="6580"/>
                  </a:lnTo>
                  <a:lnTo>
                    <a:pt x="6058" y="6703"/>
                  </a:lnTo>
                  <a:lnTo>
                    <a:pt x="5874" y="6826"/>
                  </a:lnTo>
                  <a:lnTo>
                    <a:pt x="5658" y="6919"/>
                  </a:lnTo>
                  <a:lnTo>
                    <a:pt x="5443" y="7011"/>
                  </a:lnTo>
                  <a:lnTo>
                    <a:pt x="5197" y="7072"/>
                  </a:lnTo>
                  <a:lnTo>
                    <a:pt x="4951" y="7103"/>
                  </a:lnTo>
                  <a:lnTo>
                    <a:pt x="4459" y="7103"/>
                  </a:lnTo>
                  <a:lnTo>
                    <a:pt x="4244" y="7072"/>
                  </a:lnTo>
                  <a:lnTo>
                    <a:pt x="3998" y="7011"/>
                  </a:lnTo>
                  <a:lnTo>
                    <a:pt x="3783" y="6919"/>
                  </a:lnTo>
                  <a:lnTo>
                    <a:pt x="3567" y="6826"/>
                  </a:lnTo>
                  <a:lnTo>
                    <a:pt x="3383" y="6703"/>
                  </a:lnTo>
                  <a:lnTo>
                    <a:pt x="3198" y="6580"/>
                  </a:lnTo>
                  <a:lnTo>
                    <a:pt x="3014" y="6427"/>
                  </a:lnTo>
                  <a:lnTo>
                    <a:pt x="2860" y="6242"/>
                  </a:lnTo>
                  <a:lnTo>
                    <a:pt x="2706" y="6058"/>
                  </a:lnTo>
                  <a:lnTo>
                    <a:pt x="2614" y="5842"/>
                  </a:lnTo>
                  <a:lnTo>
                    <a:pt x="2491" y="5658"/>
                  </a:lnTo>
                  <a:lnTo>
                    <a:pt x="2430" y="5412"/>
                  </a:lnTo>
                  <a:lnTo>
                    <a:pt x="2368" y="5197"/>
                  </a:lnTo>
                  <a:lnTo>
                    <a:pt x="2307" y="4951"/>
                  </a:lnTo>
                  <a:lnTo>
                    <a:pt x="2307" y="4705"/>
                  </a:lnTo>
                  <a:lnTo>
                    <a:pt x="2307" y="4459"/>
                  </a:lnTo>
                  <a:lnTo>
                    <a:pt x="2368" y="4213"/>
                  </a:lnTo>
                  <a:lnTo>
                    <a:pt x="2430" y="3997"/>
                  </a:lnTo>
                  <a:lnTo>
                    <a:pt x="2491" y="3782"/>
                  </a:lnTo>
                  <a:lnTo>
                    <a:pt x="2614" y="3567"/>
                  </a:lnTo>
                  <a:lnTo>
                    <a:pt x="2706" y="3382"/>
                  </a:lnTo>
                  <a:lnTo>
                    <a:pt x="2860" y="3198"/>
                  </a:lnTo>
                  <a:lnTo>
                    <a:pt x="3014" y="3013"/>
                  </a:lnTo>
                  <a:lnTo>
                    <a:pt x="3198" y="2860"/>
                  </a:lnTo>
                  <a:lnTo>
                    <a:pt x="3383" y="2706"/>
                  </a:lnTo>
                  <a:lnTo>
                    <a:pt x="3567" y="2583"/>
                  </a:lnTo>
                  <a:lnTo>
                    <a:pt x="3783" y="2491"/>
                  </a:lnTo>
                  <a:lnTo>
                    <a:pt x="3998" y="2429"/>
                  </a:lnTo>
                  <a:lnTo>
                    <a:pt x="4244" y="2368"/>
                  </a:lnTo>
                  <a:lnTo>
                    <a:pt x="4459" y="2306"/>
                  </a:lnTo>
                  <a:close/>
                  <a:moveTo>
                    <a:pt x="4705" y="0"/>
                  </a:moveTo>
                  <a:lnTo>
                    <a:pt x="4244" y="31"/>
                  </a:lnTo>
                  <a:lnTo>
                    <a:pt x="3752" y="92"/>
                  </a:lnTo>
                  <a:lnTo>
                    <a:pt x="3321" y="215"/>
                  </a:lnTo>
                  <a:lnTo>
                    <a:pt x="2891" y="369"/>
                  </a:lnTo>
                  <a:lnTo>
                    <a:pt x="2461" y="584"/>
                  </a:lnTo>
                  <a:lnTo>
                    <a:pt x="2092" y="800"/>
                  </a:lnTo>
                  <a:lnTo>
                    <a:pt x="1723" y="1076"/>
                  </a:lnTo>
                  <a:lnTo>
                    <a:pt x="1384" y="1384"/>
                  </a:lnTo>
                  <a:lnTo>
                    <a:pt x="1077" y="1722"/>
                  </a:lnTo>
                  <a:lnTo>
                    <a:pt x="800" y="2091"/>
                  </a:lnTo>
                  <a:lnTo>
                    <a:pt x="585" y="2460"/>
                  </a:lnTo>
                  <a:lnTo>
                    <a:pt x="370" y="2890"/>
                  </a:lnTo>
                  <a:lnTo>
                    <a:pt x="216" y="3321"/>
                  </a:lnTo>
                  <a:lnTo>
                    <a:pt x="93" y="3751"/>
                  </a:lnTo>
                  <a:lnTo>
                    <a:pt x="31" y="4243"/>
                  </a:lnTo>
                  <a:lnTo>
                    <a:pt x="1" y="4705"/>
                  </a:lnTo>
                  <a:lnTo>
                    <a:pt x="31" y="5197"/>
                  </a:lnTo>
                  <a:lnTo>
                    <a:pt x="93" y="5658"/>
                  </a:lnTo>
                  <a:lnTo>
                    <a:pt x="216" y="6119"/>
                  </a:lnTo>
                  <a:lnTo>
                    <a:pt x="370" y="6550"/>
                  </a:lnTo>
                  <a:lnTo>
                    <a:pt x="585" y="6949"/>
                  </a:lnTo>
                  <a:lnTo>
                    <a:pt x="800" y="7349"/>
                  </a:lnTo>
                  <a:lnTo>
                    <a:pt x="1077" y="7687"/>
                  </a:lnTo>
                  <a:lnTo>
                    <a:pt x="1384" y="8025"/>
                  </a:lnTo>
                  <a:lnTo>
                    <a:pt x="1723" y="8333"/>
                  </a:lnTo>
                  <a:lnTo>
                    <a:pt x="2092" y="8610"/>
                  </a:lnTo>
                  <a:lnTo>
                    <a:pt x="2461" y="8856"/>
                  </a:lnTo>
                  <a:lnTo>
                    <a:pt x="2891" y="9040"/>
                  </a:lnTo>
                  <a:lnTo>
                    <a:pt x="3321" y="9194"/>
                  </a:lnTo>
                  <a:lnTo>
                    <a:pt x="3752" y="9317"/>
                  </a:lnTo>
                  <a:lnTo>
                    <a:pt x="4244" y="9378"/>
                  </a:lnTo>
                  <a:lnTo>
                    <a:pt x="4705" y="9409"/>
                  </a:lnTo>
                  <a:lnTo>
                    <a:pt x="5197" y="9378"/>
                  </a:lnTo>
                  <a:lnTo>
                    <a:pt x="5658" y="9317"/>
                  </a:lnTo>
                  <a:lnTo>
                    <a:pt x="6120" y="9194"/>
                  </a:lnTo>
                  <a:lnTo>
                    <a:pt x="6550" y="9040"/>
                  </a:lnTo>
                  <a:lnTo>
                    <a:pt x="6950" y="8856"/>
                  </a:lnTo>
                  <a:lnTo>
                    <a:pt x="7349" y="8610"/>
                  </a:lnTo>
                  <a:lnTo>
                    <a:pt x="7718" y="8333"/>
                  </a:lnTo>
                  <a:lnTo>
                    <a:pt x="8026" y="8025"/>
                  </a:lnTo>
                  <a:lnTo>
                    <a:pt x="8333" y="7687"/>
                  </a:lnTo>
                  <a:lnTo>
                    <a:pt x="8610" y="7349"/>
                  </a:lnTo>
                  <a:lnTo>
                    <a:pt x="8856" y="6949"/>
                  </a:lnTo>
                  <a:lnTo>
                    <a:pt x="9041" y="6550"/>
                  </a:lnTo>
                  <a:lnTo>
                    <a:pt x="9194" y="6119"/>
                  </a:lnTo>
                  <a:lnTo>
                    <a:pt x="9317" y="5658"/>
                  </a:lnTo>
                  <a:lnTo>
                    <a:pt x="9379" y="5197"/>
                  </a:lnTo>
                  <a:lnTo>
                    <a:pt x="9410" y="4705"/>
                  </a:lnTo>
                  <a:lnTo>
                    <a:pt x="9379" y="4243"/>
                  </a:lnTo>
                  <a:lnTo>
                    <a:pt x="9317" y="3751"/>
                  </a:lnTo>
                  <a:lnTo>
                    <a:pt x="9194" y="3321"/>
                  </a:lnTo>
                  <a:lnTo>
                    <a:pt x="9041" y="2890"/>
                  </a:lnTo>
                  <a:lnTo>
                    <a:pt x="8856" y="2460"/>
                  </a:lnTo>
                  <a:lnTo>
                    <a:pt x="8610" y="2091"/>
                  </a:lnTo>
                  <a:lnTo>
                    <a:pt x="8333" y="1722"/>
                  </a:lnTo>
                  <a:lnTo>
                    <a:pt x="8026" y="1384"/>
                  </a:lnTo>
                  <a:lnTo>
                    <a:pt x="7718" y="1076"/>
                  </a:lnTo>
                  <a:lnTo>
                    <a:pt x="7349" y="800"/>
                  </a:lnTo>
                  <a:lnTo>
                    <a:pt x="6950" y="584"/>
                  </a:lnTo>
                  <a:lnTo>
                    <a:pt x="6550" y="369"/>
                  </a:lnTo>
                  <a:lnTo>
                    <a:pt x="6120" y="215"/>
                  </a:lnTo>
                  <a:lnTo>
                    <a:pt x="5658" y="92"/>
                  </a:lnTo>
                  <a:lnTo>
                    <a:pt x="5197" y="31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2404955" y="1755091"/>
              <a:ext cx="80495" cy="80761"/>
            </a:xfrm>
            <a:custGeom>
              <a:rect b="b" l="l" r="r" t="t"/>
              <a:pathLst>
                <a:path extrusionOk="0" h="9410" w="9379">
                  <a:moveTo>
                    <a:pt x="4920" y="2306"/>
                  </a:moveTo>
                  <a:lnTo>
                    <a:pt x="5166" y="2368"/>
                  </a:lnTo>
                  <a:lnTo>
                    <a:pt x="5412" y="2429"/>
                  </a:lnTo>
                  <a:lnTo>
                    <a:pt x="5627" y="2491"/>
                  </a:lnTo>
                  <a:lnTo>
                    <a:pt x="5842" y="2583"/>
                  </a:lnTo>
                  <a:lnTo>
                    <a:pt x="6027" y="2706"/>
                  </a:lnTo>
                  <a:lnTo>
                    <a:pt x="6211" y="2860"/>
                  </a:lnTo>
                  <a:lnTo>
                    <a:pt x="6396" y="3013"/>
                  </a:lnTo>
                  <a:lnTo>
                    <a:pt x="6550" y="3198"/>
                  </a:lnTo>
                  <a:lnTo>
                    <a:pt x="6673" y="3382"/>
                  </a:lnTo>
                  <a:lnTo>
                    <a:pt x="6796" y="3567"/>
                  </a:lnTo>
                  <a:lnTo>
                    <a:pt x="6919" y="3782"/>
                  </a:lnTo>
                  <a:lnTo>
                    <a:pt x="6980" y="3997"/>
                  </a:lnTo>
                  <a:lnTo>
                    <a:pt x="7042" y="4213"/>
                  </a:lnTo>
                  <a:lnTo>
                    <a:pt x="7072" y="4459"/>
                  </a:lnTo>
                  <a:lnTo>
                    <a:pt x="7103" y="4705"/>
                  </a:lnTo>
                  <a:lnTo>
                    <a:pt x="7072" y="4951"/>
                  </a:lnTo>
                  <a:lnTo>
                    <a:pt x="7042" y="5197"/>
                  </a:lnTo>
                  <a:lnTo>
                    <a:pt x="6980" y="5412"/>
                  </a:lnTo>
                  <a:lnTo>
                    <a:pt x="6919" y="5658"/>
                  </a:lnTo>
                  <a:lnTo>
                    <a:pt x="6796" y="5842"/>
                  </a:lnTo>
                  <a:lnTo>
                    <a:pt x="6673" y="6058"/>
                  </a:lnTo>
                  <a:lnTo>
                    <a:pt x="6550" y="6242"/>
                  </a:lnTo>
                  <a:lnTo>
                    <a:pt x="6396" y="6427"/>
                  </a:lnTo>
                  <a:lnTo>
                    <a:pt x="6211" y="6580"/>
                  </a:lnTo>
                  <a:lnTo>
                    <a:pt x="6027" y="6703"/>
                  </a:lnTo>
                  <a:lnTo>
                    <a:pt x="5842" y="6826"/>
                  </a:lnTo>
                  <a:lnTo>
                    <a:pt x="5627" y="6919"/>
                  </a:lnTo>
                  <a:lnTo>
                    <a:pt x="5412" y="7011"/>
                  </a:lnTo>
                  <a:lnTo>
                    <a:pt x="5166" y="7072"/>
                  </a:lnTo>
                  <a:lnTo>
                    <a:pt x="4920" y="7103"/>
                  </a:lnTo>
                  <a:lnTo>
                    <a:pt x="4459" y="7103"/>
                  </a:lnTo>
                  <a:lnTo>
                    <a:pt x="4213" y="7072"/>
                  </a:lnTo>
                  <a:lnTo>
                    <a:pt x="3967" y="7011"/>
                  </a:lnTo>
                  <a:lnTo>
                    <a:pt x="3752" y="6919"/>
                  </a:lnTo>
                  <a:lnTo>
                    <a:pt x="3536" y="6826"/>
                  </a:lnTo>
                  <a:lnTo>
                    <a:pt x="3352" y="6703"/>
                  </a:lnTo>
                  <a:lnTo>
                    <a:pt x="3167" y="6580"/>
                  </a:lnTo>
                  <a:lnTo>
                    <a:pt x="2983" y="6427"/>
                  </a:lnTo>
                  <a:lnTo>
                    <a:pt x="2829" y="6242"/>
                  </a:lnTo>
                  <a:lnTo>
                    <a:pt x="2706" y="6058"/>
                  </a:lnTo>
                  <a:lnTo>
                    <a:pt x="2583" y="5842"/>
                  </a:lnTo>
                  <a:lnTo>
                    <a:pt x="2460" y="5658"/>
                  </a:lnTo>
                  <a:lnTo>
                    <a:pt x="2399" y="5412"/>
                  </a:lnTo>
                  <a:lnTo>
                    <a:pt x="2337" y="5197"/>
                  </a:lnTo>
                  <a:lnTo>
                    <a:pt x="2306" y="4951"/>
                  </a:lnTo>
                  <a:lnTo>
                    <a:pt x="2276" y="4705"/>
                  </a:lnTo>
                  <a:lnTo>
                    <a:pt x="2306" y="4459"/>
                  </a:lnTo>
                  <a:lnTo>
                    <a:pt x="2337" y="4213"/>
                  </a:lnTo>
                  <a:lnTo>
                    <a:pt x="2399" y="3997"/>
                  </a:lnTo>
                  <a:lnTo>
                    <a:pt x="2460" y="3782"/>
                  </a:lnTo>
                  <a:lnTo>
                    <a:pt x="2583" y="3567"/>
                  </a:lnTo>
                  <a:lnTo>
                    <a:pt x="2706" y="3382"/>
                  </a:lnTo>
                  <a:lnTo>
                    <a:pt x="2829" y="3198"/>
                  </a:lnTo>
                  <a:lnTo>
                    <a:pt x="2983" y="3013"/>
                  </a:lnTo>
                  <a:lnTo>
                    <a:pt x="3167" y="2860"/>
                  </a:lnTo>
                  <a:lnTo>
                    <a:pt x="3352" y="2706"/>
                  </a:lnTo>
                  <a:lnTo>
                    <a:pt x="3536" y="2583"/>
                  </a:lnTo>
                  <a:lnTo>
                    <a:pt x="3752" y="2491"/>
                  </a:lnTo>
                  <a:lnTo>
                    <a:pt x="3967" y="2429"/>
                  </a:lnTo>
                  <a:lnTo>
                    <a:pt x="4213" y="2368"/>
                  </a:lnTo>
                  <a:lnTo>
                    <a:pt x="4459" y="2306"/>
                  </a:lnTo>
                  <a:close/>
                  <a:moveTo>
                    <a:pt x="4705" y="0"/>
                  </a:moveTo>
                  <a:lnTo>
                    <a:pt x="4213" y="31"/>
                  </a:lnTo>
                  <a:lnTo>
                    <a:pt x="3752" y="92"/>
                  </a:lnTo>
                  <a:lnTo>
                    <a:pt x="3290" y="215"/>
                  </a:lnTo>
                  <a:lnTo>
                    <a:pt x="2860" y="369"/>
                  </a:lnTo>
                  <a:lnTo>
                    <a:pt x="2460" y="584"/>
                  </a:lnTo>
                  <a:lnTo>
                    <a:pt x="2060" y="800"/>
                  </a:lnTo>
                  <a:lnTo>
                    <a:pt x="1691" y="1076"/>
                  </a:lnTo>
                  <a:lnTo>
                    <a:pt x="1353" y="1384"/>
                  </a:lnTo>
                  <a:lnTo>
                    <a:pt x="1076" y="1722"/>
                  </a:lnTo>
                  <a:lnTo>
                    <a:pt x="800" y="2091"/>
                  </a:lnTo>
                  <a:lnTo>
                    <a:pt x="554" y="2460"/>
                  </a:lnTo>
                  <a:lnTo>
                    <a:pt x="369" y="2890"/>
                  </a:lnTo>
                  <a:lnTo>
                    <a:pt x="185" y="3321"/>
                  </a:lnTo>
                  <a:lnTo>
                    <a:pt x="92" y="3751"/>
                  </a:lnTo>
                  <a:lnTo>
                    <a:pt x="0" y="4243"/>
                  </a:lnTo>
                  <a:lnTo>
                    <a:pt x="0" y="4705"/>
                  </a:lnTo>
                  <a:lnTo>
                    <a:pt x="0" y="5197"/>
                  </a:lnTo>
                  <a:lnTo>
                    <a:pt x="92" y="5658"/>
                  </a:lnTo>
                  <a:lnTo>
                    <a:pt x="185" y="6119"/>
                  </a:lnTo>
                  <a:lnTo>
                    <a:pt x="369" y="6550"/>
                  </a:lnTo>
                  <a:lnTo>
                    <a:pt x="554" y="6949"/>
                  </a:lnTo>
                  <a:lnTo>
                    <a:pt x="800" y="7349"/>
                  </a:lnTo>
                  <a:lnTo>
                    <a:pt x="1076" y="7687"/>
                  </a:lnTo>
                  <a:lnTo>
                    <a:pt x="1353" y="8025"/>
                  </a:lnTo>
                  <a:lnTo>
                    <a:pt x="1691" y="8333"/>
                  </a:lnTo>
                  <a:lnTo>
                    <a:pt x="2060" y="8610"/>
                  </a:lnTo>
                  <a:lnTo>
                    <a:pt x="2460" y="8856"/>
                  </a:lnTo>
                  <a:lnTo>
                    <a:pt x="2860" y="9040"/>
                  </a:lnTo>
                  <a:lnTo>
                    <a:pt x="3290" y="9194"/>
                  </a:lnTo>
                  <a:lnTo>
                    <a:pt x="3752" y="9317"/>
                  </a:lnTo>
                  <a:lnTo>
                    <a:pt x="4213" y="9378"/>
                  </a:lnTo>
                  <a:lnTo>
                    <a:pt x="4705" y="9409"/>
                  </a:lnTo>
                  <a:lnTo>
                    <a:pt x="5166" y="9378"/>
                  </a:lnTo>
                  <a:lnTo>
                    <a:pt x="5627" y="9317"/>
                  </a:lnTo>
                  <a:lnTo>
                    <a:pt x="6088" y="9194"/>
                  </a:lnTo>
                  <a:lnTo>
                    <a:pt x="6519" y="9040"/>
                  </a:lnTo>
                  <a:lnTo>
                    <a:pt x="6919" y="8856"/>
                  </a:lnTo>
                  <a:lnTo>
                    <a:pt x="7318" y="8610"/>
                  </a:lnTo>
                  <a:lnTo>
                    <a:pt x="7687" y="8333"/>
                  </a:lnTo>
                  <a:lnTo>
                    <a:pt x="8026" y="8025"/>
                  </a:lnTo>
                  <a:lnTo>
                    <a:pt x="8302" y="7687"/>
                  </a:lnTo>
                  <a:lnTo>
                    <a:pt x="8579" y="7349"/>
                  </a:lnTo>
                  <a:lnTo>
                    <a:pt x="8825" y="6949"/>
                  </a:lnTo>
                  <a:lnTo>
                    <a:pt x="9009" y="6550"/>
                  </a:lnTo>
                  <a:lnTo>
                    <a:pt x="9194" y="6119"/>
                  </a:lnTo>
                  <a:lnTo>
                    <a:pt x="9286" y="5658"/>
                  </a:lnTo>
                  <a:lnTo>
                    <a:pt x="9378" y="5197"/>
                  </a:lnTo>
                  <a:lnTo>
                    <a:pt x="9378" y="4705"/>
                  </a:lnTo>
                  <a:lnTo>
                    <a:pt x="9378" y="4243"/>
                  </a:lnTo>
                  <a:lnTo>
                    <a:pt x="9286" y="3751"/>
                  </a:lnTo>
                  <a:lnTo>
                    <a:pt x="9194" y="3321"/>
                  </a:lnTo>
                  <a:lnTo>
                    <a:pt x="9009" y="2890"/>
                  </a:lnTo>
                  <a:lnTo>
                    <a:pt x="8825" y="2460"/>
                  </a:lnTo>
                  <a:lnTo>
                    <a:pt x="8579" y="2091"/>
                  </a:lnTo>
                  <a:lnTo>
                    <a:pt x="8302" y="1722"/>
                  </a:lnTo>
                  <a:lnTo>
                    <a:pt x="8026" y="1384"/>
                  </a:lnTo>
                  <a:lnTo>
                    <a:pt x="7687" y="1076"/>
                  </a:lnTo>
                  <a:lnTo>
                    <a:pt x="7318" y="800"/>
                  </a:lnTo>
                  <a:lnTo>
                    <a:pt x="6919" y="584"/>
                  </a:lnTo>
                  <a:lnTo>
                    <a:pt x="6519" y="369"/>
                  </a:lnTo>
                  <a:lnTo>
                    <a:pt x="6088" y="215"/>
                  </a:lnTo>
                  <a:lnTo>
                    <a:pt x="5627" y="92"/>
                  </a:lnTo>
                  <a:lnTo>
                    <a:pt x="5166" y="31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2332650" y="1395150"/>
              <a:ext cx="540466" cy="471068"/>
            </a:xfrm>
            <a:custGeom>
              <a:rect b="b" l="l" r="r" t="t"/>
              <a:pathLst>
                <a:path extrusionOk="0" h="54887" w="62973">
                  <a:moveTo>
                    <a:pt x="43847" y="3905"/>
                  </a:moveTo>
                  <a:lnTo>
                    <a:pt x="43847" y="10024"/>
                  </a:lnTo>
                  <a:lnTo>
                    <a:pt x="40096" y="10024"/>
                  </a:lnTo>
                  <a:lnTo>
                    <a:pt x="39788" y="9963"/>
                  </a:lnTo>
                  <a:lnTo>
                    <a:pt x="39481" y="9901"/>
                  </a:lnTo>
                  <a:lnTo>
                    <a:pt x="39204" y="9809"/>
                  </a:lnTo>
                  <a:lnTo>
                    <a:pt x="38927" y="9655"/>
                  </a:lnTo>
                  <a:lnTo>
                    <a:pt x="38682" y="9502"/>
                  </a:lnTo>
                  <a:lnTo>
                    <a:pt x="38436" y="9348"/>
                  </a:lnTo>
                  <a:lnTo>
                    <a:pt x="38220" y="9133"/>
                  </a:lnTo>
                  <a:lnTo>
                    <a:pt x="38036" y="8917"/>
                  </a:lnTo>
                  <a:lnTo>
                    <a:pt x="37851" y="8671"/>
                  </a:lnTo>
                  <a:lnTo>
                    <a:pt x="37698" y="8425"/>
                  </a:lnTo>
                  <a:lnTo>
                    <a:pt x="37575" y="8149"/>
                  </a:lnTo>
                  <a:lnTo>
                    <a:pt x="37482" y="7872"/>
                  </a:lnTo>
                  <a:lnTo>
                    <a:pt x="37390" y="7595"/>
                  </a:lnTo>
                  <a:lnTo>
                    <a:pt x="37359" y="7288"/>
                  </a:lnTo>
                  <a:lnTo>
                    <a:pt x="37329" y="6950"/>
                  </a:lnTo>
                  <a:lnTo>
                    <a:pt x="37359" y="6642"/>
                  </a:lnTo>
                  <a:lnTo>
                    <a:pt x="37390" y="6335"/>
                  </a:lnTo>
                  <a:lnTo>
                    <a:pt x="37482" y="6058"/>
                  </a:lnTo>
                  <a:lnTo>
                    <a:pt x="37575" y="5781"/>
                  </a:lnTo>
                  <a:lnTo>
                    <a:pt x="37698" y="5504"/>
                  </a:lnTo>
                  <a:lnTo>
                    <a:pt x="37851" y="5258"/>
                  </a:lnTo>
                  <a:lnTo>
                    <a:pt x="38036" y="5012"/>
                  </a:lnTo>
                  <a:lnTo>
                    <a:pt x="38220" y="4797"/>
                  </a:lnTo>
                  <a:lnTo>
                    <a:pt x="38436" y="4582"/>
                  </a:lnTo>
                  <a:lnTo>
                    <a:pt x="38682" y="4428"/>
                  </a:lnTo>
                  <a:lnTo>
                    <a:pt x="38927" y="4274"/>
                  </a:lnTo>
                  <a:lnTo>
                    <a:pt x="39204" y="4121"/>
                  </a:lnTo>
                  <a:lnTo>
                    <a:pt x="39481" y="4028"/>
                  </a:lnTo>
                  <a:lnTo>
                    <a:pt x="39788" y="3967"/>
                  </a:lnTo>
                  <a:lnTo>
                    <a:pt x="40096" y="3905"/>
                  </a:lnTo>
                  <a:close/>
                  <a:moveTo>
                    <a:pt x="25829" y="17711"/>
                  </a:moveTo>
                  <a:lnTo>
                    <a:pt x="25829" y="27520"/>
                  </a:lnTo>
                  <a:lnTo>
                    <a:pt x="11531" y="27520"/>
                  </a:lnTo>
                  <a:lnTo>
                    <a:pt x="12638" y="21063"/>
                  </a:lnTo>
                  <a:lnTo>
                    <a:pt x="12699" y="20725"/>
                  </a:lnTo>
                  <a:lnTo>
                    <a:pt x="12822" y="20356"/>
                  </a:lnTo>
                  <a:lnTo>
                    <a:pt x="12945" y="20048"/>
                  </a:lnTo>
                  <a:lnTo>
                    <a:pt x="13099" y="19741"/>
                  </a:lnTo>
                  <a:lnTo>
                    <a:pt x="13283" y="19433"/>
                  </a:lnTo>
                  <a:lnTo>
                    <a:pt x="13499" y="19157"/>
                  </a:lnTo>
                  <a:lnTo>
                    <a:pt x="13745" y="18911"/>
                  </a:lnTo>
                  <a:lnTo>
                    <a:pt x="13991" y="18665"/>
                  </a:lnTo>
                  <a:lnTo>
                    <a:pt x="14267" y="18449"/>
                  </a:lnTo>
                  <a:lnTo>
                    <a:pt x="14544" y="18265"/>
                  </a:lnTo>
                  <a:lnTo>
                    <a:pt x="14852" y="18111"/>
                  </a:lnTo>
                  <a:lnTo>
                    <a:pt x="15190" y="17957"/>
                  </a:lnTo>
                  <a:lnTo>
                    <a:pt x="15528" y="17865"/>
                  </a:lnTo>
                  <a:lnTo>
                    <a:pt x="15866" y="17773"/>
                  </a:lnTo>
                  <a:lnTo>
                    <a:pt x="16235" y="17742"/>
                  </a:lnTo>
                  <a:lnTo>
                    <a:pt x="16604" y="17711"/>
                  </a:lnTo>
                  <a:close/>
                  <a:moveTo>
                    <a:pt x="33885" y="17711"/>
                  </a:moveTo>
                  <a:lnTo>
                    <a:pt x="34684" y="17742"/>
                  </a:lnTo>
                  <a:lnTo>
                    <a:pt x="35453" y="17834"/>
                  </a:lnTo>
                  <a:lnTo>
                    <a:pt x="36191" y="17957"/>
                  </a:lnTo>
                  <a:lnTo>
                    <a:pt x="36960" y="18173"/>
                  </a:lnTo>
                  <a:lnTo>
                    <a:pt x="37667" y="18388"/>
                  </a:lnTo>
                  <a:lnTo>
                    <a:pt x="38374" y="18695"/>
                  </a:lnTo>
                  <a:lnTo>
                    <a:pt x="39081" y="19034"/>
                  </a:lnTo>
                  <a:lnTo>
                    <a:pt x="39727" y="19403"/>
                  </a:lnTo>
                  <a:lnTo>
                    <a:pt x="40373" y="19833"/>
                  </a:lnTo>
                  <a:lnTo>
                    <a:pt x="40988" y="20294"/>
                  </a:lnTo>
                  <a:lnTo>
                    <a:pt x="41541" y="20817"/>
                  </a:lnTo>
                  <a:lnTo>
                    <a:pt x="42095" y="21370"/>
                  </a:lnTo>
                  <a:lnTo>
                    <a:pt x="42587" y="21955"/>
                  </a:lnTo>
                  <a:lnTo>
                    <a:pt x="43048" y="22570"/>
                  </a:lnTo>
                  <a:lnTo>
                    <a:pt x="43447" y="23215"/>
                  </a:lnTo>
                  <a:lnTo>
                    <a:pt x="43816" y="23923"/>
                  </a:lnTo>
                  <a:lnTo>
                    <a:pt x="45569" y="27520"/>
                  </a:lnTo>
                  <a:lnTo>
                    <a:pt x="28135" y="27520"/>
                  </a:lnTo>
                  <a:lnTo>
                    <a:pt x="28135" y="17711"/>
                  </a:lnTo>
                  <a:close/>
                  <a:moveTo>
                    <a:pt x="60697" y="35822"/>
                  </a:moveTo>
                  <a:lnTo>
                    <a:pt x="60697" y="38005"/>
                  </a:lnTo>
                  <a:lnTo>
                    <a:pt x="58299" y="38005"/>
                  </a:lnTo>
                  <a:lnTo>
                    <a:pt x="58114" y="37975"/>
                  </a:lnTo>
                  <a:lnTo>
                    <a:pt x="57961" y="37882"/>
                  </a:lnTo>
                  <a:lnTo>
                    <a:pt x="57807" y="37790"/>
                  </a:lnTo>
                  <a:lnTo>
                    <a:pt x="57684" y="37698"/>
                  </a:lnTo>
                  <a:lnTo>
                    <a:pt x="57592" y="37575"/>
                  </a:lnTo>
                  <a:lnTo>
                    <a:pt x="57499" y="37421"/>
                  </a:lnTo>
                  <a:lnTo>
                    <a:pt x="57438" y="37237"/>
                  </a:lnTo>
                  <a:lnTo>
                    <a:pt x="57376" y="36991"/>
                  </a:lnTo>
                  <a:lnTo>
                    <a:pt x="57407" y="36745"/>
                  </a:lnTo>
                  <a:lnTo>
                    <a:pt x="57469" y="36499"/>
                  </a:lnTo>
                  <a:lnTo>
                    <a:pt x="57592" y="36283"/>
                  </a:lnTo>
                  <a:lnTo>
                    <a:pt x="57776" y="36099"/>
                  </a:lnTo>
                  <a:lnTo>
                    <a:pt x="57991" y="35945"/>
                  </a:lnTo>
                  <a:lnTo>
                    <a:pt x="58207" y="35853"/>
                  </a:lnTo>
                  <a:lnTo>
                    <a:pt x="58483" y="35822"/>
                  </a:lnTo>
                  <a:close/>
                  <a:moveTo>
                    <a:pt x="47322" y="29826"/>
                  </a:moveTo>
                  <a:lnTo>
                    <a:pt x="58360" y="31886"/>
                  </a:lnTo>
                  <a:lnTo>
                    <a:pt x="58699" y="31948"/>
                  </a:lnTo>
                  <a:lnTo>
                    <a:pt x="59037" y="32102"/>
                  </a:lnTo>
                  <a:lnTo>
                    <a:pt x="59344" y="32255"/>
                  </a:lnTo>
                  <a:lnTo>
                    <a:pt x="59621" y="32440"/>
                  </a:lnTo>
                  <a:lnTo>
                    <a:pt x="59867" y="32686"/>
                  </a:lnTo>
                  <a:lnTo>
                    <a:pt x="60082" y="32932"/>
                  </a:lnTo>
                  <a:lnTo>
                    <a:pt x="60298" y="33239"/>
                  </a:lnTo>
                  <a:lnTo>
                    <a:pt x="60451" y="33547"/>
                  </a:lnTo>
                  <a:lnTo>
                    <a:pt x="58053" y="33547"/>
                  </a:lnTo>
                  <a:lnTo>
                    <a:pt x="57684" y="33639"/>
                  </a:lnTo>
                  <a:lnTo>
                    <a:pt x="57315" y="33731"/>
                  </a:lnTo>
                  <a:lnTo>
                    <a:pt x="56946" y="33885"/>
                  </a:lnTo>
                  <a:lnTo>
                    <a:pt x="56608" y="34100"/>
                  </a:lnTo>
                  <a:lnTo>
                    <a:pt x="56300" y="34316"/>
                  </a:lnTo>
                  <a:lnTo>
                    <a:pt x="55993" y="34592"/>
                  </a:lnTo>
                  <a:lnTo>
                    <a:pt x="55747" y="34900"/>
                  </a:lnTo>
                  <a:lnTo>
                    <a:pt x="55532" y="35238"/>
                  </a:lnTo>
                  <a:lnTo>
                    <a:pt x="55347" y="35607"/>
                  </a:lnTo>
                  <a:lnTo>
                    <a:pt x="55224" y="35976"/>
                  </a:lnTo>
                  <a:lnTo>
                    <a:pt x="55132" y="36345"/>
                  </a:lnTo>
                  <a:lnTo>
                    <a:pt x="55070" y="36745"/>
                  </a:lnTo>
                  <a:lnTo>
                    <a:pt x="55101" y="37144"/>
                  </a:lnTo>
                  <a:lnTo>
                    <a:pt x="55132" y="37544"/>
                  </a:lnTo>
                  <a:lnTo>
                    <a:pt x="55224" y="37913"/>
                  </a:lnTo>
                  <a:lnTo>
                    <a:pt x="55316" y="38190"/>
                  </a:lnTo>
                  <a:lnTo>
                    <a:pt x="55439" y="38436"/>
                  </a:lnTo>
                  <a:lnTo>
                    <a:pt x="55562" y="38682"/>
                  </a:lnTo>
                  <a:lnTo>
                    <a:pt x="55716" y="38897"/>
                  </a:lnTo>
                  <a:lnTo>
                    <a:pt x="55870" y="39112"/>
                  </a:lnTo>
                  <a:lnTo>
                    <a:pt x="56054" y="39297"/>
                  </a:lnTo>
                  <a:lnTo>
                    <a:pt x="56239" y="39481"/>
                  </a:lnTo>
                  <a:lnTo>
                    <a:pt x="56454" y="39666"/>
                  </a:lnTo>
                  <a:lnTo>
                    <a:pt x="56669" y="39789"/>
                  </a:lnTo>
                  <a:lnTo>
                    <a:pt x="56915" y="39942"/>
                  </a:lnTo>
                  <a:lnTo>
                    <a:pt x="57130" y="40035"/>
                  </a:lnTo>
                  <a:lnTo>
                    <a:pt x="57407" y="40127"/>
                  </a:lnTo>
                  <a:lnTo>
                    <a:pt x="57653" y="40219"/>
                  </a:lnTo>
                  <a:lnTo>
                    <a:pt x="57930" y="40281"/>
                  </a:lnTo>
                  <a:lnTo>
                    <a:pt x="58207" y="40311"/>
                  </a:lnTo>
                  <a:lnTo>
                    <a:pt x="60697" y="40311"/>
                  </a:lnTo>
                  <a:lnTo>
                    <a:pt x="60697" y="45293"/>
                  </a:lnTo>
                  <a:lnTo>
                    <a:pt x="57592" y="45293"/>
                  </a:lnTo>
                  <a:lnTo>
                    <a:pt x="57438" y="44585"/>
                  </a:lnTo>
                  <a:lnTo>
                    <a:pt x="57223" y="43878"/>
                  </a:lnTo>
                  <a:lnTo>
                    <a:pt x="56946" y="43202"/>
                  </a:lnTo>
                  <a:lnTo>
                    <a:pt x="56638" y="42587"/>
                  </a:lnTo>
                  <a:lnTo>
                    <a:pt x="56239" y="41972"/>
                  </a:lnTo>
                  <a:lnTo>
                    <a:pt x="55808" y="41418"/>
                  </a:lnTo>
                  <a:lnTo>
                    <a:pt x="55347" y="40896"/>
                  </a:lnTo>
                  <a:lnTo>
                    <a:pt x="54824" y="40404"/>
                  </a:lnTo>
                  <a:lnTo>
                    <a:pt x="54271" y="39973"/>
                  </a:lnTo>
                  <a:lnTo>
                    <a:pt x="53656" y="39574"/>
                  </a:lnTo>
                  <a:lnTo>
                    <a:pt x="53041" y="39235"/>
                  </a:lnTo>
                  <a:lnTo>
                    <a:pt x="52364" y="38959"/>
                  </a:lnTo>
                  <a:lnTo>
                    <a:pt x="51688" y="38743"/>
                  </a:lnTo>
                  <a:lnTo>
                    <a:pt x="50981" y="38559"/>
                  </a:lnTo>
                  <a:lnTo>
                    <a:pt x="50243" y="38467"/>
                  </a:lnTo>
                  <a:lnTo>
                    <a:pt x="49474" y="38436"/>
                  </a:lnTo>
                  <a:lnTo>
                    <a:pt x="48736" y="38467"/>
                  </a:lnTo>
                  <a:lnTo>
                    <a:pt x="47998" y="38559"/>
                  </a:lnTo>
                  <a:lnTo>
                    <a:pt x="47291" y="38743"/>
                  </a:lnTo>
                  <a:lnTo>
                    <a:pt x="46584" y="38959"/>
                  </a:lnTo>
                  <a:lnTo>
                    <a:pt x="45938" y="39235"/>
                  </a:lnTo>
                  <a:lnTo>
                    <a:pt x="45292" y="39574"/>
                  </a:lnTo>
                  <a:lnTo>
                    <a:pt x="44708" y="39973"/>
                  </a:lnTo>
                  <a:lnTo>
                    <a:pt x="44155" y="40404"/>
                  </a:lnTo>
                  <a:lnTo>
                    <a:pt x="43632" y="40896"/>
                  </a:lnTo>
                  <a:lnTo>
                    <a:pt x="43140" y="41418"/>
                  </a:lnTo>
                  <a:lnTo>
                    <a:pt x="42710" y="41972"/>
                  </a:lnTo>
                  <a:lnTo>
                    <a:pt x="42341" y="42587"/>
                  </a:lnTo>
                  <a:lnTo>
                    <a:pt x="42002" y="43202"/>
                  </a:lnTo>
                  <a:lnTo>
                    <a:pt x="41726" y="43878"/>
                  </a:lnTo>
                  <a:lnTo>
                    <a:pt x="41510" y="44585"/>
                  </a:lnTo>
                  <a:lnTo>
                    <a:pt x="41387" y="45293"/>
                  </a:lnTo>
                  <a:lnTo>
                    <a:pt x="21217" y="45293"/>
                  </a:lnTo>
                  <a:lnTo>
                    <a:pt x="21063" y="44585"/>
                  </a:lnTo>
                  <a:lnTo>
                    <a:pt x="20848" y="43878"/>
                  </a:lnTo>
                  <a:lnTo>
                    <a:pt x="20571" y="43202"/>
                  </a:lnTo>
                  <a:lnTo>
                    <a:pt x="20263" y="42587"/>
                  </a:lnTo>
                  <a:lnTo>
                    <a:pt x="19864" y="41972"/>
                  </a:lnTo>
                  <a:lnTo>
                    <a:pt x="19433" y="41418"/>
                  </a:lnTo>
                  <a:lnTo>
                    <a:pt x="18972" y="40896"/>
                  </a:lnTo>
                  <a:lnTo>
                    <a:pt x="18449" y="40404"/>
                  </a:lnTo>
                  <a:lnTo>
                    <a:pt x="17896" y="39973"/>
                  </a:lnTo>
                  <a:lnTo>
                    <a:pt x="17311" y="39574"/>
                  </a:lnTo>
                  <a:lnTo>
                    <a:pt x="16666" y="39235"/>
                  </a:lnTo>
                  <a:lnTo>
                    <a:pt x="16020" y="38959"/>
                  </a:lnTo>
                  <a:lnTo>
                    <a:pt x="15313" y="38743"/>
                  </a:lnTo>
                  <a:lnTo>
                    <a:pt x="14606" y="38559"/>
                  </a:lnTo>
                  <a:lnTo>
                    <a:pt x="13868" y="38467"/>
                  </a:lnTo>
                  <a:lnTo>
                    <a:pt x="13130" y="38436"/>
                  </a:lnTo>
                  <a:lnTo>
                    <a:pt x="12361" y="38467"/>
                  </a:lnTo>
                  <a:lnTo>
                    <a:pt x="11623" y="38559"/>
                  </a:lnTo>
                  <a:lnTo>
                    <a:pt x="10916" y="38743"/>
                  </a:lnTo>
                  <a:lnTo>
                    <a:pt x="10209" y="38959"/>
                  </a:lnTo>
                  <a:lnTo>
                    <a:pt x="9563" y="39235"/>
                  </a:lnTo>
                  <a:lnTo>
                    <a:pt x="8917" y="39574"/>
                  </a:lnTo>
                  <a:lnTo>
                    <a:pt x="8333" y="39973"/>
                  </a:lnTo>
                  <a:lnTo>
                    <a:pt x="7780" y="40404"/>
                  </a:lnTo>
                  <a:lnTo>
                    <a:pt x="7257" y="40896"/>
                  </a:lnTo>
                  <a:lnTo>
                    <a:pt x="6796" y="41418"/>
                  </a:lnTo>
                  <a:lnTo>
                    <a:pt x="6365" y="41972"/>
                  </a:lnTo>
                  <a:lnTo>
                    <a:pt x="5965" y="42587"/>
                  </a:lnTo>
                  <a:lnTo>
                    <a:pt x="5658" y="43202"/>
                  </a:lnTo>
                  <a:lnTo>
                    <a:pt x="5381" y="43878"/>
                  </a:lnTo>
                  <a:lnTo>
                    <a:pt x="5166" y="44585"/>
                  </a:lnTo>
                  <a:lnTo>
                    <a:pt x="5012" y="45293"/>
                  </a:lnTo>
                  <a:lnTo>
                    <a:pt x="2306" y="45293"/>
                  </a:lnTo>
                  <a:lnTo>
                    <a:pt x="2306" y="32163"/>
                  </a:lnTo>
                  <a:lnTo>
                    <a:pt x="2306" y="31917"/>
                  </a:lnTo>
                  <a:lnTo>
                    <a:pt x="2368" y="31671"/>
                  </a:lnTo>
                  <a:lnTo>
                    <a:pt x="2399" y="31456"/>
                  </a:lnTo>
                  <a:lnTo>
                    <a:pt x="2491" y="31241"/>
                  </a:lnTo>
                  <a:lnTo>
                    <a:pt x="2583" y="31025"/>
                  </a:lnTo>
                  <a:lnTo>
                    <a:pt x="2706" y="30841"/>
                  </a:lnTo>
                  <a:lnTo>
                    <a:pt x="2829" y="30656"/>
                  </a:lnTo>
                  <a:lnTo>
                    <a:pt x="2983" y="30503"/>
                  </a:lnTo>
                  <a:lnTo>
                    <a:pt x="3167" y="30349"/>
                  </a:lnTo>
                  <a:lnTo>
                    <a:pt x="3352" y="30226"/>
                  </a:lnTo>
                  <a:lnTo>
                    <a:pt x="3536" y="30103"/>
                  </a:lnTo>
                  <a:lnTo>
                    <a:pt x="3752" y="30011"/>
                  </a:lnTo>
                  <a:lnTo>
                    <a:pt x="3936" y="29919"/>
                  </a:lnTo>
                  <a:lnTo>
                    <a:pt x="4182" y="29857"/>
                  </a:lnTo>
                  <a:lnTo>
                    <a:pt x="4397" y="29826"/>
                  </a:lnTo>
                  <a:lnTo>
                    <a:pt x="5012" y="29826"/>
                  </a:lnTo>
                  <a:lnTo>
                    <a:pt x="5012" y="35146"/>
                  </a:lnTo>
                  <a:lnTo>
                    <a:pt x="5043" y="35361"/>
                  </a:lnTo>
                  <a:lnTo>
                    <a:pt x="5104" y="35576"/>
                  </a:lnTo>
                  <a:lnTo>
                    <a:pt x="5197" y="35791"/>
                  </a:lnTo>
                  <a:lnTo>
                    <a:pt x="5350" y="35945"/>
                  </a:lnTo>
                  <a:lnTo>
                    <a:pt x="5535" y="36099"/>
                  </a:lnTo>
                  <a:lnTo>
                    <a:pt x="5719" y="36191"/>
                  </a:lnTo>
                  <a:lnTo>
                    <a:pt x="5935" y="36283"/>
                  </a:lnTo>
                  <a:lnTo>
                    <a:pt x="6396" y="36283"/>
                  </a:lnTo>
                  <a:lnTo>
                    <a:pt x="6611" y="36191"/>
                  </a:lnTo>
                  <a:lnTo>
                    <a:pt x="6796" y="36099"/>
                  </a:lnTo>
                  <a:lnTo>
                    <a:pt x="6980" y="35945"/>
                  </a:lnTo>
                  <a:lnTo>
                    <a:pt x="7103" y="35791"/>
                  </a:lnTo>
                  <a:lnTo>
                    <a:pt x="7226" y="35576"/>
                  </a:lnTo>
                  <a:lnTo>
                    <a:pt x="7288" y="35361"/>
                  </a:lnTo>
                  <a:lnTo>
                    <a:pt x="7318" y="35146"/>
                  </a:lnTo>
                  <a:lnTo>
                    <a:pt x="7318" y="29826"/>
                  </a:lnTo>
                  <a:close/>
                  <a:moveTo>
                    <a:pt x="13130" y="40711"/>
                  </a:moveTo>
                  <a:lnTo>
                    <a:pt x="13714" y="40742"/>
                  </a:lnTo>
                  <a:lnTo>
                    <a:pt x="14298" y="40834"/>
                  </a:lnTo>
                  <a:lnTo>
                    <a:pt x="14882" y="40988"/>
                  </a:lnTo>
                  <a:lnTo>
                    <a:pt x="15405" y="41203"/>
                  </a:lnTo>
                  <a:lnTo>
                    <a:pt x="15928" y="41449"/>
                  </a:lnTo>
                  <a:lnTo>
                    <a:pt x="16420" y="41726"/>
                  </a:lnTo>
                  <a:lnTo>
                    <a:pt x="16881" y="42095"/>
                  </a:lnTo>
                  <a:lnTo>
                    <a:pt x="17311" y="42464"/>
                  </a:lnTo>
                  <a:lnTo>
                    <a:pt x="17680" y="42894"/>
                  </a:lnTo>
                  <a:lnTo>
                    <a:pt x="18019" y="43356"/>
                  </a:lnTo>
                  <a:lnTo>
                    <a:pt x="18326" y="43817"/>
                  </a:lnTo>
                  <a:lnTo>
                    <a:pt x="18572" y="44340"/>
                  </a:lnTo>
                  <a:lnTo>
                    <a:pt x="18787" y="44893"/>
                  </a:lnTo>
                  <a:lnTo>
                    <a:pt x="18910" y="45446"/>
                  </a:lnTo>
                  <a:lnTo>
                    <a:pt x="19003" y="46061"/>
                  </a:lnTo>
                  <a:lnTo>
                    <a:pt x="19033" y="46646"/>
                  </a:lnTo>
                  <a:lnTo>
                    <a:pt x="19003" y="47261"/>
                  </a:lnTo>
                  <a:lnTo>
                    <a:pt x="18910" y="47845"/>
                  </a:lnTo>
                  <a:lnTo>
                    <a:pt x="18787" y="48398"/>
                  </a:lnTo>
                  <a:lnTo>
                    <a:pt x="18572" y="48952"/>
                  </a:lnTo>
                  <a:lnTo>
                    <a:pt x="18326" y="49474"/>
                  </a:lnTo>
                  <a:lnTo>
                    <a:pt x="18019" y="49966"/>
                  </a:lnTo>
                  <a:lnTo>
                    <a:pt x="17680" y="50428"/>
                  </a:lnTo>
                  <a:lnTo>
                    <a:pt x="17311" y="50827"/>
                  </a:lnTo>
                  <a:lnTo>
                    <a:pt x="16881" y="51227"/>
                  </a:lnTo>
                  <a:lnTo>
                    <a:pt x="16420" y="51565"/>
                  </a:lnTo>
                  <a:lnTo>
                    <a:pt x="15928" y="51873"/>
                  </a:lnTo>
                  <a:lnTo>
                    <a:pt x="15405" y="52119"/>
                  </a:lnTo>
                  <a:lnTo>
                    <a:pt x="14882" y="52303"/>
                  </a:lnTo>
                  <a:lnTo>
                    <a:pt x="14298" y="52457"/>
                  </a:lnTo>
                  <a:lnTo>
                    <a:pt x="13714" y="52549"/>
                  </a:lnTo>
                  <a:lnTo>
                    <a:pt x="13130" y="52580"/>
                  </a:lnTo>
                  <a:lnTo>
                    <a:pt x="12515" y="52549"/>
                  </a:lnTo>
                  <a:lnTo>
                    <a:pt x="11931" y="52457"/>
                  </a:lnTo>
                  <a:lnTo>
                    <a:pt x="11346" y="52303"/>
                  </a:lnTo>
                  <a:lnTo>
                    <a:pt x="10824" y="52119"/>
                  </a:lnTo>
                  <a:lnTo>
                    <a:pt x="10301" y="51873"/>
                  </a:lnTo>
                  <a:lnTo>
                    <a:pt x="9809" y="51565"/>
                  </a:lnTo>
                  <a:lnTo>
                    <a:pt x="9348" y="51227"/>
                  </a:lnTo>
                  <a:lnTo>
                    <a:pt x="8917" y="50827"/>
                  </a:lnTo>
                  <a:lnTo>
                    <a:pt x="8548" y="50428"/>
                  </a:lnTo>
                  <a:lnTo>
                    <a:pt x="8210" y="49966"/>
                  </a:lnTo>
                  <a:lnTo>
                    <a:pt x="7903" y="49474"/>
                  </a:lnTo>
                  <a:lnTo>
                    <a:pt x="7657" y="48952"/>
                  </a:lnTo>
                  <a:lnTo>
                    <a:pt x="7441" y="48398"/>
                  </a:lnTo>
                  <a:lnTo>
                    <a:pt x="7318" y="47845"/>
                  </a:lnTo>
                  <a:lnTo>
                    <a:pt x="7226" y="47261"/>
                  </a:lnTo>
                  <a:lnTo>
                    <a:pt x="7195" y="46646"/>
                  </a:lnTo>
                  <a:lnTo>
                    <a:pt x="7226" y="46061"/>
                  </a:lnTo>
                  <a:lnTo>
                    <a:pt x="7318" y="45446"/>
                  </a:lnTo>
                  <a:lnTo>
                    <a:pt x="7441" y="44893"/>
                  </a:lnTo>
                  <a:lnTo>
                    <a:pt x="7657" y="44340"/>
                  </a:lnTo>
                  <a:lnTo>
                    <a:pt x="7903" y="43817"/>
                  </a:lnTo>
                  <a:lnTo>
                    <a:pt x="8210" y="43356"/>
                  </a:lnTo>
                  <a:lnTo>
                    <a:pt x="8548" y="42894"/>
                  </a:lnTo>
                  <a:lnTo>
                    <a:pt x="8917" y="42464"/>
                  </a:lnTo>
                  <a:lnTo>
                    <a:pt x="9348" y="42095"/>
                  </a:lnTo>
                  <a:lnTo>
                    <a:pt x="9809" y="41726"/>
                  </a:lnTo>
                  <a:lnTo>
                    <a:pt x="10301" y="41449"/>
                  </a:lnTo>
                  <a:lnTo>
                    <a:pt x="10824" y="41203"/>
                  </a:lnTo>
                  <a:lnTo>
                    <a:pt x="11346" y="40988"/>
                  </a:lnTo>
                  <a:lnTo>
                    <a:pt x="11931" y="40834"/>
                  </a:lnTo>
                  <a:lnTo>
                    <a:pt x="12515" y="40742"/>
                  </a:lnTo>
                  <a:lnTo>
                    <a:pt x="13130" y="40711"/>
                  </a:lnTo>
                  <a:close/>
                  <a:moveTo>
                    <a:pt x="49474" y="40711"/>
                  </a:moveTo>
                  <a:lnTo>
                    <a:pt x="50089" y="40742"/>
                  </a:lnTo>
                  <a:lnTo>
                    <a:pt x="50673" y="40834"/>
                  </a:lnTo>
                  <a:lnTo>
                    <a:pt x="51258" y="40988"/>
                  </a:lnTo>
                  <a:lnTo>
                    <a:pt x="51780" y="41203"/>
                  </a:lnTo>
                  <a:lnTo>
                    <a:pt x="52303" y="41449"/>
                  </a:lnTo>
                  <a:lnTo>
                    <a:pt x="52795" y="41726"/>
                  </a:lnTo>
                  <a:lnTo>
                    <a:pt x="53256" y="42095"/>
                  </a:lnTo>
                  <a:lnTo>
                    <a:pt x="53687" y="42464"/>
                  </a:lnTo>
                  <a:lnTo>
                    <a:pt x="54056" y="42894"/>
                  </a:lnTo>
                  <a:lnTo>
                    <a:pt x="54394" y="43356"/>
                  </a:lnTo>
                  <a:lnTo>
                    <a:pt x="54701" y="43817"/>
                  </a:lnTo>
                  <a:lnTo>
                    <a:pt x="54947" y="44340"/>
                  </a:lnTo>
                  <a:lnTo>
                    <a:pt x="55132" y="44893"/>
                  </a:lnTo>
                  <a:lnTo>
                    <a:pt x="55286" y="45446"/>
                  </a:lnTo>
                  <a:lnTo>
                    <a:pt x="55378" y="46061"/>
                  </a:lnTo>
                  <a:lnTo>
                    <a:pt x="55409" y="46646"/>
                  </a:lnTo>
                  <a:lnTo>
                    <a:pt x="55378" y="47261"/>
                  </a:lnTo>
                  <a:lnTo>
                    <a:pt x="55286" y="47845"/>
                  </a:lnTo>
                  <a:lnTo>
                    <a:pt x="55132" y="48398"/>
                  </a:lnTo>
                  <a:lnTo>
                    <a:pt x="54947" y="48952"/>
                  </a:lnTo>
                  <a:lnTo>
                    <a:pt x="54701" y="49474"/>
                  </a:lnTo>
                  <a:lnTo>
                    <a:pt x="54394" y="49966"/>
                  </a:lnTo>
                  <a:lnTo>
                    <a:pt x="54056" y="50428"/>
                  </a:lnTo>
                  <a:lnTo>
                    <a:pt x="53687" y="50827"/>
                  </a:lnTo>
                  <a:lnTo>
                    <a:pt x="53256" y="51227"/>
                  </a:lnTo>
                  <a:lnTo>
                    <a:pt x="52795" y="51565"/>
                  </a:lnTo>
                  <a:lnTo>
                    <a:pt x="52303" y="51873"/>
                  </a:lnTo>
                  <a:lnTo>
                    <a:pt x="51780" y="52119"/>
                  </a:lnTo>
                  <a:lnTo>
                    <a:pt x="51258" y="52303"/>
                  </a:lnTo>
                  <a:lnTo>
                    <a:pt x="50673" y="52457"/>
                  </a:lnTo>
                  <a:lnTo>
                    <a:pt x="50089" y="52549"/>
                  </a:lnTo>
                  <a:lnTo>
                    <a:pt x="49474" y="52580"/>
                  </a:lnTo>
                  <a:lnTo>
                    <a:pt x="48890" y="52549"/>
                  </a:lnTo>
                  <a:lnTo>
                    <a:pt x="48275" y="52457"/>
                  </a:lnTo>
                  <a:lnTo>
                    <a:pt x="47721" y="52303"/>
                  </a:lnTo>
                  <a:lnTo>
                    <a:pt x="47168" y="52119"/>
                  </a:lnTo>
                  <a:lnTo>
                    <a:pt x="46645" y="51873"/>
                  </a:lnTo>
                  <a:lnTo>
                    <a:pt x="46184" y="51565"/>
                  </a:lnTo>
                  <a:lnTo>
                    <a:pt x="45723" y="51227"/>
                  </a:lnTo>
                  <a:lnTo>
                    <a:pt x="45292" y="50827"/>
                  </a:lnTo>
                  <a:lnTo>
                    <a:pt x="44923" y="50428"/>
                  </a:lnTo>
                  <a:lnTo>
                    <a:pt x="44554" y="49966"/>
                  </a:lnTo>
                  <a:lnTo>
                    <a:pt x="44278" y="49474"/>
                  </a:lnTo>
                  <a:lnTo>
                    <a:pt x="44032" y="48952"/>
                  </a:lnTo>
                  <a:lnTo>
                    <a:pt x="43816" y="48398"/>
                  </a:lnTo>
                  <a:lnTo>
                    <a:pt x="43663" y="47845"/>
                  </a:lnTo>
                  <a:lnTo>
                    <a:pt x="43570" y="47261"/>
                  </a:lnTo>
                  <a:lnTo>
                    <a:pt x="43540" y="46646"/>
                  </a:lnTo>
                  <a:lnTo>
                    <a:pt x="43570" y="46061"/>
                  </a:lnTo>
                  <a:lnTo>
                    <a:pt x="43663" y="45446"/>
                  </a:lnTo>
                  <a:lnTo>
                    <a:pt x="43816" y="44893"/>
                  </a:lnTo>
                  <a:lnTo>
                    <a:pt x="44032" y="44340"/>
                  </a:lnTo>
                  <a:lnTo>
                    <a:pt x="44278" y="43817"/>
                  </a:lnTo>
                  <a:lnTo>
                    <a:pt x="44554" y="43356"/>
                  </a:lnTo>
                  <a:lnTo>
                    <a:pt x="44923" y="42894"/>
                  </a:lnTo>
                  <a:lnTo>
                    <a:pt x="45292" y="42464"/>
                  </a:lnTo>
                  <a:lnTo>
                    <a:pt x="45723" y="42095"/>
                  </a:lnTo>
                  <a:lnTo>
                    <a:pt x="46184" y="41726"/>
                  </a:lnTo>
                  <a:lnTo>
                    <a:pt x="46645" y="41449"/>
                  </a:lnTo>
                  <a:lnTo>
                    <a:pt x="47168" y="41203"/>
                  </a:lnTo>
                  <a:lnTo>
                    <a:pt x="47721" y="40988"/>
                  </a:lnTo>
                  <a:lnTo>
                    <a:pt x="48275" y="40834"/>
                  </a:lnTo>
                  <a:lnTo>
                    <a:pt x="48890" y="40742"/>
                  </a:lnTo>
                  <a:lnTo>
                    <a:pt x="49474" y="40711"/>
                  </a:lnTo>
                  <a:close/>
                  <a:moveTo>
                    <a:pt x="45016" y="0"/>
                  </a:moveTo>
                  <a:lnTo>
                    <a:pt x="44770" y="31"/>
                  </a:lnTo>
                  <a:lnTo>
                    <a:pt x="44554" y="93"/>
                  </a:lnTo>
                  <a:lnTo>
                    <a:pt x="44370" y="216"/>
                  </a:lnTo>
                  <a:lnTo>
                    <a:pt x="44185" y="339"/>
                  </a:lnTo>
                  <a:lnTo>
                    <a:pt x="44062" y="523"/>
                  </a:lnTo>
                  <a:lnTo>
                    <a:pt x="43939" y="708"/>
                  </a:lnTo>
                  <a:lnTo>
                    <a:pt x="43878" y="923"/>
                  </a:lnTo>
                  <a:lnTo>
                    <a:pt x="43847" y="1169"/>
                  </a:lnTo>
                  <a:lnTo>
                    <a:pt x="43847" y="1599"/>
                  </a:lnTo>
                  <a:lnTo>
                    <a:pt x="40403" y="1599"/>
                  </a:lnTo>
                  <a:lnTo>
                    <a:pt x="39911" y="1630"/>
                  </a:lnTo>
                  <a:lnTo>
                    <a:pt x="39450" y="1692"/>
                  </a:lnTo>
                  <a:lnTo>
                    <a:pt x="39020" y="1784"/>
                  </a:lnTo>
                  <a:lnTo>
                    <a:pt x="38589" y="1907"/>
                  </a:lnTo>
                  <a:lnTo>
                    <a:pt x="38159" y="2091"/>
                  </a:lnTo>
                  <a:lnTo>
                    <a:pt x="37759" y="2307"/>
                  </a:lnTo>
                  <a:lnTo>
                    <a:pt x="37359" y="2522"/>
                  </a:lnTo>
                  <a:lnTo>
                    <a:pt x="37021" y="2798"/>
                  </a:lnTo>
                  <a:lnTo>
                    <a:pt x="36683" y="3106"/>
                  </a:lnTo>
                  <a:lnTo>
                    <a:pt x="36375" y="3413"/>
                  </a:lnTo>
                  <a:lnTo>
                    <a:pt x="36099" y="3782"/>
                  </a:lnTo>
                  <a:lnTo>
                    <a:pt x="35853" y="4151"/>
                  </a:lnTo>
                  <a:lnTo>
                    <a:pt x="35607" y="4520"/>
                  </a:lnTo>
                  <a:lnTo>
                    <a:pt x="35422" y="4951"/>
                  </a:lnTo>
                  <a:lnTo>
                    <a:pt x="35268" y="5381"/>
                  </a:lnTo>
                  <a:lnTo>
                    <a:pt x="35145" y="5812"/>
                  </a:lnTo>
                  <a:lnTo>
                    <a:pt x="17957" y="5812"/>
                  </a:lnTo>
                  <a:lnTo>
                    <a:pt x="17281" y="5843"/>
                  </a:lnTo>
                  <a:lnTo>
                    <a:pt x="16635" y="5873"/>
                  </a:lnTo>
                  <a:lnTo>
                    <a:pt x="15989" y="5966"/>
                  </a:lnTo>
                  <a:lnTo>
                    <a:pt x="15344" y="6089"/>
                  </a:lnTo>
                  <a:lnTo>
                    <a:pt x="14729" y="6212"/>
                  </a:lnTo>
                  <a:lnTo>
                    <a:pt x="14114" y="6396"/>
                  </a:lnTo>
                  <a:lnTo>
                    <a:pt x="13499" y="6611"/>
                  </a:lnTo>
                  <a:lnTo>
                    <a:pt x="12914" y="6827"/>
                  </a:lnTo>
                  <a:lnTo>
                    <a:pt x="12361" y="7103"/>
                  </a:lnTo>
                  <a:lnTo>
                    <a:pt x="11808" y="7380"/>
                  </a:lnTo>
                  <a:lnTo>
                    <a:pt x="11254" y="7687"/>
                  </a:lnTo>
                  <a:lnTo>
                    <a:pt x="10731" y="8026"/>
                  </a:lnTo>
                  <a:lnTo>
                    <a:pt x="10209" y="8395"/>
                  </a:lnTo>
                  <a:lnTo>
                    <a:pt x="9717" y="8764"/>
                  </a:lnTo>
                  <a:lnTo>
                    <a:pt x="9255" y="9194"/>
                  </a:lnTo>
                  <a:lnTo>
                    <a:pt x="8825" y="9625"/>
                  </a:lnTo>
                  <a:lnTo>
                    <a:pt x="8394" y="10055"/>
                  </a:lnTo>
                  <a:lnTo>
                    <a:pt x="7964" y="10516"/>
                  </a:lnTo>
                  <a:lnTo>
                    <a:pt x="7595" y="11008"/>
                  </a:lnTo>
                  <a:lnTo>
                    <a:pt x="7226" y="11531"/>
                  </a:lnTo>
                  <a:lnTo>
                    <a:pt x="6888" y="12054"/>
                  </a:lnTo>
                  <a:lnTo>
                    <a:pt x="6580" y="12607"/>
                  </a:lnTo>
                  <a:lnTo>
                    <a:pt x="6304" y="13161"/>
                  </a:lnTo>
                  <a:lnTo>
                    <a:pt x="6027" y="13714"/>
                  </a:lnTo>
                  <a:lnTo>
                    <a:pt x="5812" y="14329"/>
                  </a:lnTo>
                  <a:lnTo>
                    <a:pt x="5596" y="14913"/>
                  </a:lnTo>
                  <a:lnTo>
                    <a:pt x="5412" y="15528"/>
                  </a:lnTo>
                  <a:lnTo>
                    <a:pt x="5289" y="16143"/>
                  </a:lnTo>
                  <a:lnTo>
                    <a:pt x="5166" y="16789"/>
                  </a:lnTo>
                  <a:lnTo>
                    <a:pt x="5074" y="17435"/>
                  </a:lnTo>
                  <a:lnTo>
                    <a:pt x="5043" y="18111"/>
                  </a:lnTo>
                  <a:lnTo>
                    <a:pt x="5012" y="18757"/>
                  </a:lnTo>
                  <a:lnTo>
                    <a:pt x="5012" y="27520"/>
                  </a:lnTo>
                  <a:lnTo>
                    <a:pt x="4643" y="27520"/>
                  </a:lnTo>
                  <a:lnTo>
                    <a:pt x="4182" y="27551"/>
                  </a:lnTo>
                  <a:lnTo>
                    <a:pt x="3721" y="27612"/>
                  </a:lnTo>
                  <a:lnTo>
                    <a:pt x="3260" y="27735"/>
                  </a:lnTo>
                  <a:lnTo>
                    <a:pt x="2829" y="27889"/>
                  </a:lnTo>
                  <a:lnTo>
                    <a:pt x="2429" y="28074"/>
                  </a:lnTo>
                  <a:lnTo>
                    <a:pt x="2060" y="28320"/>
                  </a:lnTo>
                  <a:lnTo>
                    <a:pt x="1691" y="28566"/>
                  </a:lnTo>
                  <a:lnTo>
                    <a:pt x="1384" y="28873"/>
                  </a:lnTo>
                  <a:lnTo>
                    <a:pt x="1076" y="29211"/>
                  </a:lnTo>
                  <a:lnTo>
                    <a:pt x="800" y="29550"/>
                  </a:lnTo>
                  <a:lnTo>
                    <a:pt x="584" y="29949"/>
                  </a:lnTo>
                  <a:lnTo>
                    <a:pt x="369" y="30349"/>
                  </a:lnTo>
                  <a:lnTo>
                    <a:pt x="215" y="30779"/>
                  </a:lnTo>
                  <a:lnTo>
                    <a:pt x="92" y="31210"/>
                  </a:lnTo>
                  <a:lnTo>
                    <a:pt x="31" y="31671"/>
                  </a:lnTo>
                  <a:lnTo>
                    <a:pt x="0" y="32163"/>
                  </a:lnTo>
                  <a:lnTo>
                    <a:pt x="0" y="46430"/>
                  </a:lnTo>
                  <a:lnTo>
                    <a:pt x="31" y="46676"/>
                  </a:lnTo>
                  <a:lnTo>
                    <a:pt x="92" y="46892"/>
                  </a:lnTo>
                  <a:lnTo>
                    <a:pt x="215" y="47076"/>
                  </a:lnTo>
                  <a:lnTo>
                    <a:pt x="338" y="47261"/>
                  </a:lnTo>
                  <a:lnTo>
                    <a:pt x="523" y="47384"/>
                  </a:lnTo>
                  <a:lnTo>
                    <a:pt x="707" y="47507"/>
                  </a:lnTo>
                  <a:lnTo>
                    <a:pt x="923" y="47568"/>
                  </a:lnTo>
                  <a:lnTo>
                    <a:pt x="1169" y="47599"/>
                  </a:lnTo>
                  <a:lnTo>
                    <a:pt x="4951" y="47599"/>
                  </a:lnTo>
                  <a:lnTo>
                    <a:pt x="5074" y="48337"/>
                  </a:lnTo>
                  <a:lnTo>
                    <a:pt x="5258" y="49075"/>
                  </a:lnTo>
                  <a:lnTo>
                    <a:pt x="5504" y="49782"/>
                  </a:lnTo>
                  <a:lnTo>
                    <a:pt x="5812" y="50458"/>
                  </a:lnTo>
                  <a:lnTo>
                    <a:pt x="6211" y="51104"/>
                  </a:lnTo>
                  <a:lnTo>
                    <a:pt x="6611" y="51688"/>
                  </a:lnTo>
                  <a:lnTo>
                    <a:pt x="7103" y="52242"/>
                  </a:lnTo>
                  <a:lnTo>
                    <a:pt x="7626" y="52765"/>
                  </a:lnTo>
                  <a:lnTo>
                    <a:pt x="8179" y="53226"/>
                  </a:lnTo>
                  <a:lnTo>
                    <a:pt x="8794" y="53656"/>
                  </a:lnTo>
                  <a:lnTo>
                    <a:pt x="9440" y="54025"/>
                  </a:lnTo>
                  <a:lnTo>
                    <a:pt x="10116" y="54302"/>
                  </a:lnTo>
                  <a:lnTo>
                    <a:pt x="10824" y="54548"/>
                  </a:lnTo>
                  <a:lnTo>
                    <a:pt x="11562" y="54732"/>
                  </a:lnTo>
                  <a:lnTo>
                    <a:pt x="12330" y="54855"/>
                  </a:lnTo>
                  <a:lnTo>
                    <a:pt x="12730" y="54855"/>
                  </a:lnTo>
                  <a:lnTo>
                    <a:pt x="13130" y="54886"/>
                  </a:lnTo>
                  <a:lnTo>
                    <a:pt x="13499" y="54855"/>
                  </a:lnTo>
                  <a:lnTo>
                    <a:pt x="13898" y="54855"/>
                  </a:lnTo>
                  <a:lnTo>
                    <a:pt x="14667" y="54732"/>
                  </a:lnTo>
                  <a:lnTo>
                    <a:pt x="15405" y="54548"/>
                  </a:lnTo>
                  <a:lnTo>
                    <a:pt x="16112" y="54302"/>
                  </a:lnTo>
                  <a:lnTo>
                    <a:pt x="16789" y="54025"/>
                  </a:lnTo>
                  <a:lnTo>
                    <a:pt x="17434" y="53656"/>
                  </a:lnTo>
                  <a:lnTo>
                    <a:pt x="18049" y="53226"/>
                  </a:lnTo>
                  <a:lnTo>
                    <a:pt x="18603" y="52765"/>
                  </a:lnTo>
                  <a:lnTo>
                    <a:pt x="19126" y="52242"/>
                  </a:lnTo>
                  <a:lnTo>
                    <a:pt x="19618" y="51688"/>
                  </a:lnTo>
                  <a:lnTo>
                    <a:pt x="20017" y="51104"/>
                  </a:lnTo>
                  <a:lnTo>
                    <a:pt x="20417" y="50458"/>
                  </a:lnTo>
                  <a:lnTo>
                    <a:pt x="20725" y="49782"/>
                  </a:lnTo>
                  <a:lnTo>
                    <a:pt x="20971" y="49075"/>
                  </a:lnTo>
                  <a:lnTo>
                    <a:pt x="21155" y="48337"/>
                  </a:lnTo>
                  <a:lnTo>
                    <a:pt x="21278" y="47599"/>
                  </a:lnTo>
                  <a:lnTo>
                    <a:pt x="41326" y="47599"/>
                  </a:lnTo>
                  <a:lnTo>
                    <a:pt x="41449" y="48337"/>
                  </a:lnTo>
                  <a:lnTo>
                    <a:pt x="41633" y="49075"/>
                  </a:lnTo>
                  <a:lnTo>
                    <a:pt x="41879" y="49782"/>
                  </a:lnTo>
                  <a:lnTo>
                    <a:pt x="42187" y="50458"/>
                  </a:lnTo>
                  <a:lnTo>
                    <a:pt x="42556" y="51104"/>
                  </a:lnTo>
                  <a:lnTo>
                    <a:pt x="42986" y="51688"/>
                  </a:lnTo>
                  <a:lnTo>
                    <a:pt x="43478" y="52242"/>
                  </a:lnTo>
                  <a:lnTo>
                    <a:pt x="44001" y="52765"/>
                  </a:lnTo>
                  <a:lnTo>
                    <a:pt x="44554" y="53226"/>
                  </a:lnTo>
                  <a:lnTo>
                    <a:pt x="45169" y="53656"/>
                  </a:lnTo>
                  <a:lnTo>
                    <a:pt x="45815" y="54025"/>
                  </a:lnTo>
                  <a:lnTo>
                    <a:pt x="46492" y="54302"/>
                  </a:lnTo>
                  <a:lnTo>
                    <a:pt x="47199" y="54548"/>
                  </a:lnTo>
                  <a:lnTo>
                    <a:pt x="47937" y="54732"/>
                  </a:lnTo>
                  <a:lnTo>
                    <a:pt x="48705" y="54855"/>
                  </a:lnTo>
                  <a:lnTo>
                    <a:pt x="49074" y="54855"/>
                  </a:lnTo>
                  <a:lnTo>
                    <a:pt x="49474" y="54886"/>
                  </a:lnTo>
                  <a:lnTo>
                    <a:pt x="49874" y="54855"/>
                  </a:lnTo>
                  <a:lnTo>
                    <a:pt x="50274" y="54855"/>
                  </a:lnTo>
                  <a:lnTo>
                    <a:pt x="51012" y="54732"/>
                  </a:lnTo>
                  <a:lnTo>
                    <a:pt x="51750" y="54548"/>
                  </a:lnTo>
                  <a:lnTo>
                    <a:pt x="52487" y="54302"/>
                  </a:lnTo>
                  <a:lnTo>
                    <a:pt x="53164" y="54025"/>
                  </a:lnTo>
                  <a:lnTo>
                    <a:pt x="53810" y="53656"/>
                  </a:lnTo>
                  <a:lnTo>
                    <a:pt x="54394" y="53226"/>
                  </a:lnTo>
                  <a:lnTo>
                    <a:pt x="54978" y="52765"/>
                  </a:lnTo>
                  <a:lnTo>
                    <a:pt x="55501" y="52242"/>
                  </a:lnTo>
                  <a:lnTo>
                    <a:pt x="55962" y="51688"/>
                  </a:lnTo>
                  <a:lnTo>
                    <a:pt x="56392" y="51104"/>
                  </a:lnTo>
                  <a:lnTo>
                    <a:pt x="56761" y="50458"/>
                  </a:lnTo>
                  <a:lnTo>
                    <a:pt x="57100" y="49782"/>
                  </a:lnTo>
                  <a:lnTo>
                    <a:pt x="57346" y="49075"/>
                  </a:lnTo>
                  <a:lnTo>
                    <a:pt x="57530" y="48337"/>
                  </a:lnTo>
                  <a:lnTo>
                    <a:pt x="57653" y="47599"/>
                  </a:lnTo>
                  <a:lnTo>
                    <a:pt x="61835" y="47599"/>
                  </a:lnTo>
                  <a:lnTo>
                    <a:pt x="62050" y="47568"/>
                  </a:lnTo>
                  <a:lnTo>
                    <a:pt x="62265" y="47507"/>
                  </a:lnTo>
                  <a:lnTo>
                    <a:pt x="62481" y="47384"/>
                  </a:lnTo>
                  <a:lnTo>
                    <a:pt x="62634" y="47261"/>
                  </a:lnTo>
                  <a:lnTo>
                    <a:pt x="62788" y="47076"/>
                  </a:lnTo>
                  <a:lnTo>
                    <a:pt x="62880" y="46892"/>
                  </a:lnTo>
                  <a:lnTo>
                    <a:pt x="62973" y="46676"/>
                  </a:lnTo>
                  <a:lnTo>
                    <a:pt x="62973" y="46430"/>
                  </a:lnTo>
                  <a:lnTo>
                    <a:pt x="62973" y="34685"/>
                  </a:lnTo>
                  <a:lnTo>
                    <a:pt x="62973" y="34223"/>
                  </a:lnTo>
                  <a:lnTo>
                    <a:pt x="62911" y="33762"/>
                  </a:lnTo>
                  <a:lnTo>
                    <a:pt x="62788" y="33332"/>
                  </a:lnTo>
                  <a:lnTo>
                    <a:pt x="62665" y="32901"/>
                  </a:lnTo>
                  <a:lnTo>
                    <a:pt x="62511" y="32501"/>
                  </a:lnTo>
                  <a:lnTo>
                    <a:pt x="62296" y="32102"/>
                  </a:lnTo>
                  <a:lnTo>
                    <a:pt x="62050" y="31733"/>
                  </a:lnTo>
                  <a:lnTo>
                    <a:pt x="61804" y="31394"/>
                  </a:lnTo>
                  <a:lnTo>
                    <a:pt x="61497" y="31056"/>
                  </a:lnTo>
                  <a:lnTo>
                    <a:pt x="61189" y="30749"/>
                  </a:lnTo>
                  <a:lnTo>
                    <a:pt x="60820" y="30503"/>
                  </a:lnTo>
                  <a:lnTo>
                    <a:pt x="60451" y="30257"/>
                  </a:lnTo>
                  <a:lnTo>
                    <a:pt x="60052" y="30042"/>
                  </a:lnTo>
                  <a:lnTo>
                    <a:pt x="59652" y="29857"/>
                  </a:lnTo>
                  <a:lnTo>
                    <a:pt x="59221" y="29703"/>
                  </a:lnTo>
                  <a:lnTo>
                    <a:pt x="58760" y="29611"/>
                  </a:lnTo>
                  <a:lnTo>
                    <a:pt x="48213" y="27643"/>
                  </a:lnTo>
                  <a:lnTo>
                    <a:pt x="45877" y="22908"/>
                  </a:lnTo>
                  <a:lnTo>
                    <a:pt x="45446" y="22078"/>
                  </a:lnTo>
                  <a:lnTo>
                    <a:pt x="44923" y="21278"/>
                  </a:lnTo>
                  <a:lnTo>
                    <a:pt x="44401" y="20540"/>
                  </a:lnTo>
                  <a:lnTo>
                    <a:pt x="43786" y="19833"/>
                  </a:lnTo>
                  <a:lnTo>
                    <a:pt x="43140" y="19157"/>
                  </a:lnTo>
                  <a:lnTo>
                    <a:pt x="42433" y="18542"/>
                  </a:lnTo>
                  <a:lnTo>
                    <a:pt x="41726" y="17988"/>
                  </a:lnTo>
                  <a:lnTo>
                    <a:pt x="40957" y="17465"/>
                  </a:lnTo>
                  <a:lnTo>
                    <a:pt x="40157" y="17004"/>
                  </a:lnTo>
                  <a:lnTo>
                    <a:pt x="39327" y="16604"/>
                  </a:lnTo>
                  <a:lnTo>
                    <a:pt x="38466" y="16236"/>
                  </a:lnTo>
                  <a:lnTo>
                    <a:pt x="37575" y="15959"/>
                  </a:lnTo>
                  <a:lnTo>
                    <a:pt x="36683" y="15713"/>
                  </a:lnTo>
                  <a:lnTo>
                    <a:pt x="35760" y="15559"/>
                  </a:lnTo>
                  <a:lnTo>
                    <a:pt x="34838" y="15467"/>
                  </a:lnTo>
                  <a:lnTo>
                    <a:pt x="33885" y="15436"/>
                  </a:lnTo>
                  <a:lnTo>
                    <a:pt x="16020" y="15436"/>
                  </a:lnTo>
                  <a:lnTo>
                    <a:pt x="15467" y="15528"/>
                  </a:lnTo>
                  <a:lnTo>
                    <a:pt x="14913" y="15651"/>
                  </a:lnTo>
                  <a:lnTo>
                    <a:pt x="14390" y="15805"/>
                  </a:lnTo>
                  <a:lnTo>
                    <a:pt x="13868" y="16020"/>
                  </a:lnTo>
                  <a:lnTo>
                    <a:pt x="13406" y="16297"/>
                  </a:lnTo>
                  <a:lnTo>
                    <a:pt x="12945" y="16574"/>
                  </a:lnTo>
                  <a:lnTo>
                    <a:pt x="12515" y="16912"/>
                  </a:lnTo>
                  <a:lnTo>
                    <a:pt x="12115" y="17281"/>
                  </a:lnTo>
                  <a:lnTo>
                    <a:pt x="11746" y="17681"/>
                  </a:lnTo>
                  <a:lnTo>
                    <a:pt x="11408" y="18111"/>
                  </a:lnTo>
                  <a:lnTo>
                    <a:pt x="11131" y="18572"/>
                  </a:lnTo>
                  <a:lnTo>
                    <a:pt x="10854" y="19064"/>
                  </a:lnTo>
                  <a:lnTo>
                    <a:pt x="10639" y="19587"/>
                  </a:lnTo>
                  <a:lnTo>
                    <a:pt x="10485" y="20110"/>
                  </a:lnTo>
                  <a:lnTo>
                    <a:pt x="10362" y="20694"/>
                  </a:lnTo>
                  <a:lnTo>
                    <a:pt x="9194" y="27520"/>
                  </a:lnTo>
                  <a:lnTo>
                    <a:pt x="7318" y="27520"/>
                  </a:lnTo>
                  <a:lnTo>
                    <a:pt x="7318" y="18757"/>
                  </a:lnTo>
                  <a:lnTo>
                    <a:pt x="7318" y="18203"/>
                  </a:lnTo>
                  <a:lnTo>
                    <a:pt x="7380" y="17681"/>
                  </a:lnTo>
                  <a:lnTo>
                    <a:pt x="7441" y="17127"/>
                  </a:lnTo>
                  <a:lnTo>
                    <a:pt x="7534" y="16604"/>
                  </a:lnTo>
                  <a:lnTo>
                    <a:pt x="7657" y="16113"/>
                  </a:lnTo>
                  <a:lnTo>
                    <a:pt x="7780" y="15590"/>
                  </a:lnTo>
                  <a:lnTo>
                    <a:pt x="7964" y="15098"/>
                  </a:lnTo>
                  <a:lnTo>
                    <a:pt x="8149" y="14606"/>
                  </a:lnTo>
                  <a:lnTo>
                    <a:pt x="8364" y="14145"/>
                  </a:lnTo>
                  <a:lnTo>
                    <a:pt x="8610" y="13683"/>
                  </a:lnTo>
                  <a:lnTo>
                    <a:pt x="8856" y="13253"/>
                  </a:lnTo>
                  <a:lnTo>
                    <a:pt x="9132" y="12822"/>
                  </a:lnTo>
                  <a:lnTo>
                    <a:pt x="9440" y="12392"/>
                  </a:lnTo>
                  <a:lnTo>
                    <a:pt x="9747" y="11992"/>
                  </a:lnTo>
                  <a:lnTo>
                    <a:pt x="10086" y="11593"/>
                  </a:lnTo>
                  <a:lnTo>
                    <a:pt x="10424" y="11224"/>
                  </a:lnTo>
                  <a:lnTo>
                    <a:pt x="10793" y="10885"/>
                  </a:lnTo>
                  <a:lnTo>
                    <a:pt x="11193" y="10547"/>
                  </a:lnTo>
                  <a:lnTo>
                    <a:pt x="11592" y="10240"/>
                  </a:lnTo>
                  <a:lnTo>
                    <a:pt x="12023" y="9932"/>
                  </a:lnTo>
                  <a:lnTo>
                    <a:pt x="12453" y="9655"/>
                  </a:lnTo>
                  <a:lnTo>
                    <a:pt x="12884" y="9409"/>
                  </a:lnTo>
                  <a:lnTo>
                    <a:pt x="13345" y="9163"/>
                  </a:lnTo>
                  <a:lnTo>
                    <a:pt x="13806" y="8948"/>
                  </a:lnTo>
                  <a:lnTo>
                    <a:pt x="14298" y="8764"/>
                  </a:lnTo>
                  <a:lnTo>
                    <a:pt x="14790" y="8579"/>
                  </a:lnTo>
                  <a:lnTo>
                    <a:pt x="15313" y="8456"/>
                  </a:lnTo>
                  <a:lnTo>
                    <a:pt x="15805" y="8333"/>
                  </a:lnTo>
                  <a:lnTo>
                    <a:pt x="16328" y="8241"/>
                  </a:lnTo>
                  <a:lnTo>
                    <a:pt x="16881" y="8179"/>
                  </a:lnTo>
                  <a:lnTo>
                    <a:pt x="17404" y="8118"/>
                  </a:lnTo>
                  <a:lnTo>
                    <a:pt x="35145" y="8118"/>
                  </a:lnTo>
                  <a:lnTo>
                    <a:pt x="35268" y="8548"/>
                  </a:lnTo>
                  <a:lnTo>
                    <a:pt x="35422" y="8979"/>
                  </a:lnTo>
                  <a:lnTo>
                    <a:pt x="35607" y="9409"/>
                  </a:lnTo>
                  <a:lnTo>
                    <a:pt x="35853" y="9778"/>
                  </a:lnTo>
                  <a:lnTo>
                    <a:pt x="36099" y="10147"/>
                  </a:lnTo>
                  <a:lnTo>
                    <a:pt x="36375" y="10516"/>
                  </a:lnTo>
                  <a:lnTo>
                    <a:pt x="36683" y="10824"/>
                  </a:lnTo>
                  <a:lnTo>
                    <a:pt x="37021" y="11131"/>
                  </a:lnTo>
                  <a:lnTo>
                    <a:pt x="37359" y="11408"/>
                  </a:lnTo>
                  <a:lnTo>
                    <a:pt x="37759" y="11623"/>
                  </a:lnTo>
                  <a:lnTo>
                    <a:pt x="38159" y="11839"/>
                  </a:lnTo>
                  <a:lnTo>
                    <a:pt x="38589" y="12023"/>
                  </a:lnTo>
                  <a:lnTo>
                    <a:pt x="39020" y="12146"/>
                  </a:lnTo>
                  <a:lnTo>
                    <a:pt x="39450" y="12238"/>
                  </a:lnTo>
                  <a:lnTo>
                    <a:pt x="39911" y="12300"/>
                  </a:lnTo>
                  <a:lnTo>
                    <a:pt x="40403" y="12330"/>
                  </a:lnTo>
                  <a:lnTo>
                    <a:pt x="43847" y="12330"/>
                  </a:lnTo>
                  <a:lnTo>
                    <a:pt x="43847" y="12761"/>
                  </a:lnTo>
                  <a:lnTo>
                    <a:pt x="43878" y="13007"/>
                  </a:lnTo>
                  <a:lnTo>
                    <a:pt x="43939" y="13222"/>
                  </a:lnTo>
                  <a:lnTo>
                    <a:pt x="44062" y="13407"/>
                  </a:lnTo>
                  <a:lnTo>
                    <a:pt x="44185" y="13591"/>
                  </a:lnTo>
                  <a:lnTo>
                    <a:pt x="44370" y="13714"/>
                  </a:lnTo>
                  <a:lnTo>
                    <a:pt x="44554" y="13837"/>
                  </a:lnTo>
                  <a:lnTo>
                    <a:pt x="44770" y="13899"/>
                  </a:lnTo>
                  <a:lnTo>
                    <a:pt x="45016" y="13929"/>
                  </a:lnTo>
                  <a:lnTo>
                    <a:pt x="45231" y="13899"/>
                  </a:lnTo>
                  <a:lnTo>
                    <a:pt x="45446" y="13837"/>
                  </a:lnTo>
                  <a:lnTo>
                    <a:pt x="45631" y="13714"/>
                  </a:lnTo>
                  <a:lnTo>
                    <a:pt x="45815" y="13591"/>
                  </a:lnTo>
                  <a:lnTo>
                    <a:pt x="45969" y="13407"/>
                  </a:lnTo>
                  <a:lnTo>
                    <a:pt x="46061" y="13222"/>
                  </a:lnTo>
                  <a:lnTo>
                    <a:pt x="46123" y="13007"/>
                  </a:lnTo>
                  <a:lnTo>
                    <a:pt x="46153" y="12761"/>
                  </a:lnTo>
                  <a:lnTo>
                    <a:pt x="46153" y="11193"/>
                  </a:lnTo>
                  <a:lnTo>
                    <a:pt x="46153" y="10855"/>
                  </a:lnTo>
                  <a:lnTo>
                    <a:pt x="50089" y="10855"/>
                  </a:lnTo>
                  <a:lnTo>
                    <a:pt x="50335" y="10824"/>
                  </a:lnTo>
                  <a:lnTo>
                    <a:pt x="50550" y="10762"/>
                  </a:lnTo>
                  <a:lnTo>
                    <a:pt x="50735" y="10639"/>
                  </a:lnTo>
                  <a:lnTo>
                    <a:pt x="50919" y="10516"/>
                  </a:lnTo>
                  <a:lnTo>
                    <a:pt x="51042" y="10332"/>
                  </a:lnTo>
                  <a:lnTo>
                    <a:pt x="51165" y="10147"/>
                  </a:lnTo>
                  <a:lnTo>
                    <a:pt x="51227" y="9932"/>
                  </a:lnTo>
                  <a:lnTo>
                    <a:pt x="51258" y="9686"/>
                  </a:lnTo>
                  <a:lnTo>
                    <a:pt x="51227" y="9471"/>
                  </a:lnTo>
                  <a:lnTo>
                    <a:pt x="51165" y="9256"/>
                  </a:lnTo>
                  <a:lnTo>
                    <a:pt x="51042" y="9040"/>
                  </a:lnTo>
                  <a:lnTo>
                    <a:pt x="50919" y="8887"/>
                  </a:lnTo>
                  <a:lnTo>
                    <a:pt x="50735" y="8733"/>
                  </a:lnTo>
                  <a:lnTo>
                    <a:pt x="50550" y="8641"/>
                  </a:lnTo>
                  <a:lnTo>
                    <a:pt x="50335" y="8579"/>
                  </a:lnTo>
                  <a:lnTo>
                    <a:pt x="50089" y="8548"/>
                  </a:lnTo>
                  <a:lnTo>
                    <a:pt x="46153" y="8548"/>
                  </a:lnTo>
                  <a:lnTo>
                    <a:pt x="46153" y="5381"/>
                  </a:lnTo>
                  <a:lnTo>
                    <a:pt x="50089" y="5381"/>
                  </a:lnTo>
                  <a:lnTo>
                    <a:pt x="50335" y="5351"/>
                  </a:lnTo>
                  <a:lnTo>
                    <a:pt x="50550" y="5289"/>
                  </a:lnTo>
                  <a:lnTo>
                    <a:pt x="50735" y="5197"/>
                  </a:lnTo>
                  <a:lnTo>
                    <a:pt x="50919" y="5043"/>
                  </a:lnTo>
                  <a:lnTo>
                    <a:pt x="51042" y="4889"/>
                  </a:lnTo>
                  <a:lnTo>
                    <a:pt x="51165" y="4674"/>
                  </a:lnTo>
                  <a:lnTo>
                    <a:pt x="51227" y="4459"/>
                  </a:lnTo>
                  <a:lnTo>
                    <a:pt x="51258" y="4244"/>
                  </a:lnTo>
                  <a:lnTo>
                    <a:pt x="51227" y="3998"/>
                  </a:lnTo>
                  <a:lnTo>
                    <a:pt x="51165" y="3782"/>
                  </a:lnTo>
                  <a:lnTo>
                    <a:pt x="51042" y="3598"/>
                  </a:lnTo>
                  <a:lnTo>
                    <a:pt x="50919" y="3413"/>
                  </a:lnTo>
                  <a:lnTo>
                    <a:pt x="50735" y="3290"/>
                  </a:lnTo>
                  <a:lnTo>
                    <a:pt x="50550" y="3167"/>
                  </a:lnTo>
                  <a:lnTo>
                    <a:pt x="50335" y="3106"/>
                  </a:lnTo>
                  <a:lnTo>
                    <a:pt x="50089" y="3075"/>
                  </a:lnTo>
                  <a:lnTo>
                    <a:pt x="46153" y="3075"/>
                  </a:lnTo>
                  <a:lnTo>
                    <a:pt x="46153" y="2737"/>
                  </a:lnTo>
                  <a:lnTo>
                    <a:pt x="46153" y="1169"/>
                  </a:lnTo>
                  <a:lnTo>
                    <a:pt x="46123" y="923"/>
                  </a:lnTo>
                  <a:lnTo>
                    <a:pt x="46061" y="708"/>
                  </a:lnTo>
                  <a:lnTo>
                    <a:pt x="45969" y="523"/>
                  </a:lnTo>
                  <a:lnTo>
                    <a:pt x="45815" y="339"/>
                  </a:lnTo>
                  <a:lnTo>
                    <a:pt x="45631" y="216"/>
                  </a:lnTo>
                  <a:lnTo>
                    <a:pt x="45446" y="93"/>
                  </a:lnTo>
                  <a:lnTo>
                    <a:pt x="45231" y="31"/>
                  </a:lnTo>
                  <a:lnTo>
                    <a:pt x="450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2551143" y="1689644"/>
              <a:ext cx="100295" cy="55692"/>
            </a:xfrm>
            <a:custGeom>
              <a:rect b="b" l="l" r="r" t="t"/>
              <a:pathLst>
                <a:path extrusionOk="0" h="6489" w="11686">
                  <a:moveTo>
                    <a:pt x="10547" y="1"/>
                  </a:moveTo>
                  <a:lnTo>
                    <a:pt x="10332" y="31"/>
                  </a:lnTo>
                  <a:lnTo>
                    <a:pt x="10117" y="93"/>
                  </a:lnTo>
                  <a:lnTo>
                    <a:pt x="9902" y="185"/>
                  </a:lnTo>
                  <a:lnTo>
                    <a:pt x="9717" y="339"/>
                  </a:lnTo>
                  <a:lnTo>
                    <a:pt x="6827" y="3229"/>
                  </a:lnTo>
                  <a:lnTo>
                    <a:pt x="5904" y="769"/>
                  </a:lnTo>
                  <a:lnTo>
                    <a:pt x="5843" y="646"/>
                  </a:lnTo>
                  <a:lnTo>
                    <a:pt x="5781" y="523"/>
                  </a:lnTo>
                  <a:lnTo>
                    <a:pt x="5597" y="308"/>
                  </a:lnTo>
                  <a:lnTo>
                    <a:pt x="5351" y="154"/>
                  </a:lnTo>
                  <a:lnTo>
                    <a:pt x="5228" y="93"/>
                  </a:lnTo>
                  <a:lnTo>
                    <a:pt x="5074" y="31"/>
                  </a:lnTo>
                  <a:lnTo>
                    <a:pt x="4797" y="31"/>
                  </a:lnTo>
                  <a:lnTo>
                    <a:pt x="4521" y="62"/>
                  </a:lnTo>
                  <a:lnTo>
                    <a:pt x="4244" y="185"/>
                  </a:lnTo>
                  <a:lnTo>
                    <a:pt x="4121" y="247"/>
                  </a:lnTo>
                  <a:lnTo>
                    <a:pt x="4029" y="370"/>
                  </a:lnTo>
                  <a:lnTo>
                    <a:pt x="339" y="4059"/>
                  </a:lnTo>
                  <a:lnTo>
                    <a:pt x="185" y="4213"/>
                  </a:lnTo>
                  <a:lnTo>
                    <a:pt x="93" y="4428"/>
                  </a:lnTo>
                  <a:lnTo>
                    <a:pt x="1" y="4644"/>
                  </a:lnTo>
                  <a:lnTo>
                    <a:pt x="1" y="4859"/>
                  </a:lnTo>
                  <a:lnTo>
                    <a:pt x="1" y="5074"/>
                  </a:lnTo>
                  <a:lnTo>
                    <a:pt x="93" y="5289"/>
                  </a:lnTo>
                  <a:lnTo>
                    <a:pt x="185" y="5505"/>
                  </a:lnTo>
                  <a:lnTo>
                    <a:pt x="339" y="5658"/>
                  </a:lnTo>
                  <a:lnTo>
                    <a:pt x="523" y="5812"/>
                  </a:lnTo>
                  <a:lnTo>
                    <a:pt x="708" y="5935"/>
                  </a:lnTo>
                  <a:lnTo>
                    <a:pt x="923" y="5996"/>
                  </a:lnTo>
                  <a:lnTo>
                    <a:pt x="1354" y="5996"/>
                  </a:lnTo>
                  <a:lnTo>
                    <a:pt x="1569" y="5935"/>
                  </a:lnTo>
                  <a:lnTo>
                    <a:pt x="1784" y="5812"/>
                  </a:lnTo>
                  <a:lnTo>
                    <a:pt x="1969" y="5658"/>
                  </a:lnTo>
                  <a:lnTo>
                    <a:pt x="4367" y="3260"/>
                  </a:lnTo>
                  <a:lnTo>
                    <a:pt x="5289" y="5720"/>
                  </a:lnTo>
                  <a:lnTo>
                    <a:pt x="5351" y="5843"/>
                  </a:lnTo>
                  <a:lnTo>
                    <a:pt x="5412" y="5966"/>
                  </a:lnTo>
                  <a:lnTo>
                    <a:pt x="5597" y="6181"/>
                  </a:lnTo>
                  <a:lnTo>
                    <a:pt x="5843" y="6365"/>
                  </a:lnTo>
                  <a:lnTo>
                    <a:pt x="5966" y="6396"/>
                  </a:lnTo>
                  <a:lnTo>
                    <a:pt x="6120" y="6458"/>
                  </a:lnTo>
                  <a:lnTo>
                    <a:pt x="6366" y="6488"/>
                  </a:lnTo>
                  <a:lnTo>
                    <a:pt x="6581" y="6458"/>
                  </a:lnTo>
                  <a:lnTo>
                    <a:pt x="6796" y="6396"/>
                  </a:lnTo>
                  <a:lnTo>
                    <a:pt x="6981" y="6273"/>
                  </a:lnTo>
                  <a:lnTo>
                    <a:pt x="7165" y="6150"/>
                  </a:lnTo>
                  <a:lnTo>
                    <a:pt x="11347" y="1968"/>
                  </a:lnTo>
                  <a:lnTo>
                    <a:pt x="11501" y="1784"/>
                  </a:lnTo>
                  <a:lnTo>
                    <a:pt x="11593" y="1569"/>
                  </a:lnTo>
                  <a:lnTo>
                    <a:pt x="11654" y="1353"/>
                  </a:lnTo>
                  <a:lnTo>
                    <a:pt x="11685" y="1138"/>
                  </a:lnTo>
                  <a:lnTo>
                    <a:pt x="11654" y="923"/>
                  </a:lnTo>
                  <a:lnTo>
                    <a:pt x="11593" y="708"/>
                  </a:lnTo>
                  <a:lnTo>
                    <a:pt x="11501" y="523"/>
                  </a:lnTo>
                  <a:lnTo>
                    <a:pt x="11347" y="339"/>
                  </a:lnTo>
                  <a:lnTo>
                    <a:pt x="11162" y="185"/>
                  </a:lnTo>
                  <a:lnTo>
                    <a:pt x="10978" y="93"/>
                  </a:lnTo>
                  <a:lnTo>
                    <a:pt x="10763" y="31"/>
                  </a:lnTo>
                  <a:lnTo>
                    <a:pt x="10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oogle Shape;338;p29"/>
          <p:cNvGrpSpPr/>
          <p:nvPr/>
        </p:nvGrpSpPr>
        <p:grpSpPr>
          <a:xfrm>
            <a:off x="2091782" y="1395153"/>
            <a:ext cx="4960424" cy="2642599"/>
            <a:chOff x="233350" y="949250"/>
            <a:chExt cx="7137300" cy="3802300"/>
          </a:xfrm>
        </p:grpSpPr>
        <p:sp>
          <p:nvSpPr>
            <p:cNvPr id="339" name="Google Shape;339;p29"/>
            <p:cNvSpPr/>
            <p:nvPr/>
          </p:nvSpPr>
          <p:spPr>
            <a:xfrm>
              <a:off x="4428450" y="2808675"/>
              <a:ext cx="1478900" cy="330100"/>
            </a:xfrm>
            <a:custGeom>
              <a:rect b="b" l="l" r="r" t="t"/>
              <a:pathLst>
                <a:path extrusionOk="0" h="13204" w="59156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9"/>
            <p:cNvSpPr/>
            <p:nvPr/>
          </p:nvSpPr>
          <p:spPr>
            <a:xfrm>
              <a:off x="2909400" y="1076125"/>
              <a:ext cx="4118650" cy="3109225"/>
            </a:xfrm>
            <a:custGeom>
              <a:rect b="b" l="l" r="r" t="t"/>
              <a:pathLst>
                <a:path extrusionOk="0" h="124369" w="164746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9"/>
            <p:cNvSpPr/>
            <p:nvPr/>
          </p:nvSpPr>
          <p:spPr>
            <a:xfrm>
              <a:off x="5913800" y="3523050"/>
              <a:ext cx="1109075" cy="813875"/>
            </a:xfrm>
            <a:custGeom>
              <a:rect b="b" l="l" r="r" t="t"/>
              <a:pathLst>
                <a:path extrusionOk="0" h="32555" w="44363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6442175" y="3238700"/>
              <a:ext cx="571625" cy="311800"/>
            </a:xfrm>
            <a:custGeom>
              <a:rect b="b" l="l" r="r" t="t"/>
              <a:pathLst>
                <a:path extrusionOk="0" h="12472" w="22865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5898675" y="3029225"/>
              <a:ext cx="282150" cy="318450"/>
            </a:xfrm>
            <a:custGeom>
              <a:rect b="b" l="l" r="r" t="t"/>
              <a:pathLst>
                <a:path extrusionOk="0" h="12738" w="11286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5544400" y="3065225"/>
              <a:ext cx="541800" cy="430700"/>
            </a:xfrm>
            <a:custGeom>
              <a:rect b="b" l="l" r="r" t="t"/>
              <a:pathLst>
                <a:path extrusionOk="0" h="17228" w="21672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9"/>
            <p:cNvSpPr/>
            <p:nvPr/>
          </p:nvSpPr>
          <p:spPr>
            <a:xfrm>
              <a:off x="4388700" y="3530600"/>
              <a:ext cx="227275" cy="395425"/>
            </a:xfrm>
            <a:custGeom>
              <a:rect b="b" l="l" r="r" t="t"/>
              <a:pathLst>
                <a:path extrusionOk="0" h="15817" w="9091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9"/>
            <p:cNvSpPr/>
            <p:nvPr/>
          </p:nvSpPr>
          <p:spPr>
            <a:xfrm>
              <a:off x="6438300" y="1893850"/>
              <a:ext cx="267450" cy="418275"/>
            </a:xfrm>
            <a:custGeom>
              <a:rect b="b" l="l" r="r" t="t"/>
              <a:pathLst>
                <a:path extrusionOk="0" h="16731" w="10698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9"/>
            <p:cNvSpPr/>
            <p:nvPr/>
          </p:nvSpPr>
          <p:spPr>
            <a:xfrm>
              <a:off x="6901875" y="4220725"/>
              <a:ext cx="468775" cy="354550"/>
            </a:xfrm>
            <a:custGeom>
              <a:rect b="b" l="l" r="r" t="t"/>
              <a:pathLst>
                <a:path extrusionOk="0" h="14182" w="18751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9"/>
            <p:cNvSpPr/>
            <p:nvPr/>
          </p:nvSpPr>
          <p:spPr>
            <a:xfrm>
              <a:off x="6306100" y="2654825"/>
              <a:ext cx="232875" cy="385425"/>
            </a:xfrm>
            <a:custGeom>
              <a:rect b="b" l="l" r="r" t="t"/>
              <a:pathLst>
                <a:path extrusionOk="0" h="15417" w="9315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9"/>
            <p:cNvSpPr/>
            <p:nvPr/>
          </p:nvSpPr>
          <p:spPr>
            <a:xfrm>
              <a:off x="6139750" y="3178550"/>
              <a:ext cx="185375" cy="227425"/>
            </a:xfrm>
            <a:custGeom>
              <a:rect b="b" l="l" r="r" t="t"/>
              <a:pathLst>
                <a:path extrusionOk="0" h="9097" w="7415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9"/>
            <p:cNvSpPr/>
            <p:nvPr/>
          </p:nvSpPr>
          <p:spPr>
            <a:xfrm>
              <a:off x="4320000" y="1079225"/>
              <a:ext cx="260125" cy="163000"/>
            </a:xfrm>
            <a:custGeom>
              <a:rect b="b" l="l" r="r" t="t"/>
              <a:pathLst>
                <a:path extrusionOk="0" h="6520" w="10405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9"/>
            <p:cNvSpPr/>
            <p:nvPr/>
          </p:nvSpPr>
          <p:spPr>
            <a:xfrm>
              <a:off x="3605850" y="1017225"/>
              <a:ext cx="246275" cy="88775"/>
            </a:xfrm>
            <a:custGeom>
              <a:rect b="b" l="l" r="r" t="t"/>
              <a:pathLst>
                <a:path extrusionOk="0" h="3551" w="9851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9"/>
            <p:cNvSpPr/>
            <p:nvPr/>
          </p:nvSpPr>
          <p:spPr>
            <a:xfrm>
              <a:off x="3161275" y="1612775"/>
              <a:ext cx="115825" cy="115825"/>
            </a:xfrm>
            <a:custGeom>
              <a:rect b="b" l="l" r="r" t="t"/>
              <a:pathLst>
                <a:path extrusionOk="0" h="4633" w="4633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9"/>
            <p:cNvSpPr/>
            <p:nvPr/>
          </p:nvSpPr>
          <p:spPr>
            <a:xfrm>
              <a:off x="6082850" y="3458350"/>
              <a:ext cx="215350" cy="82375"/>
            </a:xfrm>
            <a:custGeom>
              <a:rect b="b" l="l" r="r" t="t"/>
              <a:pathLst>
                <a:path extrusionOk="0" h="3295" w="8614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9"/>
            <p:cNvSpPr/>
            <p:nvPr/>
          </p:nvSpPr>
          <p:spPr>
            <a:xfrm>
              <a:off x="5726825" y="1103850"/>
              <a:ext cx="262175" cy="54825"/>
            </a:xfrm>
            <a:custGeom>
              <a:rect b="b" l="l" r="r" t="t"/>
              <a:pathLst>
                <a:path extrusionOk="0" h="2193" w="10487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9"/>
            <p:cNvSpPr/>
            <p:nvPr/>
          </p:nvSpPr>
          <p:spPr>
            <a:xfrm>
              <a:off x="6497925" y="4391525"/>
              <a:ext cx="125725" cy="97375"/>
            </a:xfrm>
            <a:custGeom>
              <a:rect b="b" l="l" r="r" t="t"/>
              <a:pathLst>
                <a:path extrusionOk="0" h="3895" w="5029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9"/>
            <p:cNvSpPr/>
            <p:nvPr/>
          </p:nvSpPr>
          <p:spPr>
            <a:xfrm>
              <a:off x="5334875" y="2906300"/>
              <a:ext cx="82100" cy="128050"/>
            </a:xfrm>
            <a:custGeom>
              <a:rect b="b" l="l" r="r" t="t"/>
              <a:pathLst>
                <a:path extrusionOk="0" h="5122" w="3284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9"/>
            <p:cNvSpPr/>
            <p:nvPr/>
          </p:nvSpPr>
          <p:spPr>
            <a:xfrm>
              <a:off x="4869125" y="997550"/>
              <a:ext cx="160750" cy="66150"/>
            </a:xfrm>
            <a:custGeom>
              <a:rect b="b" l="l" r="r" t="t"/>
              <a:pathLst>
                <a:path extrusionOk="0" h="2646" w="643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9"/>
            <p:cNvSpPr/>
            <p:nvPr/>
          </p:nvSpPr>
          <p:spPr>
            <a:xfrm>
              <a:off x="3763550" y="998475"/>
              <a:ext cx="117975" cy="55725"/>
            </a:xfrm>
            <a:custGeom>
              <a:rect b="b" l="l" r="r" t="t"/>
              <a:pathLst>
                <a:path extrusionOk="0" h="2229" w="4719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9"/>
            <p:cNvSpPr/>
            <p:nvPr/>
          </p:nvSpPr>
          <p:spPr>
            <a:xfrm>
              <a:off x="6244750" y="3463175"/>
              <a:ext cx="127900" cy="76650"/>
            </a:xfrm>
            <a:custGeom>
              <a:rect b="b" l="l" r="r" t="t"/>
              <a:pathLst>
                <a:path extrusionOk="0" h="3066" w="5116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9"/>
            <p:cNvSpPr/>
            <p:nvPr/>
          </p:nvSpPr>
          <p:spPr>
            <a:xfrm>
              <a:off x="6286725" y="2464325"/>
              <a:ext cx="67775" cy="93850"/>
            </a:xfrm>
            <a:custGeom>
              <a:rect b="b" l="l" r="r" t="t"/>
              <a:pathLst>
                <a:path extrusionOk="0" h="3754" w="2711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9"/>
            <p:cNvSpPr/>
            <p:nvPr/>
          </p:nvSpPr>
          <p:spPr>
            <a:xfrm>
              <a:off x="6279300" y="2861375"/>
              <a:ext cx="75625" cy="97275"/>
            </a:xfrm>
            <a:custGeom>
              <a:rect b="b" l="l" r="r" t="t"/>
              <a:pathLst>
                <a:path extrusionOk="0" h="3891" w="3025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9"/>
            <p:cNvSpPr/>
            <p:nvPr/>
          </p:nvSpPr>
          <p:spPr>
            <a:xfrm>
              <a:off x="4145025" y="994975"/>
              <a:ext cx="111500" cy="47325"/>
            </a:xfrm>
            <a:custGeom>
              <a:rect b="b" l="l" r="r" t="t"/>
              <a:pathLst>
                <a:path extrusionOk="0" h="1893" w="446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9"/>
            <p:cNvSpPr/>
            <p:nvPr/>
          </p:nvSpPr>
          <p:spPr>
            <a:xfrm>
              <a:off x="7213625" y="3803350"/>
              <a:ext cx="74075" cy="80050"/>
            </a:xfrm>
            <a:custGeom>
              <a:rect b="b" l="l" r="r" t="t"/>
              <a:pathLst>
                <a:path extrusionOk="0" h="3202" w="2963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9"/>
            <p:cNvSpPr/>
            <p:nvPr/>
          </p:nvSpPr>
          <p:spPr>
            <a:xfrm>
              <a:off x="6542025" y="3118350"/>
              <a:ext cx="66075" cy="79800"/>
            </a:xfrm>
            <a:custGeom>
              <a:rect b="b" l="l" r="r" t="t"/>
              <a:pathLst>
                <a:path extrusionOk="0" h="3192" w="2643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9"/>
            <p:cNvSpPr/>
            <p:nvPr/>
          </p:nvSpPr>
          <p:spPr>
            <a:xfrm>
              <a:off x="4278100" y="987200"/>
              <a:ext cx="87225" cy="50150"/>
            </a:xfrm>
            <a:custGeom>
              <a:rect b="b" l="l" r="r" t="t"/>
              <a:pathLst>
                <a:path extrusionOk="0" h="2006" w="3489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9"/>
            <p:cNvSpPr/>
            <p:nvPr/>
          </p:nvSpPr>
          <p:spPr>
            <a:xfrm>
              <a:off x="6595650" y="1204100"/>
              <a:ext cx="81075" cy="41800"/>
            </a:xfrm>
            <a:custGeom>
              <a:rect b="b" l="l" r="r" t="t"/>
              <a:pathLst>
                <a:path extrusionOk="0" h="1672" w="3243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9"/>
            <p:cNvSpPr/>
            <p:nvPr/>
          </p:nvSpPr>
          <p:spPr>
            <a:xfrm>
              <a:off x="5040350" y="1034625"/>
              <a:ext cx="81550" cy="46975"/>
            </a:xfrm>
            <a:custGeom>
              <a:rect b="b" l="l" r="r" t="t"/>
              <a:pathLst>
                <a:path extrusionOk="0" h="1879" w="3262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9"/>
            <p:cNvSpPr/>
            <p:nvPr/>
          </p:nvSpPr>
          <p:spPr>
            <a:xfrm>
              <a:off x="6380950" y="3302475"/>
              <a:ext cx="77800" cy="40225"/>
            </a:xfrm>
            <a:custGeom>
              <a:rect b="b" l="l" r="r" t="t"/>
              <a:pathLst>
                <a:path extrusionOk="0" h="1609" w="3112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9"/>
            <p:cNvSpPr/>
            <p:nvPr/>
          </p:nvSpPr>
          <p:spPr>
            <a:xfrm>
              <a:off x="4384825" y="996700"/>
              <a:ext cx="62025" cy="39775"/>
            </a:xfrm>
            <a:custGeom>
              <a:rect b="b" l="l" r="r" t="t"/>
              <a:pathLst>
                <a:path extrusionOk="0" h="1591" w="2481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9"/>
            <p:cNvSpPr/>
            <p:nvPr/>
          </p:nvSpPr>
          <p:spPr>
            <a:xfrm>
              <a:off x="2100625" y="1004500"/>
              <a:ext cx="520200" cy="95050"/>
            </a:xfrm>
            <a:custGeom>
              <a:rect b="b" l="l" r="r" t="t"/>
              <a:pathLst>
                <a:path extrusionOk="0" h="3802" w="20808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9"/>
            <p:cNvSpPr/>
            <p:nvPr/>
          </p:nvSpPr>
          <p:spPr>
            <a:xfrm>
              <a:off x="233350" y="949250"/>
              <a:ext cx="3232550" cy="3802300"/>
            </a:xfrm>
            <a:custGeom>
              <a:rect b="b" l="l" r="r" t="t"/>
              <a:pathLst>
                <a:path extrusionOk="0" h="152092" w="129302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9"/>
            <p:cNvSpPr/>
            <p:nvPr/>
          </p:nvSpPr>
          <p:spPr>
            <a:xfrm>
              <a:off x="1581325" y="1051125"/>
              <a:ext cx="283000" cy="91675"/>
            </a:xfrm>
            <a:custGeom>
              <a:rect b="b" l="l" r="r" t="t"/>
              <a:pathLst>
                <a:path extrusionOk="0" h="3667" w="1132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9"/>
            <p:cNvSpPr/>
            <p:nvPr/>
          </p:nvSpPr>
          <p:spPr>
            <a:xfrm>
              <a:off x="3144425" y="1319375"/>
              <a:ext cx="213450" cy="95575"/>
            </a:xfrm>
            <a:custGeom>
              <a:rect b="b" l="l" r="r" t="t"/>
              <a:pathLst>
                <a:path extrusionOk="0" h="3823" w="8538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9"/>
            <p:cNvSpPr/>
            <p:nvPr/>
          </p:nvSpPr>
          <p:spPr>
            <a:xfrm>
              <a:off x="1453000" y="2509000"/>
              <a:ext cx="263575" cy="113100"/>
            </a:xfrm>
            <a:custGeom>
              <a:rect b="b" l="l" r="r" t="t"/>
              <a:pathLst>
                <a:path extrusionOk="0" h="4524" w="10543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9"/>
            <p:cNvSpPr/>
            <p:nvPr/>
          </p:nvSpPr>
          <p:spPr>
            <a:xfrm>
              <a:off x="1880725" y="1020350"/>
              <a:ext cx="162025" cy="112025"/>
            </a:xfrm>
            <a:custGeom>
              <a:rect b="b" l="l" r="r" t="t"/>
              <a:pathLst>
                <a:path extrusionOk="0" h="4481" w="6481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9"/>
            <p:cNvSpPr/>
            <p:nvPr/>
          </p:nvSpPr>
          <p:spPr>
            <a:xfrm>
              <a:off x="1688900" y="2603450"/>
              <a:ext cx="165050" cy="73950"/>
            </a:xfrm>
            <a:custGeom>
              <a:rect b="b" l="l" r="r" t="t"/>
              <a:pathLst>
                <a:path extrusionOk="0" h="2958" w="6602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9"/>
            <p:cNvSpPr/>
            <p:nvPr/>
          </p:nvSpPr>
          <p:spPr>
            <a:xfrm>
              <a:off x="1922200" y="1344925"/>
              <a:ext cx="129625" cy="64525"/>
            </a:xfrm>
            <a:custGeom>
              <a:rect b="b" l="l" r="r" t="t"/>
              <a:pathLst>
                <a:path extrusionOk="0" h="2581" w="5185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9"/>
            <p:cNvSpPr/>
            <p:nvPr/>
          </p:nvSpPr>
          <p:spPr>
            <a:xfrm>
              <a:off x="1787825" y="1030550"/>
              <a:ext cx="94250" cy="44825"/>
            </a:xfrm>
            <a:custGeom>
              <a:rect b="b" l="l" r="r" t="t"/>
              <a:pathLst>
                <a:path extrusionOk="0" h="1793" w="377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9"/>
            <p:cNvSpPr/>
            <p:nvPr/>
          </p:nvSpPr>
          <p:spPr>
            <a:xfrm>
              <a:off x="1870350" y="2639275"/>
              <a:ext cx="59225" cy="44325"/>
            </a:xfrm>
            <a:custGeom>
              <a:rect b="b" l="l" r="r" t="t"/>
              <a:pathLst>
                <a:path extrusionOk="0" h="1773" w="2369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9"/>
            <p:cNvSpPr/>
            <p:nvPr/>
          </p:nvSpPr>
          <p:spPr>
            <a:xfrm>
              <a:off x="2264800" y="4630125"/>
              <a:ext cx="62675" cy="39225"/>
            </a:xfrm>
            <a:custGeom>
              <a:rect b="b" l="l" r="r" t="t"/>
              <a:pathLst>
                <a:path extrusionOk="0" h="1569" w="2507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9"/>
            <p:cNvSpPr/>
            <p:nvPr/>
          </p:nvSpPr>
          <p:spPr>
            <a:xfrm>
              <a:off x="1604225" y="2645350"/>
              <a:ext cx="56175" cy="38275"/>
            </a:xfrm>
            <a:custGeom>
              <a:rect b="b" l="l" r="r" t="t"/>
              <a:pathLst>
                <a:path extrusionOk="0" h="1531" w="2247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9"/>
            <p:cNvSpPr/>
            <p:nvPr/>
          </p:nvSpPr>
          <p:spPr>
            <a:xfrm>
              <a:off x="7045475" y="3384250"/>
              <a:ext cx="47375" cy="53550"/>
            </a:xfrm>
            <a:custGeom>
              <a:rect b="b" l="l" r="r" t="t"/>
              <a:pathLst>
                <a:path extrusionOk="0" h="2142" w="1895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9"/>
            <p:cNvSpPr/>
            <p:nvPr/>
          </p:nvSpPr>
          <p:spPr>
            <a:xfrm>
              <a:off x="4291500" y="1250400"/>
              <a:ext cx="54900" cy="37900"/>
            </a:xfrm>
            <a:custGeom>
              <a:rect b="b" l="l" r="r" t="t"/>
              <a:pathLst>
                <a:path extrusionOk="0" h="1516" w="2196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9"/>
            <p:cNvSpPr/>
            <p:nvPr/>
          </p:nvSpPr>
          <p:spPr>
            <a:xfrm>
              <a:off x="6323375" y="3314875"/>
              <a:ext cx="50125" cy="37325"/>
            </a:xfrm>
            <a:custGeom>
              <a:rect b="b" l="l" r="r" t="t"/>
              <a:pathLst>
                <a:path extrusionOk="0" h="1493" w="2005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9"/>
            <p:cNvSpPr/>
            <p:nvPr/>
          </p:nvSpPr>
          <p:spPr>
            <a:xfrm>
              <a:off x="6680225" y="1890750"/>
              <a:ext cx="46075" cy="42200"/>
            </a:xfrm>
            <a:custGeom>
              <a:rect b="b" l="l" r="r" t="t"/>
              <a:pathLst>
                <a:path extrusionOk="0" h="1688" w="1843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9"/>
            <p:cNvSpPr/>
            <p:nvPr/>
          </p:nvSpPr>
          <p:spPr>
            <a:xfrm>
              <a:off x="3550975" y="1955400"/>
              <a:ext cx="53600" cy="126175"/>
            </a:xfrm>
            <a:custGeom>
              <a:rect b="b" l="l" r="r" t="t"/>
              <a:pathLst>
                <a:path extrusionOk="0" h="5047" w="2144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9"/>
            <p:cNvSpPr/>
            <p:nvPr/>
          </p:nvSpPr>
          <p:spPr>
            <a:xfrm>
              <a:off x="3910000" y="2161475"/>
              <a:ext cx="93775" cy="45400"/>
            </a:xfrm>
            <a:custGeom>
              <a:rect b="b" l="l" r="r" t="t"/>
              <a:pathLst>
                <a:path extrusionOk="0" h="1816" w="3751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9"/>
            <p:cNvSpPr/>
            <p:nvPr/>
          </p:nvSpPr>
          <p:spPr>
            <a:xfrm>
              <a:off x="4125600" y="2173875"/>
              <a:ext cx="50575" cy="37600"/>
            </a:xfrm>
            <a:custGeom>
              <a:rect b="b" l="l" r="r" t="t"/>
              <a:pathLst>
                <a:path extrusionOk="0" h="1504" w="2023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9"/>
            <p:cNvSpPr/>
            <p:nvPr/>
          </p:nvSpPr>
          <p:spPr>
            <a:xfrm>
              <a:off x="3415775" y="2038325"/>
              <a:ext cx="44925" cy="38175"/>
            </a:xfrm>
            <a:custGeom>
              <a:rect b="b" l="l" r="r" t="t"/>
              <a:pathLst>
                <a:path extrusionOk="0" h="1527" w="1797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29"/>
          <p:cNvSpPr/>
          <p:nvPr/>
        </p:nvSpPr>
        <p:spPr>
          <a:xfrm>
            <a:off x="2494075" y="1082125"/>
            <a:ext cx="599700" cy="549600"/>
          </a:xfrm>
          <a:prstGeom prst="wedgeRoundRectCallout">
            <a:avLst>
              <a:gd fmla="val -1334" name="adj1"/>
              <a:gd fmla="val 97498" name="adj2"/>
              <a:gd fmla="val 0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9"/>
          <p:cNvSpPr txBox="1"/>
          <p:nvPr>
            <p:ph type="title"/>
          </p:nvPr>
        </p:nvSpPr>
        <p:spPr>
          <a:xfrm>
            <a:off x="457200" y="369875"/>
            <a:ext cx="82296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10 years….</a:t>
            </a:r>
            <a:endParaRPr/>
          </a:p>
        </p:txBody>
      </p:sp>
      <p:sp>
        <p:nvSpPr>
          <p:cNvPr id="392" name="Google Shape;392;p29"/>
          <p:cNvSpPr/>
          <p:nvPr/>
        </p:nvSpPr>
        <p:spPr>
          <a:xfrm>
            <a:off x="88133" y="5441990"/>
            <a:ext cx="26564" cy="77061"/>
          </a:xfrm>
          <a:custGeom>
            <a:rect b="b" l="l" r="r" t="t"/>
            <a:pathLst>
              <a:path extrusionOk="0" h="5535" w="1908">
                <a:moveTo>
                  <a:pt x="954" y="0"/>
                </a:moveTo>
                <a:lnTo>
                  <a:pt x="770" y="31"/>
                </a:lnTo>
                <a:lnTo>
                  <a:pt x="585" y="92"/>
                </a:lnTo>
                <a:lnTo>
                  <a:pt x="431" y="185"/>
                </a:lnTo>
                <a:lnTo>
                  <a:pt x="278" y="277"/>
                </a:lnTo>
                <a:lnTo>
                  <a:pt x="155" y="431"/>
                </a:lnTo>
                <a:lnTo>
                  <a:pt x="62" y="584"/>
                </a:lnTo>
                <a:lnTo>
                  <a:pt x="32" y="769"/>
                </a:lnTo>
                <a:lnTo>
                  <a:pt x="1" y="953"/>
                </a:lnTo>
                <a:lnTo>
                  <a:pt x="1" y="4582"/>
                </a:lnTo>
                <a:lnTo>
                  <a:pt x="32" y="4766"/>
                </a:lnTo>
                <a:lnTo>
                  <a:pt x="62" y="4951"/>
                </a:lnTo>
                <a:lnTo>
                  <a:pt x="155" y="5104"/>
                </a:lnTo>
                <a:lnTo>
                  <a:pt x="278" y="5258"/>
                </a:lnTo>
                <a:lnTo>
                  <a:pt x="431" y="5381"/>
                </a:lnTo>
                <a:lnTo>
                  <a:pt x="585" y="5473"/>
                </a:lnTo>
                <a:lnTo>
                  <a:pt x="770" y="5504"/>
                </a:lnTo>
                <a:lnTo>
                  <a:pt x="954" y="5535"/>
                </a:lnTo>
                <a:lnTo>
                  <a:pt x="1139" y="5504"/>
                </a:lnTo>
                <a:lnTo>
                  <a:pt x="1323" y="5473"/>
                </a:lnTo>
                <a:lnTo>
                  <a:pt x="1477" y="5381"/>
                </a:lnTo>
                <a:lnTo>
                  <a:pt x="1631" y="5258"/>
                </a:lnTo>
                <a:lnTo>
                  <a:pt x="1723" y="5104"/>
                </a:lnTo>
                <a:lnTo>
                  <a:pt x="1815" y="4951"/>
                </a:lnTo>
                <a:lnTo>
                  <a:pt x="1877" y="4766"/>
                </a:lnTo>
                <a:lnTo>
                  <a:pt x="1907" y="4582"/>
                </a:lnTo>
                <a:lnTo>
                  <a:pt x="1907" y="953"/>
                </a:lnTo>
                <a:lnTo>
                  <a:pt x="1877" y="769"/>
                </a:lnTo>
                <a:lnTo>
                  <a:pt x="1815" y="584"/>
                </a:lnTo>
                <a:lnTo>
                  <a:pt x="1723" y="431"/>
                </a:lnTo>
                <a:lnTo>
                  <a:pt x="1631" y="277"/>
                </a:lnTo>
                <a:lnTo>
                  <a:pt x="1477" y="185"/>
                </a:lnTo>
                <a:lnTo>
                  <a:pt x="1323" y="92"/>
                </a:lnTo>
                <a:lnTo>
                  <a:pt x="1139" y="31"/>
                </a:lnTo>
                <a:lnTo>
                  <a:pt x="954" y="0"/>
                </a:lnTo>
                <a:close/>
              </a:path>
            </a:pathLst>
          </a:custGeom>
          <a:solidFill>
            <a:srgbClr val="DFEB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9"/>
          <p:cNvSpPr/>
          <p:nvPr/>
        </p:nvSpPr>
        <p:spPr>
          <a:xfrm>
            <a:off x="18785" y="5441990"/>
            <a:ext cx="26133" cy="77061"/>
          </a:xfrm>
          <a:custGeom>
            <a:rect b="b" l="l" r="r" t="t"/>
            <a:pathLst>
              <a:path extrusionOk="0" h="5535" w="1877">
                <a:moveTo>
                  <a:pt x="954" y="0"/>
                </a:moveTo>
                <a:lnTo>
                  <a:pt x="739" y="31"/>
                </a:lnTo>
                <a:lnTo>
                  <a:pt x="554" y="92"/>
                </a:lnTo>
                <a:lnTo>
                  <a:pt x="400" y="185"/>
                </a:lnTo>
                <a:lnTo>
                  <a:pt x="277" y="277"/>
                </a:lnTo>
                <a:lnTo>
                  <a:pt x="154" y="431"/>
                </a:lnTo>
                <a:lnTo>
                  <a:pt x="62" y="584"/>
                </a:lnTo>
                <a:lnTo>
                  <a:pt x="1" y="769"/>
                </a:lnTo>
                <a:lnTo>
                  <a:pt x="1" y="953"/>
                </a:lnTo>
                <a:lnTo>
                  <a:pt x="1" y="4582"/>
                </a:lnTo>
                <a:lnTo>
                  <a:pt x="1" y="4766"/>
                </a:lnTo>
                <a:lnTo>
                  <a:pt x="62" y="4951"/>
                </a:lnTo>
                <a:lnTo>
                  <a:pt x="154" y="5104"/>
                </a:lnTo>
                <a:lnTo>
                  <a:pt x="277" y="5258"/>
                </a:lnTo>
                <a:lnTo>
                  <a:pt x="400" y="5381"/>
                </a:lnTo>
                <a:lnTo>
                  <a:pt x="554" y="5473"/>
                </a:lnTo>
                <a:lnTo>
                  <a:pt x="739" y="5504"/>
                </a:lnTo>
                <a:lnTo>
                  <a:pt x="954" y="5535"/>
                </a:lnTo>
                <a:lnTo>
                  <a:pt x="1138" y="5504"/>
                </a:lnTo>
                <a:lnTo>
                  <a:pt x="1323" y="5473"/>
                </a:lnTo>
                <a:lnTo>
                  <a:pt x="1477" y="5381"/>
                </a:lnTo>
                <a:lnTo>
                  <a:pt x="1600" y="5258"/>
                </a:lnTo>
                <a:lnTo>
                  <a:pt x="1723" y="5104"/>
                </a:lnTo>
                <a:lnTo>
                  <a:pt x="1815" y="4951"/>
                </a:lnTo>
                <a:lnTo>
                  <a:pt x="1876" y="4766"/>
                </a:lnTo>
                <a:lnTo>
                  <a:pt x="1876" y="4582"/>
                </a:lnTo>
                <a:lnTo>
                  <a:pt x="1876" y="953"/>
                </a:lnTo>
                <a:lnTo>
                  <a:pt x="1876" y="769"/>
                </a:lnTo>
                <a:lnTo>
                  <a:pt x="1815" y="584"/>
                </a:lnTo>
                <a:lnTo>
                  <a:pt x="1723" y="431"/>
                </a:lnTo>
                <a:lnTo>
                  <a:pt x="1600" y="277"/>
                </a:lnTo>
                <a:lnTo>
                  <a:pt x="1477" y="185"/>
                </a:lnTo>
                <a:lnTo>
                  <a:pt x="1323" y="92"/>
                </a:lnTo>
                <a:lnTo>
                  <a:pt x="1138" y="31"/>
                </a:lnTo>
                <a:lnTo>
                  <a:pt x="954" y="0"/>
                </a:lnTo>
                <a:close/>
              </a:path>
            </a:pathLst>
          </a:custGeom>
          <a:solidFill>
            <a:srgbClr val="DFEB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4" name="Google Shape;394;p29"/>
          <p:cNvGrpSpPr/>
          <p:nvPr/>
        </p:nvGrpSpPr>
        <p:grpSpPr>
          <a:xfrm>
            <a:off x="2588984" y="1174489"/>
            <a:ext cx="409889" cy="364182"/>
            <a:chOff x="2332650" y="1395150"/>
            <a:chExt cx="540466" cy="471068"/>
          </a:xfrm>
        </p:grpSpPr>
        <p:sp>
          <p:nvSpPr>
            <p:cNvPr id="395" name="Google Shape;395;p29"/>
            <p:cNvSpPr/>
            <p:nvPr/>
          </p:nvSpPr>
          <p:spPr>
            <a:xfrm>
              <a:off x="2716864" y="1755091"/>
              <a:ext cx="80761" cy="80761"/>
            </a:xfrm>
            <a:custGeom>
              <a:rect b="b" l="l" r="r" t="t"/>
              <a:pathLst>
                <a:path extrusionOk="0" h="9410" w="9410">
                  <a:moveTo>
                    <a:pt x="4951" y="2306"/>
                  </a:moveTo>
                  <a:lnTo>
                    <a:pt x="5197" y="2368"/>
                  </a:lnTo>
                  <a:lnTo>
                    <a:pt x="5443" y="2429"/>
                  </a:lnTo>
                  <a:lnTo>
                    <a:pt x="5658" y="2491"/>
                  </a:lnTo>
                  <a:lnTo>
                    <a:pt x="5874" y="2583"/>
                  </a:lnTo>
                  <a:lnTo>
                    <a:pt x="6058" y="2706"/>
                  </a:lnTo>
                  <a:lnTo>
                    <a:pt x="6243" y="2860"/>
                  </a:lnTo>
                  <a:lnTo>
                    <a:pt x="6427" y="3013"/>
                  </a:lnTo>
                  <a:lnTo>
                    <a:pt x="6581" y="3198"/>
                  </a:lnTo>
                  <a:lnTo>
                    <a:pt x="6704" y="3382"/>
                  </a:lnTo>
                  <a:lnTo>
                    <a:pt x="6827" y="3567"/>
                  </a:lnTo>
                  <a:lnTo>
                    <a:pt x="6919" y="3782"/>
                  </a:lnTo>
                  <a:lnTo>
                    <a:pt x="7011" y="3997"/>
                  </a:lnTo>
                  <a:lnTo>
                    <a:pt x="7073" y="4213"/>
                  </a:lnTo>
                  <a:lnTo>
                    <a:pt x="7103" y="4459"/>
                  </a:lnTo>
                  <a:lnTo>
                    <a:pt x="7134" y="4705"/>
                  </a:lnTo>
                  <a:lnTo>
                    <a:pt x="7103" y="4951"/>
                  </a:lnTo>
                  <a:lnTo>
                    <a:pt x="7073" y="5197"/>
                  </a:lnTo>
                  <a:lnTo>
                    <a:pt x="7011" y="5412"/>
                  </a:lnTo>
                  <a:lnTo>
                    <a:pt x="6919" y="5658"/>
                  </a:lnTo>
                  <a:lnTo>
                    <a:pt x="6827" y="5842"/>
                  </a:lnTo>
                  <a:lnTo>
                    <a:pt x="6704" y="6058"/>
                  </a:lnTo>
                  <a:lnTo>
                    <a:pt x="6581" y="6242"/>
                  </a:lnTo>
                  <a:lnTo>
                    <a:pt x="6427" y="6427"/>
                  </a:lnTo>
                  <a:lnTo>
                    <a:pt x="6243" y="6580"/>
                  </a:lnTo>
                  <a:lnTo>
                    <a:pt x="6058" y="6703"/>
                  </a:lnTo>
                  <a:lnTo>
                    <a:pt x="5874" y="6826"/>
                  </a:lnTo>
                  <a:lnTo>
                    <a:pt x="5658" y="6919"/>
                  </a:lnTo>
                  <a:lnTo>
                    <a:pt x="5443" y="7011"/>
                  </a:lnTo>
                  <a:lnTo>
                    <a:pt x="5197" y="7072"/>
                  </a:lnTo>
                  <a:lnTo>
                    <a:pt x="4951" y="7103"/>
                  </a:lnTo>
                  <a:lnTo>
                    <a:pt x="4459" y="7103"/>
                  </a:lnTo>
                  <a:lnTo>
                    <a:pt x="4244" y="7072"/>
                  </a:lnTo>
                  <a:lnTo>
                    <a:pt x="3998" y="7011"/>
                  </a:lnTo>
                  <a:lnTo>
                    <a:pt x="3783" y="6919"/>
                  </a:lnTo>
                  <a:lnTo>
                    <a:pt x="3567" y="6826"/>
                  </a:lnTo>
                  <a:lnTo>
                    <a:pt x="3383" y="6703"/>
                  </a:lnTo>
                  <a:lnTo>
                    <a:pt x="3198" y="6580"/>
                  </a:lnTo>
                  <a:lnTo>
                    <a:pt x="3014" y="6427"/>
                  </a:lnTo>
                  <a:lnTo>
                    <a:pt x="2860" y="6242"/>
                  </a:lnTo>
                  <a:lnTo>
                    <a:pt x="2706" y="6058"/>
                  </a:lnTo>
                  <a:lnTo>
                    <a:pt x="2614" y="5842"/>
                  </a:lnTo>
                  <a:lnTo>
                    <a:pt x="2491" y="5658"/>
                  </a:lnTo>
                  <a:lnTo>
                    <a:pt x="2430" y="5412"/>
                  </a:lnTo>
                  <a:lnTo>
                    <a:pt x="2368" y="5197"/>
                  </a:lnTo>
                  <a:lnTo>
                    <a:pt x="2307" y="4951"/>
                  </a:lnTo>
                  <a:lnTo>
                    <a:pt x="2307" y="4705"/>
                  </a:lnTo>
                  <a:lnTo>
                    <a:pt x="2307" y="4459"/>
                  </a:lnTo>
                  <a:lnTo>
                    <a:pt x="2368" y="4213"/>
                  </a:lnTo>
                  <a:lnTo>
                    <a:pt x="2430" y="3997"/>
                  </a:lnTo>
                  <a:lnTo>
                    <a:pt x="2491" y="3782"/>
                  </a:lnTo>
                  <a:lnTo>
                    <a:pt x="2614" y="3567"/>
                  </a:lnTo>
                  <a:lnTo>
                    <a:pt x="2706" y="3382"/>
                  </a:lnTo>
                  <a:lnTo>
                    <a:pt x="2860" y="3198"/>
                  </a:lnTo>
                  <a:lnTo>
                    <a:pt x="3014" y="3013"/>
                  </a:lnTo>
                  <a:lnTo>
                    <a:pt x="3198" y="2860"/>
                  </a:lnTo>
                  <a:lnTo>
                    <a:pt x="3383" y="2706"/>
                  </a:lnTo>
                  <a:lnTo>
                    <a:pt x="3567" y="2583"/>
                  </a:lnTo>
                  <a:lnTo>
                    <a:pt x="3783" y="2491"/>
                  </a:lnTo>
                  <a:lnTo>
                    <a:pt x="3998" y="2429"/>
                  </a:lnTo>
                  <a:lnTo>
                    <a:pt x="4244" y="2368"/>
                  </a:lnTo>
                  <a:lnTo>
                    <a:pt x="4459" y="2306"/>
                  </a:lnTo>
                  <a:close/>
                  <a:moveTo>
                    <a:pt x="4705" y="0"/>
                  </a:moveTo>
                  <a:lnTo>
                    <a:pt x="4244" y="31"/>
                  </a:lnTo>
                  <a:lnTo>
                    <a:pt x="3752" y="92"/>
                  </a:lnTo>
                  <a:lnTo>
                    <a:pt x="3321" y="215"/>
                  </a:lnTo>
                  <a:lnTo>
                    <a:pt x="2891" y="369"/>
                  </a:lnTo>
                  <a:lnTo>
                    <a:pt x="2461" y="584"/>
                  </a:lnTo>
                  <a:lnTo>
                    <a:pt x="2092" y="800"/>
                  </a:lnTo>
                  <a:lnTo>
                    <a:pt x="1723" y="1076"/>
                  </a:lnTo>
                  <a:lnTo>
                    <a:pt x="1384" y="1384"/>
                  </a:lnTo>
                  <a:lnTo>
                    <a:pt x="1077" y="1722"/>
                  </a:lnTo>
                  <a:lnTo>
                    <a:pt x="800" y="2091"/>
                  </a:lnTo>
                  <a:lnTo>
                    <a:pt x="585" y="2460"/>
                  </a:lnTo>
                  <a:lnTo>
                    <a:pt x="370" y="2890"/>
                  </a:lnTo>
                  <a:lnTo>
                    <a:pt x="216" y="3321"/>
                  </a:lnTo>
                  <a:lnTo>
                    <a:pt x="93" y="3751"/>
                  </a:lnTo>
                  <a:lnTo>
                    <a:pt x="31" y="4243"/>
                  </a:lnTo>
                  <a:lnTo>
                    <a:pt x="1" y="4705"/>
                  </a:lnTo>
                  <a:lnTo>
                    <a:pt x="31" y="5197"/>
                  </a:lnTo>
                  <a:lnTo>
                    <a:pt x="93" y="5658"/>
                  </a:lnTo>
                  <a:lnTo>
                    <a:pt x="216" y="6119"/>
                  </a:lnTo>
                  <a:lnTo>
                    <a:pt x="370" y="6550"/>
                  </a:lnTo>
                  <a:lnTo>
                    <a:pt x="585" y="6949"/>
                  </a:lnTo>
                  <a:lnTo>
                    <a:pt x="800" y="7349"/>
                  </a:lnTo>
                  <a:lnTo>
                    <a:pt x="1077" y="7687"/>
                  </a:lnTo>
                  <a:lnTo>
                    <a:pt x="1384" y="8025"/>
                  </a:lnTo>
                  <a:lnTo>
                    <a:pt x="1723" y="8333"/>
                  </a:lnTo>
                  <a:lnTo>
                    <a:pt x="2092" y="8610"/>
                  </a:lnTo>
                  <a:lnTo>
                    <a:pt x="2461" y="8856"/>
                  </a:lnTo>
                  <a:lnTo>
                    <a:pt x="2891" y="9040"/>
                  </a:lnTo>
                  <a:lnTo>
                    <a:pt x="3321" y="9194"/>
                  </a:lnTo>
                  <a:lnTo>
                    <a:pt x="3752" y="9317"/>
                  </a:lnTo>
                  <a:lnTo>
                    <a:pt x="4244" y="9378"/>
                  </a:lnTo>
                  <a:lnTo>
                    <a:pt x="4705" y="9409"/>
                  </a:lnTo>
                  <a:lnTo>
                    <a:pt x="5197" y="9378"/>
                  </a:lnTo>
                  <a:lnTo>
                    <a:pt x="5658" y="9317"/>
                  </a:lnTo>
                  <a:lnTo>
                    <a:pt x="6120" y="9194"/>
                  </a:lnTo>
                  <a:lnTo>
                    <a:pt x="6550" y="9040"/>
                  </a:lnTo>
                  <a:lnTo>
                    <a:pt x="6950" y="8856"/>
                  </a:lnTo>
                  <a:lnTo>
                    <a:pt x="7349" y="8610"/>
                  </a:lnTo>
                  <a:lnTo>
                    <a:pt x="7718" y="8333"/>
                  </a:lnTo>
                  <a:lnTo>
                    <a:pt x="8026" y="8025"/>
                  </a:lnTo>
                  <a:lnTo>
                    <a:pt x="8333" y="7687"/>
                  </a:lnTo>
                  <a:lnTo>
                    <a:pt x="8610" y="7349"/>
                  </a:lnTo>
                  <a:lnTo>
                    <a:pt x="8856" y="6949"/>
                  </a:lnTo>
                  <a:lnTo>
                    <a:pt x="9041" y="6550"/>
                  </a:lnTo>
                  <a:lnTo>
                    <a:pt x="9194" y="6119"/>
                  </a:lnTo>
                  <a:lnTo>
                    <a:pt x="9317" y="5658"/>
                  </a:lnTo>
                  <a:lnTo>
                    <a:pt x="9379" y="5197"/>
                  </a:lnTo>
                  <a:lnTo>
                    <a:pt x="9410" y="4705"/>
                  </a:lnTo>
                  <a:lnTo>
                    <a:pt x="9379" y="4243"/>
                  </a:lnTo>
                  <a:lnTo>
                    <a:pt x="9317" y="3751"/>
                  </a:lnTo>
                  <a:lnTo>
                    <a:pt x="9194" y="3321"/>
                  </a:lnTo>
                  <a:lnTo>
                    <a:pt x="9041" y="2890"/>
                  </a:lnTo>
                  <a:lnTo>
                    <a:pt x="8856" y="2460"/>
                  </a:lnTo>
                  <a:lnTo>
                    <a:pt x="8610" y="2091"/>
                  </a:lnTo>
                  <a:lnTo>
                    <a:pt x="8333" y="1722"/>
                  </a:lnTo>
                  <a:lnTo>
                    <a:pt x="8026" y="1384"/>
                  </a:lnTo>
                  <a:lnTo>
                    <a:pt x="7718" y="1076"/>
                  </a:lnTo>
                  <a:lnTo>
                    <a:pt x="7349" y="800"/>
                  </a:lnTo>
                  <a:lnTo>
                    <a:pt x="6950" y="584"/>
                  </a:lnTo>
                  <a:lnTo>
                    <a:pt x="6550" y="369"/>
                  </a:lnTo>
                  <a:lnTo>
                    <a:pt x="6120" y="215"/>
                  </a:lnTo>
                  <a:lnTo>
                    <a:pt x="5658" y="92"/>
                  </a:lnTo>
                  <a:lnTo>
                    <a:pt x="5197" y="31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9"/>
            <p:cNvSpPr/>
            <p:nvPr/>
          </p:nvSpPr>
          <p:spPr>
            <a:xfrm>
              <a:off x="2404955" y="1755091"/>
              <a:ext cx="80495" cy="80761"/>
            </a:xfrm>
            <a:custGeom>
              <a:rect b="b" l="l" r="r" t="t"/>
              <a:pathLst>
                <a:path extrusionOk="0" h="9410" w="9379">
                  <a:moveTo>
                    <a:pt x="4920" y="2306"/>
                  </a:moveTo>
                  <a:lnTo>
                    <a:pt x="5166" y="2368"/>
                  </a:lnTo>
                  <a:lnTo>
                    <a:pt x="5412" y="2429"/>
                  </a:lnTo>
                  <a:lnTo>
                    <a:pt x="5627" y="2491"/>
                  </a:lnTo>
                  <a:lnTo>
                    <a:pt x="5842" y="2583"/>
                  </a:lnTo>
                  <a:lnTo>
                    <a:pt x="6027" y="2706"/>
                  </a:lnTo>
                  <a:lnTo>
                    <a:pt x="6211" y="2860"/>
                  </a:lnTo>
                  <a:lnTo>
                    <a:pt x="6396" y="3013"/>
                  </a:lnTo>
                  <a:lnTo>
                    <a:pt x="6550" y="3198"/>
                  </a:lnTo>
                  <a:lnTo>
                    <a:pt x="6673" y="3382"/>
                  </a:lnTo>
                  <a:lnTo>
                    <a:pt x="6796" y="3567"/>
                  </a:lnTo>
                  <a:lnTo>
                    <a:pt x="6919" y="3782"/>
                  </a:lnTo>
                  <a:lnTo>
                    <a:pt x="6980" y="3997"/>
                  </a:lnTo>
                  <a:lnTo>
                    <a:pt x="7042" y="4213"/>
                  </a:lnTo>
                  <a:lnTo>
                    <a:pt x="7072" y="4459"/>
                  </a:lnTo>
                  <a:lnTo>
                    <a:pt x="7103" y="4705"/>
                  </a:lnTo>
                  <a:lnTo>
                    <a:pt x="7072" y="4951"/>
                  </a:lnTo>
                  <a:lnTo>
                    <a:pt x="7042" y="5197"/>
                  </a:lnTo>
                  <a:lnTo>
                    <a:pt x="6980" y="5412"/>
                  </a:lnTo>
                  <a:lnTo>
                    <a:pt x="6919" y="5658"/>
                  </a:lnTo>
                  <a:lnTo>
                    <a:pt x="6796" y="5842"/>
                  </a:lnTo>
                  <a:lnTo>
                    <a:pt x="6673" y="6058"/>
                  </a:lnTo>
                  <a:lnTo>
                    <a:pt x="6550" y="6242"/>
                  </a:lnTo>
                  <a:lnTo>
                    <a:pt x="6396" y="6427"/>
                  </a:lnTo>
                  <a:lnTo>
                    <a:pt x="6211" y="6580"/>
                  </a:lnTo>
                  <a:lnTo>
                    <a:pt x="6027" y="6703"/>
                  </a:lnTo>
                  <a:lnTo>
                    <a:pt x="5842" y="6826"/>
                  </a:lnTo>
                  <a:lnTo>
                    <a:pt x="5627" y="6919"/>
                  </a:lnTo>
                  <a:lnTo>
                    <a:pt x="5412" y="7011"/>
                  </a:lnTo>
                  <a:lnTo>
                    <a:pt x="5166" y="7072"/>
                  </a:lnTo>
                  <a:lnTo>
                    <a:pt x="4920" y="7103"/>
                  </a:lnTo>
                  <a:lnTo>
                    <a:pt x="4459" y="7103"/>
                  </a:lnTo>
                  <a:lnTo>
                    <a:pt x="4213" y="7072"/>
                  </a:lnTo>
                  <a:lnTo>
                    <a:pt x="3967" y="7011"/>
                  </a:lnTo>
                  <a:lnTo>
                    <a:pt x="3752" y="6919"/>
                  </a:lnTo>
                  <a:lnTo>
                    <a:pt x="3536" y="6826"/>
                  </a:lnTo>
                  <a:lnTo>
                    <a:pt x="3352" y="6703"/>
                  </a:lnTo>
                  <a:lnTo>
                    <a:pt x="3167" y="6580"/>
                  </a:lnTo>
                  <a:lnTo>
                    <a:pt x="2983" y="6427"/>
                  </a:lnTo>
                  <a:lnTo>
                    <a:pt x="2829" y="6242"/>
                  </a:lnTo>
                  <a:lnTo>
                    <a:pt x="2706" y="6058"/>
                  </a:lnTo>
                  <a:lnTo>
                    <a:pt x="2583" y="5842"/>
                  </a:lnTo>
                  <a:lnTo>
                    <a:pt x="2460" y="5658"/>
                  </a:lnTo>
                  <a:lnTo>
                    <a:pt x="2399" y="5412"/>
                  </a:lnTo>
                  <a:lnTo>
                    <a:pt x="2337" y="5197"/>
                  </a:lnTo>
                  <a:lnTo>
                    <a:pt x="2306" y="4951"/>
                  </a:lnTo>
                  <a:lnTo>
                    <a:pt x="2276" y="4705"/>
                  </a:lnTo>
                  <a:lnTo>
                    <a:pt x="2306" y="4459"/>
                  </a:lnTo>
                  <a:lnTo>
                    <a:pt x="2337" y="4213"/>
                  </a:lnTo>
                  <a:lnTo>
                    <a:pt x="2399" y="3997"/>
                  </a:lnTo>
                  <a:lnTo>
                    <a:pt x="2460" y="3782"/>
                  </a:lnTo>
                  <a:lnTo>
                    <a:pt x="2583" y="3567"/>
                  </a:lnTo>
                  <a:lnTo>
                    <a:pt x="2706" y="3382"/>
                  </a:lnTo>
                  <a:lnTo>
                    <a:pt x="2829" y="3198"/>
                  </a:lnTo>
                  <a:lnTo>
                    <a:pt x="2983" y="3013"/>
                  </a:lnTo>
                  <a:lnTo>
                    <a:pt x="3167" y="2860"/>
                  </a:lnTo>
                  <a:lnTo>
                    <a:pt x="3352" y="2706"/>
                  </a:lnTo>
                  <a:lnTo>
                    <a:pt x="3536" y="2583"/>
                  </a:lnTo>
                  <a:lnTo>
                    <a:pt x="3752" y="2491"/>
                  </a:lnTo>
                  <a:lnTo>
                    <a:pt x="3967" y="2429"/>
                  </a:lnTo>
                  <a:lnTo>
                    <a:pt x="4213" y="2368"/>
                  </a:lnTo>
                  <a:lnTo>
                    <a:pt x="4459" y="2306"/>
                  </a:lnTo>
                  <a:close/>
                  <a:moveTo>
                    <a:pt x="4705" y="0"/>
                  </a:moveTo>
                  <a:lnTo>
                    <a:pt x="4213" y="31"/>
                  </a:lnTo>
                  <a:lnTo>
                    <a:pt x="3752" y="92"/>
                  </a:lnTo>
                  <a:lnTo>
                    <a:pt x="3290" y="215"/>
                  </a:lnTo>
                  <a:lnTo>
                    <a:pt x="2860" y="369"/>
                  </a:lnTo>
                  <a:lnTo>
                    <a:pt x="2460" y="584"/>
                  </a:lnTo>
                  <a:lnTo>
                    <a:pt x="2060" y="800"/>
                  </a:lnTo>
                  <a:lnTo>
                    <a:pt x="1691" y="1076"/>
                  </a:lnTo>
                  <a:lnTo>
                    <a:pt x="1353" y="1384"/>
                  </a:lnTo>
                  <a:lnTo>
                    <a:pt x="1076" y="1722"/>
                  </a:lnTo>
                  <a:lnTo>
                    <a:pt x="800" y="2091"/>
                  </a:lnTo>
                  <a:lnTo>
                    <a:pt x="554" y="2460"/>
                  </a:lnTo>
                  <a:lnTo>
                    <a:pt x="369" y="2890"/>
                  </a:lnTo>
                  <a:lnTo>
                    <a:pt x="185" y="3321"/>
                  </a:lnTo>
                  <a:lnTo>
                    <a:pt x="92" y="3751"/>
                  </a:lnTo>
                  <a:lnTo>
                    <a:pt x="0" y="4243"/>
                  </a:lnTo>
                  <a:lnTo>
                    <a:pt x="0" y="4705"/>
                  </a:lnTo>
                  <a:lnTo>
                    <a:pt x="0" y="5197"/>
                  </a:lnTo>
                  <a:lnTo>
                    <a:pt x="92" y="5658"/>
                  </a:lnTo>
                  <a:lnTo>
                    <a:pt x="185" y="6119"/>
                  </a:lnTo>
                  <a:lnTo>
                    <a:pt x="369" y="6550"/>
                  </a:lnTo>
                  <a:lnTo>
                    <a:pt x="554" y="6949"/>
                  </a:lnTo>
                  <a:lnTo>
                    <a:pt x="800" y="7349"/>
                  </a:lnTo>
                  <a:lnTo>
                    <a:pt x="1076" y="7687"/>
                  </a:lnTo>
                  <a:lnTo>
                    <a:pt x="1353" y="8025"/>
                  </a:lnTo>
                  <a:lnTo>
                    <a:pt x="1691" y="8333"/>
                  </a:lnTo>
                  <a:lnTo>
                    <a:pt x="2060" y="8610"/>
                  </a:lnTo>
                  <a:lnTo>
                    <a:pt x="2460" y="8856"/>
                  </a:lnTo>
                  <a:lnTo>
                    <a:pt x="2860" y="9040"/>
                  </a:lnTo>
                  <a:lnTo>
                    <a:pt x="3290" y="9194"/>
                  </a:lnTo>
                  <a:lnTo>
                    <a:pt x="3752" y="9317"/>
                  </a:lnTo>
                  <a:lnTo>
                    <a:pt x="4213" y="9378"/>
                  </a:lnTo>
                  <a:lnTo>
                    <a:pt x="4705" y="9409"/>
                  </a:lnTo>
                  <a:lnTo>
                    <a:pt x="5166" y="9378"/>
                  </a:lnTo>
                  <a:lnTo>
                    <a:pt x="5627" y="9317"/>
                  </a:lnTo>
                  <a:lnTo>
                    <a:pt x="6088" y="9194"/>
                  </a:lnTo>
                  <a:lnTo>
                    <a:pt x="6519" y="9040"/>
                  </a:lnTo>
                  <a:lnTo>
                    <a:pt x="6919" y="8856"/>
                  </a:lnTo>
                  <a:lnTo>
                    <a:pt x="7318" y="8610"/>
                  </a:lnTo>
                  <a:lnTo>
                    <a:pt x="7687" y="8333"/>
                  </a:lnTo>
                  <a:lnTo>
                    <a:pt x="8026" y="8025"/>
                  </a:lnTo>
                  <a:lnTo>
                    <a:pt x="8302" y="7687"/>
                  </a:lnTo>
                  <a:lnTo>
                    <a:pt x="8579" y="7349"/>
                  </a:lnTo>
                  <a:lnTo>
                    <a:pt x="8825" y="6949"/>
                  </a:lnTo>
                  <a:lnTo>
                    <a:pt x="9009" y="6550"/>
                  </a:lnTo>
                  <a:lnTo>
                    <a:pt x="9194" y="6119"/>
                  </a:lnTo>
                  <a:lnTo>
                    <a:pt x="9286" y="5658"/>
                  </a:lnTo>
                  <a:lnTo>
                    <a:pt x="9378" y="5197"/>
                  </a:lnTo>
                  <a:lnTo>
                    <a:pt x="9378" y="4705"/>
                  </a:lnTo>
                  <a:lnTo>
                    <a:pt x="9378" y="4243"/>
                  </a:lnTo>
                  <a:lnTo>
                    <a:pt x="9286" y="3751"/>
                  </a:lnTo>
                  <a:lnTo>
                    <a:pt x="9194" y="3321"/>
                  </a:lnTo>
                  <a:lnTo>
                    <a:pt x="9009" y="2890"/>
                  </a:lnTo>
                  <a:lnTo>
                    <a:pt x="8825" y="2460"/>
                  </a:lnTo>
                  <a:lnTo>
                    <a:pt x="8579" y="2091"/>
                  </a:lnTo>
                  <a:lnTo>
                    <a:pt x="8302" y="1722"/>
                  </a:lnTo>
                  <a:lnTo>
                    <a:pt x="8026" y="1384"/>
                  </a:lnTo>
                  <a:lnTo>
                    <a:pt x="7687" y="1076"/>
                  </a:lnTo>
                  <a:lnTo>
                    <a:pt x="7318" y="800"/>
                  </a:lnTo>
                  <a:lnTo>
                    <a:pt x="6919" y="584"/>
                  </a:lnTo>
                  <a:lnTo>
                    <a:pt x="6519" y="369"/>
                  </a:lnTo>
                  <a:lnTo>
                    <a:pt x="6088" y="215"/>
                  </a:lnTo>
                  <a:lnTo>
                    <a:pt x="5627" y="92"/>
                  </a:lnTo>
                  <a:lnTo>
                    <a:pt x="5166" y="31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9"/>
            <p:cNvSpPr/>
            <p:nvPr/>
          </p:nvSpPr>
          <p:spPr>
            <a:xfrm>
              <a:off x="2332650" y="1395150"/>
              <a:ext cx="540466" cy="471068"/>
            </a:xfrm>
            <a:custGeom>
              <a:rect b="b" l="l" r="r" t="t"/>
              <a:pathLst>
                <a:path extrusionOk="0" h="54887" w="62973">
                  <a:moveTo>
                    <a:pt x="43847" y="3905"/>
                  </a:moveTo>
                  <a:lnTo>
                    <a:pt x="43847" y="10024"/>
                  </a:lnTo>
                  <a:lnTo>
                    <a:pt x="40096" y="10024"/>
                  </a:lnTo>
                  <a:lnTo>
                    <a:pt x="39788" y="9963"/>
                  </a:lnTo>
                  <a:lnTo>
                    <a:pt x="39481" y="9901"/>
                  </a:lnTo>
                  <a:lnTo>
                    <a:pt x="39204" y="9809"/>
                  </a:lnTo>
                  <a:lnTo>
                    <a:pt x="38927" y="9655"/>
                  </a:lnTo>
                  <a:lnTo>
                    <a:pt x="38682" y="9502"/>
                  </a:lnTo>
                  <a:lnTo>
                    <a:pt x="38436" y="9348"/>
                  </a:lnTo>
                  <a:lnTo>
                    <a:pt x="38220" y="9133"/>
                  </a:lnTo>
                  <a:lnTo>
                    <a:pt x="38036" y="8917"/>
                  </a:lnTo>
                  <a:lnTo>
                    <a:pt x="37851" y="8671"/>
                  </a:lnTo>
                  <a:lnTo>
                    <a:pt x="37698" y="8425"/>
                  </a:lnTo>
                  <a:lnTo>
                    <a:pt x="37575" y="8149"/>
                  </a:lnTo>
                  <a:lnTo>
                    <a:pt x="37482" y="7872"/>
                  </a:lnTo>
                  <a:lnTo>
                    <a:pt x="37390" y="7595"/>
                  </a:lnTo>
                  <a:lnTo>
                    <a:pt x="37359" y="7288"/>
                  </a:lnTo>
                  <a:lnTo>
                    <a:pt x="37329" y="6950"/>
                  </a:lnTo>
                  <a:lnTo>
                    <a:pt x="37359" y="6642"/>
                  </a:lnTo>
                  <a:lnTo>
                    <a:pt x="37390" y="6335"/>
                  </a:lnTo>
                  <a:lnTo>
                    <a:pt x="37482" y="6058"/>
                  </a:lnTo>
                  <a:lnTo>
                    <a:pt x="37575" y="5781"/>
                  </a:lnTo>
                  <a:lnTo>
                    <a:pt x="37698" y="5504"/>
                  </a:lnTo>
                  <a:lnTo>
                    <a:pt x="37851" y="5258"/>
                  </a:lnTo>
                  <a:lnTo>
                    <a:pt x="38036" y="5012"/>
                  </a:lnTo>
                  <a:lnTo>
                    <a:pt x="38220" y="4797"/>
                  </a:lnTo>
                  <a:lnTo>
                    <a:pt x="38436" y="4582"/>
                  </a:lnTo>
                  <a:lnTo>
                    <a:pt x="38682" y="4428"/>
                  </a:lnTo>
                  <a:lnTo>
                    <a:pt x="38927" y="4274"/>
                  </a:lnTo>
                  <a:lnTo>
                    <a:pt x="39204" y="4121"/>
                  </a:lnTo>
                  <a:lnTo>
                    <a:pt x="39481" y="4028"/>
                  </a:lnTo>
                  <a:lnTo>
                    <a:pt x="39788" y="3967"/>
                  </a:lnTo>
                  <a:lnTo>
                    <a:pt x="40096" y="3905"/>
                  </a:lnTo>
                  <a:close/>
                  <a:moveTo>
                    <a:pt x="25829" y="17711"/>
                  </a:moveTo>
                  <a:lnTo>
                    <a:pt x="25829" y="27520"/>
                  </a:lnTo>
                  <a:lnTo>
                    <a:pt x="11531" y="27520"/>
                  </a:lnTo>
                  <a:lnTo>
                    <a:pt x="12638" y="21063"/>
                  </a:lnTo>
                  <a:lnTo>
                    <a:pt x="12699" y="20725"/>
                  </a:lnTo>
                  <a:lnTo>
                    <a:pt x="12822" y="20356"/>
                  </a:lnTo>
                  <a:lnTo>
                    <a:pt x="12945" y="20048"/>
                  </a:lnTo>
                  <a:lnTo>
                    <a:pt x="13099" y="19741"/>
                  </a:lnTo>
                  <a:lnTo>
                    <a:pt x="13283" y="19433"/>
                  </a:lnTo>
                  <a:lnTo>
                    <a:pt x="13499" y="19157"/>
                  </a:lnTo>
                  <a:lnTo>
                    <a:pt x="13745" y="18911"/>
                  </a:lnTo>
                  <a:lnTo>
                    <a:pt x="13991" y="18665"/>
                  </a:lnTo>
                  <a:lnTo>
                    <a:pt x="14267" y="18449"/>
                  </a:lnTo>
                  <a:lnTo>
                    <a:pt x="14544" y="18265"/>
                  </a:lnTo>
                  <a:lnTo>
                    <a:pt x="14852" y="18111"/>
                  </a:lnTo>
                  <a:lnTo>
                    <a:pt x="15190" y="17957"/>
                  </a:lnTo>
                  <a:lnTo>
                    <a:pt x="15528" y="17865"/>
                  </a:lnTo>
                  <a:lnTo>
                    <a:pt x="15866" y="17773"/>
                  </a:lnTo>
                  <a:lnTo>
                    <a:pt x="16235" y="17742"/>
                  </a:lnTo>
                  <a:lnTo>
                    <a:pt x="16604" y="17711"/>
                  </a:lnTo>
                  <a:close/>
                  <a:moveTo>
                    <a:pt x="33885" y="17711"/>
                  </a:moveTo>
                  <a:lnTo>
                    <a:pt x="34684" y="17742"/>
                  </a:lnTo>
                  <a:lnTo>
                    <a:pt x="35453" y="17834"/>
                  </a:lnTo>
                  <a:lnTo>
                    <a:pt x="36191" y="17957"/>
                  </a:lnTo>
                  <a:lnTo>
                    <a:pt x="36960" y="18173"/>
                  </a:lnTo>
                  <a:lnTo>
                    <a:pt x="37667" y="18388"/>
                  </a:lnTo>
                  <a:lnTo>
                    <a:pt x="38374" y="18695"/>
                  </a:lnTo>
                  <a:lnTo>
                    <a:pt x="39081" y="19034"/>
                  </a:lnTo>
                  <a:lnTo>
                    <a:pt x="39727" y="19403"/>
                  </a:lnTo>
                  <a:lnTo>
                    <a:pt x="40373" y="19833"/>
                  </a:lnTo>
                  <a:lnTo>
                    <a:pt x="40988" y="20294"/>
                  </a:lnTo>
                  <a:lnTo>
                    <a:pt x="41541" y="20817"/>
                  </a:lnTo>
                  <a:lnTo>
                    <a:pt x="42095" y="21370"/>
                  </a:lnTo>
                  <a:lnTo>
                    <a:pt x="42587" y="21955"/>
                  </a:lnTo>
                  <a:lnTo>
                    <a:pt x="43048" y="22570"/>
                  </a:lnTo>
                  <a:lnTo>
                    <a:pt x="43447" y="23215"/>
                  </a:lnTo>
                  <a:lnTo>
                    <a:pt x="43816" y="23923"/>
                  </a:lnTo>
                  <a:lnTo>
                    <a:pt x="45569" y="27520"/>
                  </a:lnTo>
                  <a:lnTo>
                    <a:pt x="28135" y="27520"/>
                  </a:lnTo>
                  <a:lnTo>
                    <a:pt x="28135" y="17711"/>
                  </a:lnTo>
                  <a:close/>
                  <a:moveTo>
                    <a:pt x="60697" y="35822"/>
                  </a:moveTo>
                  <a:lnTo>
                    <a:pt x="60697" y="38005"/>
                  </a:lnTo>
                  <a:lnTo>
                    <a:pt x="58299" y="38005"/>
                  </a:lnTo>
                  <a:lnTo>
                    <a:pt x="58114" y="37975"/>
                  </a:lnTo>
                  <a:lnTo>
                    <a:pt x="57961" y="37882"/>
                  </a:lnTo>
                  <a:lnTo>
                    <a:pt x="57807" y="37790"/>
                  </a:lnTo>
                  <a:lnTo>
                    <a:pt x="57684" y="37698"/>
                  </a:lnTo>
                  <a:lnTo>
                    <a:pt x="57592" y="37575"/>
                  </a:lnTo>
                  <a:lnTo>
                    <a:pt x="57499" y="37421"/>
                  </a:lnTo>
                  <a:lnTo>
                    <a:pt x="57438" y="37237"/>
                  </a:lnTo>
                  <a:lnTo>
                    <a:pt x="57376" y="36991"/>
                  </a:lnTo>
                  <a:lnTo>
                    <a:pt x="57407" y="36745"/>
                  </a:lnTo>
                  <a:lnTo>
                    <a:pt x="57469" y="36499"/>
                  </a:lnTo>
                  <a:lnTo>
                    <a:pt x="57592" y="36283"/>
                  </a:lnTo>
                  <a:lnTo>
                    <a:pt x="57776" y="36099"/>
                  </a:lnTo>
                  <a:lnTo>
                    <a:pt x="57991" y="35945"/>
                  </a:lnTo>
                  <a:lnTo>
                    <a:pt x="58207" y="35853"/>
                  </a:lnTo>
                  <a:lnTo>
                    <a:pt x="58483" y="35822"/>
                  </a:lnTo>
                  <a:close/>
                  <a:moveTo>
                    <a:pt x="47322" y="29826"/>
                  </a:moveTo>
                  <a:lnTo>
                    <a:pt x="58360" y="31886"/>
                  </a:lnTo>
                  <a:lnTo>
                    <a:pt x="58699" y="31948"/>
                  </a:lnTo>
                  <a:lnTo>
                    <a:pt x="59037" y="32102"/>
                  </a:lnTo>
                  <a:lnTo>
                    <a:pt x="59344" y="32255"/>
                  </a:lnTo>
                  <a:lnTo>
                    <a:pt x="59621" y="32440"/>
                  </a:lnTo>
                  <a:lnTo>
                    <a:pt x="59867" y="32686"/>
                  </a:lnTo>
                  <a:lnTo>
                    <a:pt x="60082" y="32932"/>
                  </a:lnTo>
                  <a:lnTo>
                    <a:pt x="60298" y="33239"/>
                  </a:lnTo>
                  <a:lnTo>
                    <a:pt x="60451" y="33547"/>
                  </a:lnTo>
                  <a:lnTo>
                    <a:pt x="58053" y="33547"/>
                  </a:lnTo>
                  <a:lnTo>
                    <a:pt x="57684" y="33639"/>
                  </a:lnTo>
                  <a:lnTo>
                    <a:pt x="57315" y="33731"/>
                  </a:lnTo>
                  <a:lnTo>
                    <a:pt x="56946" y="33885"/>
                  </a:lnTo>
                  <a:lnTo>
                    <a:pt x="56608" y="34100"/>
                  </a:lnTo>
                  <a:lnTo>
                    <a:pt x="56300" y="34316"/>
                  </a:lnTo>
                  <a:lnTo>
                    <a:pt x="55993" y="34592"/>
                  </a:lnTo>
                  <a:lnTo>
                    <a:pt x="55747" y="34900"/>
                  </a:lnTo>
                  <a:lnTo>
                    <a:pt x="55532" y="35238"/>
                  </a:lnTo>
                  <a:lnTo>
                    <a:pt x="55347" y="35607"/>
                  </a:lnTo>
                  <a:lnTo>
                    <a:pt x="55224" y="35976"/>
                  </a:lnTo>
                  <a:lnTo>
                    <a:pt x="55132" y="36345"/>
                  </a:lnTo>
                  <a:lnTo>
                    <a:pt x="55070" y="36745"/>
                  </a:lnTo>
                  <a:lnTo>
                    <a:pt x="55101" y="37144"/>
                  </a:lnTo>
                  <a:lnTo>
                    <a:pt x="55132" y="37544"/>
                  </a:lnTo>
                  <a:lnTo>
                    <a:pt x="55224" y="37913"/>
                  </a:lnTo>
                  <a:lnTo>
                    <a:pt x="55316" y="38190"/>
                  </a:lnTo>
                  <a:lnTo>
                    <a:pt x="55439" y="38436"/>
                  </a:lnTo>
                  <a:lnTo>
                    <a:pt x="55562" y="38682"/>
                  </a:lnTo>
                  <a:lnTo>
                    <a:pt x="55716" y="38897"/>
                  </a:lnTo>
                  <a:lnTo>
                    <a:pt x="55870" y="39112"/>
                  </a:lnTo>
                  <a:lnTo>
                    <a:pt x="56054" y="39297"/>
                  </a:lnTo>
                  <a:lnTo>
                    <a:pt x="56239" y="39481"/>
                  </a:lnTo>
                  <a:lnTo>
                    <a:pt x="56454" y="39666"/>
                  </a:lnTo>
                  <a:lnTo>
                    <a:pt x="56669" y="39789"/>
                  </a:lnTo>
                  <a:lnTo>
                    <a:pt x="56915" y="39942"/>
                  </a:lnTo>
                  <a:lnTo>
                    <a:pt x="57130" y="40035"/>
                  </a:lnTo>
                  <a:lnTo>
                    <a:pt x="57407" y="40127"/>
                  </a:lnTo>
                  <a:lnTo>
                    <a:pt x="57653" y="40219"/>
                  </a:lnTo>
                  <a:lnTo>
                    <a:pt x="57930" y="40281"/>
                  </a:lnTo>
                  <a:lnTo>
                    <a:pt x="58207" y="40311"/>
                  </a:lnTo>
                  <a:lnTo>
                    <a:pt x="60697" y="40311"/>
                  </a:lnTo>
                  <a:lnTo>
                    <a:pt x="60697" y="45293"/>
                  </a:lnTo>
                  <a:lnTo>
                    <a:pt x="57592" y="45293"/>
                  </a:lnTo>
                  <a:lnTo>
                    <a:pt x="57438" y="44585"/>
                  </a:lnTo>
                  <a:lnTo>
                    <a:pt x="57223" y="43878"/>
                  </a:lnTo>
                  <a:lnTo>
                    <a:pt x="56946" y="43202"/>
                  </a:lnTo>
                  <a:lnTo>
                    <a:pt x="56638" y="42587"/>
                  </a:lnTo>
                  <a:lnTo>
                    <a:pt x="56239" y="41972"/>
                  </a:lnTo>
                  <a:lnTo>
                    <a:pt x="55808" y="41418"/>
                  </a:lnTo>
                  <a:lnTo>
                    <a:pt x="55347" y="40896"/>
                  </a:lnTo>
                  <a:lnTo>
                    <a:pt x="54824" y="40404"/>
                  </a:lnTo>
                  <a:lnTo>
                    <a:pt x="54271" y="39973"/>
                  </a:lnTo>
                  <a:lnTo>
                    <a:pt x="53656" y="39574"/>
                  </a:lnTo>
                  <a:lnTo>
                    <a:pt x="53041" y="39235"/>
                  </a:lnTo>
                  <a:lnTo>
                    <a:pt x="52364" y="38959"/>
                  </a:lnTo>
                  <a:lnTo>
                    <a:pt x="51688" y="38743"/>
                  </a:lnTo>
                  <a:lnTo>
                    <a:pt x="50981" y="38559"/>
                  </a:lnTo>
                  <a:lnTo>
                    <a:pt x="50243" y="38467"/>
                  </a:lnTo>
                  <a:lnTo>
                    <a:pt x="49474" y="38436"/>
                  </a:lnTo>
                  <a:lnTo>
                    <a:pt x="48736" y="38467"/>
                  </a:lnTo>
                  <a:lnTo>
                    <a:pt x="47998" y="38559"/>
                  </a:lnTo>
                  <a:lnTo>
                    <a:pt x="47291" y="38743"/>
                  </a:lnTo>
                  <a:lnTo>
                    <a:pt x="46584" y="38959"/>
                  </a:lnTo>
                  <a:lnTo>
                    <a:pt x="45938" y="39235"/>
                  </a:lnTo>
                  <a:lnTo>
                    <a:pt x="45292" y="39574"/>
                  </a:lnTo>
                  <a:lnTo>
                    <a:pt x="44708" y="39973"/>
                  </a:lnTo>
                  <a:lnTo>
                    <a:pt x="44155" y="40404"/>
                  </a:lnTo>
                  <a:lnTo>
                    <a:pt x="43632" y="40896"/>
                  </a:lnTo>
                  <a:lnTo>
                    <a:pt x="43140" y="41418"/>
                  </a:lnTo>
                  <a:lnTo>
                    <a:pt x="42710" y="41972"/>
                  </a:lnTo>
                  <a:lnTo>
                    <a:pt x="42341" y="42587"/>
                  </a:lnTo>
                  <a:lnTo>
                    <a:pt x="42002" y="43202"/>
                  </a:lnTo>
                  <a:lnTo>
                    <a:pt x="41726" y="43878"/>
                  </a:lnTo>
                  <a:lnTo>
                    <a:pt x="41510" y="44585"/>
                  </a:lnTo>
                  <a:lnTo>
                    <a:pt x="41387" y="45293"/>
                  </a:lnTo>
                  <a:lnTo>
                    <a:pt x="21217" y="45293"/>
                  </a:lnTo>
                  <a:lnTo>
                    <a:pt x="21063" y="44585"/>
                  </a:lnTo>
                  <a:lnTo>
                    <a:pt x="20848" y="43878"/>
                  </a:lnTo>
                  <a:lnTo>
                    <a:pt x="20571" y="43202"/>
                  </a:lnTo>
                  <a:lnTo>
                    <a:pt x="20263" y="42587"/>
                  </a:lnTo>
                  <a:lnTo>
                    <a:pt x="19864" y="41972"/>
                  </a:lnTo>
                  <a:lnTo>
                    <a:pt x="19433" y="41418"/>
                  </a:lnTo>
                  <a:lnTo>
                    <a:pt x="18972" y="40896"/>
                  </a:lnTo>
                  <a:lnTo>
                    <a:pt x="18449" y="40404"/>
                  </a:lnTo>
                  <a:lnTo>
                    <a:pt x="17896" y="39973"/>
                  </a:lnTo>
                  <a:lnTo>
                    <a:pt x="17311" y="39574"/>
                  </a:lnTo>
                  <a:lnTo>
                    <a:pt x="16666" y="39235"/>
                  </a:lnTo>
                  <a:lnTo>
                    <a:pt x="16020" y="38959"/>
                  </a:lnTo>
                  <a:lnTo>
                    <a:pt x="15313" y="38743"/>
                  </a:lnTo>
                  <a:lnTo>
                    <a:pt x="14606" y="38559"/>
                  </a:lnTo>
                  <a:lnTo>
                    <a:pt x="13868" y="38467"/>
                  </a:lnTo>
                  <a:lnTo>
                    <a:pt x="13130" y="38436"/>
                  </a:lnTo>
                  <a:lnTo>
                    <a:pt x="12361" y="38467"/>
                  </a:lnTo>
                  <a:lnTo>
                    <a:pt x="11623" y="38559"/>
                  </a:lnTo>
                  <a:lnTo>
                    <a:pt x="10916" y="38743"/>
                  </a:lnTo>
                  <a:lnTo>
                    <a:pt x="10209" y="38959"/>
                  </a:lnTo>
                  <a:lnTo>
                    <a:pt x="9563" y="39235"/>
                  </a:lnTo>
                  <a:lnTo>
                    <a:pt x="8917" y="39574"/>
                  </a:lnTo>
                  <a:lnTo>
                    <a:pt x="8333" y="39973"/>
                  </a:lnTo>
                  <a:lnTo>
                    <a:pt x="7780" y="40404"/>
                  </a:lnTo>
                  <a:lnTo>
                    <a:pt x="7257" y="40896"/>
                  </a:lnTo>
                  <a:lnTo>
                    <a:pt x="6796" y="41418"/>
                  </a:lnTo>
                  <a:lnTo>
                    <a:pt x="6365" y="41972"/>
                  </a:lnTo>
                  <a:lnTo>
                    <a:pt x="5965" y="42587"/>
                  </a:lnTo>
                  <a:lnTo>
                    <a:pt x="5658" y="43202"/>
                  </a:lnTo>
                  <a:lnTo>
                    <a:pt x="5381" y="43878"/>
                  </a:lnTo>
                  <a:lnTo>
                    <a:pt x="5166" y="44585"/>
                  </a:lnTo>
                  <a:lnTo>
                    <a:pt x="5012" y="45293"/>
                  </a:lnTo>
                  <a:lnTo>
                    <a:pt x="2306" y="45293"/>
                  </a:lnTo>
                  <a:lnTo>
                    <a:pt x="2306" y="32163"/>
                  </a:lnTo>
                  <a:lnTo>
                    <a:pt x="2306" y="31917"/>
                  </a:lnTo>
                  <a:lnTo>
                    <a:pt x="2368" y="31671"/>
                  </a:lnTo>
                  <a:lnTo>
                    <a:pt x="2399" y="31456"/>
                  </a:lnTo>
                  <a:lnTo>
                    <a:pt x="2491" y="31241"/>
                  </a:lnTo>
                  <a:lnTo>
                    <a:pt x="2583" y="31025"/>
                  </a:lnTo>
                  <a:lnTo>
                    <a:pt x="2706" y="30841"/>
                  </a:lnTo>
                  <a:lnTo>
                    <a:pt x="2829" y="30656"/>
                  </a:lnTo>
                  <a:lnTo>
                    <a:pt x="2983" y="30503"/>
                  </a:lnTo>
                  <a:lnTo>
                    <a:pt x="3167" y="30349"/>
                  </a:lnTo>
                  <a:lnTo>
                    <a:pt x="3352" y="30226"/>
                  </a:lnTo>
                  <a:lnTo>
                    <a:pt x="3536" y="30103"/>
                  </a:lnTo>
                  <a:lnTo>
                    <a:pt x="3752" y="30011"/>
                  </a:lnTo>
                  <a:lnTo>
                    <a:pt x="3936" y="29919"/>
                  </a:lnTo>
                  <a:lnTo>
                    <a:pt x="4182" y="29857"/>
                  </a:lnTo>
                  <a:lnTo>
                    <a:pt x="4397" y="29826"/>
                  </a:lnTo>
                  <a:lnTo>
                    <a:pt x="5012" y="29826"/>
                  </a:lnTo>
                  <a:lnTo>
                    <a:pt x="5012" y="35146"/>
                  </a:lnTo>
                  <a:lnTo>
                    <a:pt x="5043" y="35361"/>
                  </a:lnTo>
                  <a:lnTo>
                    <a:pt x="5104" y="35576"/>
                  </a:lnTo>
                  <a:lnTo>
                    <a:pt x="5197" y="35791"/>
                  </a:lnTo>
                  <a:lnTo>
                    <a:pt x="5350" y="35945"/>
                  </a:lnTo>
                  <a:lnTo>
                    <a:pt x="5535" y="36099"/>
                  </a:lnTo>
                  <a:lnTo>
                    <a:pt x="5719" y="36191"/>
                  </a:lnTo>
                  <a:lnTo>
                    <a:pt x="5935" y="36283"/>
                  </a:lnTo>
                  <a:lnTo>
                    <a:pt x="6396" y="36283"/>
                  </a:lnTo>
                  <a:lnTo>
                    <a:pt x="6611" y="36191"/>
                  </a:lnTo>
                  <a:lnTo>
                    <a:pt x="6796" y="36099"/>
                  </a:lnTo>
                  <a:lnTo>
                    <a:pt x="6980" y="35945"/>
                  </a:lnTo>
                  <a:lnTo>
                    <a:pt x="7103" y="35791"/>
                  </a:lnTo>
                  <a:lnTo>
                    <a:pt x="7226" y="35576"/>
                  </a:lnTo>
                  <a:lnTo>
                    <a:pt x="7288" y="35361"/>
                  </a:lnTo>
                  <a:lnTo>
                    <a:pt x="7318" y="35146"/>
                  </a:lnTo>
                  <a:lnTo>
                    <a:pt x="7318" y="29826"/>
                  </a:lnTo>
                  <a:close/>
                  <a:moveTo>
                    <a:pt x="13130" y="40711"/>
                  </a:moveTo>
                  <a:lnTo>
                    <a:pt x="13714" y="40742"/>
                  </a:lnTo>
                  <a:lnTo>
                    <a:pt x="14298" y="40834"/>
                  </a:lnTo>
                  <a:lnTo>
                    <a:pt x="14882" y="40988"/>
                  </a:lnTo>
                  <a:lnTo>
                    <a:pt x="15405" y="41203"/>
                  </a:lnTo>
                  <a:lnTo>
                    <a:pt x="15928" y="41449"/>
                  </a:lnTo>
                  <a:lnTo>
                    <a:pt x="16420" y="41726"/>
                  </a:lnTo>
                  <a:lnTo>
                    <a:pt x="16881" y="42095"/>
                  </a:lnTo>
                  <a:lnTo>
                    <a:pt x="17311" y="42464"/>
                  </a:lnTo>
                  <a:lnTo>
                    <a:pt x="17680" y="42894"/>
                  </a:lnTo>
                  <a:lnTo>
                    <a:pt x="18019" y="43356"/>
                  </a:lnTo>
                  <a:lnTo>
                    <a:pt x="18326" y="43817"/>
                  </a:lnTo>
                  <a:lnTo>
                    <a:pt x="18572" y="44340"/>
                  </a:lnTo>
                  <a:lnTo>
                    <a:pt x="18787" y="44893"/>
                  </a:lnTo>
                  <a:lnTo>
                    <a:pt x="18910" y="45446"/>
                  </a:lnTo>
                  <a:lnTo>
                    <a:pt x="19003" y="46061"/>
                  </a:lnTo>
                  <a:lnTo>
                    <a:pt x="19033" y="46646"/>
                  </a:lnTo>
                  <a:lnTo>
                    <a:pt x="19003" y="47261"/>
                  </a:lnTo>
                  <a:lnTo>
                    <a:pt x="18910" y="47845"/>
                  </a:lnTo>
                  <a:lnTo>
                    <a:pt x="18787" y="48398"/>
                  </a:lnTo>
                  <a:lnTo>
                    <a:pt x="18572" y="48952"/>
                  </a:lnTo>
                  <a:lnTo>
                    <a:pt x="18326" y="49474"/>
                  </a:lnTo>
                  <a:lnTo>
                    <a:pt x="18019" y="49966"/>
                  </a:lnTo>
                  <a:lnTo>
                    <a:pt x="17680" y="50428"/>
                  </a:lnTo>
                  <a:lnTo>
                    <a:pt x="17311" y="50827"/>
                  </a:lnTo>
                  <a:lnTo>
                    <a:pt x="16881" y="51227"/>
                  </a:lnTo>
                  <a:lnTo>
                    <a:pt x="16420" y="51565"/>
                  </a:lnTo>
                  <a:lnTo>
                    <a:pt x="15928" y="51873"/>
                  </a:lnTo>
                  <a:lnTo>
                    <a:pt x="15405" y="52119"/>
                  </a:lnTo>
                  <a:lnTo>
                    <a:pt x="14882" y="52303"/>
                  </a:lnTo>
                  <a:lnTo>
                    <a:pt x="14298" y="52457"/>
                  </a:lnTo>
                  <a:lnTo>
                    <a:pt x="13714" y="52549"/>
                  </a:lnTo>
                  <a:lnTo>
                    <a:pt x="13130" y="52580"/>
                  </a:lnTo>
                  <a:lnTo>
                    <a:pt x="12515" y="52549"/>
                  </a:lnTo>
                  <a:lnTo>
                    <a:pt x="11931" y="52457"/>
                  </a:lnTo>
                  <a:lnTo>
                    <a:pt x="11346" y="52303"/>
                  </a:lnTo>
                  <a:lnTo>
                    <a:pt x="10824" y="52119"/>
                  </a:lnTo>
                  <a:lnTo>
                    <a:pt x="10301" y="51873"/>
                  </a:lnTo>
                  <a:lnTo>
                    <a:pt x="9809" y="51565"/>
                  </a:lnTo>
                  <a:lnTo>
                    <a:pt x="9348" y="51227"/>
                  </a:lnTo>
                  <a:lnTo>
                    <a:pt x="8917" y="50827"/>
                  </a:lnTo>
                  <a:lnTo>
                    <a:pt x="8548" y="50428"/>
                  </a:lnTo>
                  <a:lnTo>
                    <a:pt x="8210" y="49966"/>
                  </a:lnTo>
                  <a:lnTo>
                    <a:pt x="7903" y="49474"/>
                  </a:lnTo>
                  <a:lnTo>
                    <a:pt x="7657" y="48952"/>
                  </a:lnTo>
                  <a:lnTo>
                    <a:pt x="7441" y="48398"/>
                  </a:lnTo>
                  <a:lnTo>
                    <a:pt x="7318" y="47845"/>
                  </a:lnTo>
                  <a:lnTo>
                    <a:pt x="7226" y="47261"/>
                  </a:lnTo>
                  <a:lnTo>
                    <a:pt x="7195" y="46646"/>
                  </a:lnTo>
                  <a:lnTo>
                    <a:pt x="7226" y="46061"/>
                  </a:lnTo>
                  <a:lnTo>
                    <a:pt x="7318" y="45446"/>
                  </a:lnTo>
                  <a:lnTo>
                    <a:pt x="7441" y="44893"/>
                  </a:lnTo>
                  <a:lnTo>
                    <a:pt x="7657" y="44340"/>
                  </a:lnTo>
                  <a:lnTo>
                    <a:pt x="7903" y="43817"/>
                  </a:lnTo>
                  <a:lnTo>
                    <a:pt x="8210" y="43356"/>
                  </a:lnTo>
                  <a:lnTo>
                    <a:pt x="8548" y="42894"/>
                  </a:lnTo>
                  <a:lnTo>
                    <a:pt x="8917" y="42464"/>
                  </a:lnTo>
                  <a:lnTo>
                    <a:pt x="9348" y="42095"/>
                  </a:lnTo>
                  <a:lnTo>
                    <a:pt x="9809" y="41726"/>
                  </a:lnTo>
                  <a:lnTo>
                    <a:pt x="10301" y="41449"/>
                  </a:lnTo>
                  <a:lnTo>
                    <a:pt x="10824" y="41203"/>
                  </a:lnTo>
                  <a:lnTo>
                    <a:pt x="11346" y="40988"/>
                  </a:lnTo>
                  <a:lnTo>
                    <a:pt x="11931" y="40834"/>
                  </a:lnTo>
                  <a:lnTo>
                    <a:pt x="12515" y="40742"/>
                  </a:lnTo>
                  <a:lnTo>
                    <a:pt x="13130" y="40711"/>
                  </a:lnTo>
                  <a:close/>
                  <a:moveTo>
                    <a:pt x="49474" y="40711"/>
                  </a:moveTo>
                  <a:lnTo>
                    <a:pt x="50089" y="40742"/>
                  </a:lnTo>
                  <a:lnTo>
                    <a:pt x="50673" y="40834"/>
                  </a:lnTo>
                  <a:lnTo>
                    <a:pt x="51258" y="40988"/>
                  </a:lnTo>
                  <a:lnTo>
                    <a:pt x="51780" y="41203"/>
                  </a:lnTo>
                  <a:lnTo>
                    <a:pt x="52303" y="41449"/>
                  </a:lnTo>
                  <a:lnTo>
                    <a:pt x="52795" y="41726"/>
                  </a:lnTo>
                  <a:lnTo>
                    <a:pt x="53256" y="42095"/>
                  </a:lnTo>
                  <a:lnTo>
                    <a:pt x="53687" y="42464"/>
                  </a:lnTo>
                  <a:lnTo>
                    <a:pt x="54056" y="42894"/>
                  </a:lnTo>
                  <a:lnTo>
                    <a:pt x="54394" y="43356"/>
                  </a:lnTo>
                  <a:lnTo>
                    <a:pt x="54701" y="43817"/>
                  </a:lnTo>
                  <a:lnTo>
                    <a:pt x="54947" y="44340"/>
                  </a:lnTo>
                  <a:lnTo>
                    <a:pt x="55132" y="44893"/>
                  </a:lnTo>
                  <a:lnTo>
                    <a:pt x="55286" y="45446"/>
                  </a:lnTo>
                  <a:lnTo>
                    <a:pt x="55378" y="46061"/>
                  </a:lnTo>
                  <a:lnTo>
                    <a:pt x="55409" y="46646"/>
                  </a:lnTo>
                  <a:lnTo>
                    <a:pt x="55378" y="47261"/>
                  </a:lnTo>
                  <a:lnTo>
                    <a:pt x="55286" y="47845"/>
                  </a:lnTo>
                  <a:lnTo>
                    <a:pt x="55132" y="48398"/>
                  </a:lnTo>
                  <a:lnTo>
                    <a:pt x="54947" y="48952"/>
                  </a:lnTo>
                  <a:lnTo>
                    <a:pt x="54701" y="49474"/>
                  </a:lnTo>
                  <a:lnTo>
                    <a:pt x="54394" y="49966"/>
                  </a:lnTo>
                  <a:lnTo>
                    <a:pt x="54056" y="50428"/>
                  </a:lnTo>
                  <a:lnTo>
                    <a:pt x="53687" y="50827"/>
                  </a:lnTo>
                  <a:lnTo>
                    <a:pt x="53256" y="51227"/>
                  </a:lnTo>
                  <a:lnTo>
                    <a:pt x="52795" y="51565"/>
                  </a:lnTo>
                  <a:lnTo>
                    <a:pt x="52303" y="51873"/>
                  </a:lnTo>
                  <a:lnTo>
                    <a:pt x="51780" y="52119"/>
                  </a:lnTo>
                  <a:lnTo>
                    <a:pt x="51258" y="52303"/>
                  </a:lnTo>
                  <a:lnTo>
                    <a:pt x="50673" y="52457"/>
                  </a:lnTo>
                  <a:lnTo>
                    <a:pt x="50089" y="52549"/>
                  </a:lnTo>
                  <a:lnTo>
                    <a:pt x="49474" y="52580"/>
                  </a:lnTo>
                  <a:lnTo>
                    <a:pt x="48890" y="52549"/>
                  </a:lnTo>
                  <a:lnTo>
                    <a:pt x="48275" y="52457"/>
                  </a:lnTo>
                  <a:lnTo>
                    <a:pt x="47721" y="52303"/>
                  </a:lnTo>
                  <a:lnTo>
                    <a:pt x="47168" y="52119"/>
                  </a:lnTo>
                  <a:lnTo>
                    <a:pt x="46645" y="51873"/>
                  </a:lnTo>
                  <a:lnTo>
                    <a:pt x="46184" y="51565"/>
                  </a:lnTo>
                  <a:lnTo>
                    <a:pt x="45723" y="51227"/>
                  </a:lnTo>
                  <a:lnTo>
                    <a:pt x="45292" y="50827"/>
                  </a:lnTo>
                  <a:lnTo>
                    <a:pt x="44923" y="50428"/>
                  </a:lnTo>
                  <a:lnTo>
                    <a:pt x="44554" y="49966"/>
                  </a:lnTo>
                  <a:lnTo>
                    <a:pt x="44278" y="49474"/>
                  </a:lnTo>
                  <a:lnTo>
                    <a:pt x="44032" y="48952"/>
                  </a:lnTo>
                  <a:lnTo>
                    <a:pt x="43816" y="48398"/>
                  </a:lnTo>
                  <a:lnTo>
                    <a:pt x="43663" y="47845"/>
                  </a:lnTo>
                  <a:lnTo>
                    <a:pt x="43570" y="47261"/>
                  </a:lnTo>
                  <a:lnTo>
                    <a:pt x="43540" y="46646"/>
                  </a:lnTo>
                  <a:lnTo>
                    <a:pt x="43570" y="46061"/>
                  </a:lnTo>
                  <a:lnTo>
                    <a:pt x="43663" y="45446"/>
                  </a:lnTo>
                  <a:lnTo>
                    <a:pt x="43816" y="44893"/>
                  </a:lnTo>
                  <a:lnTo>
                    <a:pt x="44032" y="44340"/>
                  </a:lnTo>
                  <a:lnTo>
                    <a:pt x="44278" y="43817"/>
                  </a:lnTo>
                  <a:lnTo>
                    <a:pt x="44554" y="43356"/>
                  </a:lnTo>
                  <a:lnTo>
                    <a:pt x="44923" y="42894"/>
                  </a:lnTo>
                  <a:lnTo>
                    <a:pt x="45292" y="42464"/>
                  </a:lnTo>
                  <a:lnTo>
                    <a:pt x="45723" y="42095"/>
                  </a:lnTo>
                  <a:lnTo>
                    <a:pt x="46184" y="41726"/>
                  </a:lnTo>
                  <a:lnTo>
                    <a:pt x="46645" y="41449"/>
                  </a:lnTo>
                  <a:lnTo>
                    <a:pt x="47168" y="41203"/>
                  </a:lnTo>
                  <a:lnTo>
                    <a:pt x="47721" y="40988"/>
                  </a:lnTo>
                  <a:lnTo>
                    <a:pt x="48275" y="40834"/>
                  </a:lnTo>
                  <a:lnTo>
                    <a:pt x="48890" y="40742"/>
                  </a:lnTo>
                  <a:lnTo>
                    <a:pt x="49474" y="40711"/>
                  </a:lnTo>
                  <a:close/>
                  <a:moveTo>
                    <a:pt x="45016" y="0"/>
                  </a:moveTo>
                  <a:lnTo>
                    <a:pt x="44770" y="31"/>
                  </a:lnTo>
                  <a:lnTo>
                    <a:pt x="44554" y="93"/>
                  </a:lnTo>
                  <a:lnTo>
                    <a:pt x="44370" y="216"/>
                  </a:lnTo>
                  <a:lnTo>
                    <a:pt x="44185" y="339"/>
                  </a:lnTo>
                  <a:lnTo>
                    <a:pt x="44062" y="523"/>
                  </a:lnTo>
                  <a:lnTo>
                    <a:pt x="43939" y="708"/>
                  </a:lnTo>
                  <a:lnTo>
                    <a:pt x="43878" y="923"/>
                  </a:lnTo>
                  <a:lnTo>
                    <a:pt x="43847" y="1169"/>
                  </a:lnTo>
                  <a:lnTo>
                    <a:pt x="43847" y="1599"/>
                  </a:lnTo>
                  <a:lnTo>
                    <a:pt x="40403" y="1599"/>
                  </a:lnTo>
                  <a:lnTo>
                    <a:pt x="39911" y="1630"/>
                  </a:lnTo>
                  <a:lnTo>
                    <a:pt x="39450" y="1692"/>
                  </a:lnTo>
                  <a:lnTo>
                    <a:pt x="39020" y="1784"/>
                  </a:lnTo>
                  <a:lnTo>
                    <a:pt x="38589" y="1907"/>
                  </a:lnTo>
                  <a:lnTo>
                    <a:pt x="38159" y="2091"/>
                  </a:lnTo>
                  <a:lnTo>
                    <a:pt x="37759" y="2307"/>
                  </a:lnTo>
                  <a:lnTo>
                    <a:pt x="37359" y="2522"/>
                  </a:lnTo>
                  <a:lnTo>
                    <a:pt x="37021" y="2798"/>
                  </a:lnTo>
                  <a:lnTo>
                    <a:pt x="36683" y="3106"/>
                  </a:lnTo>
                  <a:lnTo>
                    <a:pt x="36375" y="3413"/>
                  </a:lnTo>
                  <a:lnTo>
                    <a:pt x="36099" y="3782"/>
                  </a:lnTo>
                  <a:lnTo>
                    <a:pt x="35853" y="4151"/>
                  </a:lnTo>
                  <a:lnTo>
                    <a:pt x="35607" y="4520"/>
                  </a:lnTo>
                  <a:lnTo>
                    <a:pt x="35422" y="4951"/>
                  </a:lnTo>
                  <a:lnTo>
                    <a:pt x="35268" y="5381"/>
                  </a:lnTo>
                  <a:lnTo>
                    <a:pt x="35145" y="5812"/>
                  </a:lnTo>
                  <a:lnTo>
                    <a:pt x="17957" y="5812"/>
                  </a:lnTo>
                  <a:lnTo>
                    <a:pt x="17281" y="5843"/>
                  </a:lnTo>
                  <a:lnTo>
                    <a:pt x="16635" y="5873"/>
                  </a:lnTo>
                  <a:lnTo>
                    <a:pt x="15989" y="5966"/>
                  </a:lnTo>
                  <a:lnTo>
                    <a:pt x="15344" y="6089"/>
                  </a:lnTo>
                  <a:lnTo>
                    <a:pt x="14729" y="6212"/>
                  </a:lnTo>
                  <a:lnTo>
                    <a:pt x="14114" y="6396"/>
                  </a:lnTo>
                  <a:lnTo>
                    <a:pt x="13499" y="6611"/>
                  </a:lnTo>
                  <a:lnTo>
                    <a:pt x="12914" y="6827"/>
                  </a:lnTo>
                  <a:lnTo>
                    <a:pt x="12361" y="7103"/>
                  </a:lnTo>
                  <a:lnTo>
                    <a:pt x="11808" y="7380"/>
                  </a:lnTo>
                  <a:lnTo>
                    <a:pt x="11254" y="7687"/>
                  </a:lnTo>
                  <a:lnTo>
                    <a:pt x="10731" y="8026"/>
                  </a:lnTo>
                  <a:lnTo>
                    <a:pt x="10209" y="8395"/>
                  </a:lnTo>
                  <a:lnTo>
                    <a:pt x="9717" y="8764"/>
                  </a:lnTo>
                  <a:lnTo>
                    <a:pt x="9255" y="9194"/>
                  </a:lnTo>
                  <a:lnTo>
                    <a:pt x="8825" y="9625"/>
                  </a:lnTo>
                  <a:lnTo>
                    <a:pt x="8394" y="10055"/>
                  </a:lnTo>
                  <a:lnTo>
                    <a:pt x="7964" y="10516"/>
                  </a:lnTo>
                  <a:lnTo>
                    <a:pt x="7595" y="11008"/>
                  </a:lnTo>
                  <a:lnTo>
                    <a:pt x="7226" y="11531"/>
                  </a:lnTo>
                  <a:lnTo>
                    <a:pt x="6888" y="12054"/>
                  </a:lnTo>
                  <a:lnTo>
                    <a:pt x="6580" y="12607"/>
                  </a:lnTo>
                  <a:lnTo>
                    <a:pt x="6304" y="13161"/>
                  </a:lnTo>
                  <a:lnTo>
                    <a:pt x="6027" y="13714"/>
                  </a:lnTo>
                  <a:lnTo>
                    <a:pt x="5812" y="14329"/>
                  </a:lnTo>
                  <a:lnTo>
                    <a:pt x="5596" y="14913"/>
                  </a:lnTo>
                  <a:lnTo>
                    <a:pt x="5412" y="15528"/>
                  </a:lnTo>
                  <a:lnTo>
                    <a:pt x="5289" y="16143"/>
                  </a:lnTo>
                  <a:lnTo>
                    <a:pt x="5166" y="16789"/>
                  </a:lnTo>
                  <a:lnTo>
                    <a:pt x="5074" y="17435"/>
                  </a:lnTo>
                  <a:lnTo>
                    <a:pt x="5043" y="18111"/>
                  </a:lnTo>
                  <a:lnTo>
                    <a:pt x="5012" y="18757"/>
                  </a:lnTo>
                  <a:lnTo>
                    <a:pt x="5012" y="27520"/>
                  </a:lnTo>
                  <a:lnTo>
                    <a:pt x="4643" y="27520"/>
                  </a:lnTo>
                  <a:lnTo>
                    <a:pt x="4182" y="27551"/>
                  </a:lnTo>
                  <a:lnTo>
                    <a:pt x="3721" y="27612"/>
                  </a:lnTo>
                  <a:lnTo>
                    <a:pt x="3260" y="27735"/>
                  </a:lnTo>
                  <a:lnTo>
                    <a:pt x="2829" y="27889"/>
                  </a:lnTo>
                  <a:lnTo>
                    <a:pt x="2429" y="28074"/>
                  </a:lnTo>
                  <a:lnTo>
                    <a:pt x="2060" y="28320"/>
                  </a:lnTo>
                  <a:lnTo>
                    <a:pt x="1691" y="28566"/>
                  </a:lnTo>
                  <a:lnTo>
                    <a:pt x="1384" y="28873"/>
                  </a:lnTo>
                  <a:lnTo>
                    <a:pt x="1076" y="29211"/>
                  </a:lnTo>
                  <a:lnTo>
                    <a:pt x="800" y="29550"/>
                  </a:lnTo>
                  <a:lnTo>
                    <a:pt x="584" y="29949"/>
                  </a:lnTo>
                  <a:lnTo>
                    <a:pt x="369" y="30349"/>
                  </a:lnTo>
                  <a:lnTo>
                    <a:pt x="215" y="30779"/>
                  </a:lnTo>
                  <a:lnTo>
                    <a:pt x="92" y="31210"/>
                  </a:lnTo>
                  <a:lnTo>
                    <a:pt x="31" y="31671"/>
                  </a:lnTo>
                  <a:lnTo>
                    <a:pt x="0" y="32163"/>
                  </a:lnTo>
                  <a:lnTo>
                    <a:pt x="0" y="46430"/>
                  </a:lnTo>
                  <a:lnTo>
                    <a:pt x="31" y="46676"/>
                  </a:lnTo>
                  <a:lnTo>
                    <a:pt x="92" y="46892"/>
                  </a:lnTo>
                  <a:lnTo>
                    <a:pt x="215" y="47076"/>
                  </a:lnTo>
                  <a:lnTo>
                    <a:pt x="338" y="47261"/>
                  </a:lnTo>
                  <a:lnTo>
                    <a:pt x="523" y="47384"/>
                  </a:lnTo>
                  <a:lnTo>
                    <a:pt x="707" y="47507"/>
                  </a:lnTo>
                  <a:lnTo>
                    <a:pt x="923" y="47568"/>
                  </a:lnTo>
                  <a:lnTo>
                    <a:pt x="1169" y="47599"/>
                  </a:lnTo>
                  <a:lnTo>
                    <a:pt x="4951" y="47599"/>
                  </a:lnTo>
                  <a:lnTo>
                    <a:pt x="5074" y="48337"/>
                  </a:lnTo>
                  <a:lnTo>
                    <a:pt x="5258" y="49075"/>
                  </a:lnTo>
                  <a:lnTo>
                    <a:pt x="5504" y="49782"/>
                  </a:lnTo>
                  <a:lnTo>
                    <a:pt x="5812" y="50458"/>
                  </a:lnTo>
                  <a:lnTo>
                    <a:pt x="6211" y="51104"/>
                  </a:lnTo>
                  <a:lnTo>
                    <a:pt x="6611" y="51688"/>
                  </a:lnTo>
                  <a:lnTo>
                    <a:pt x="7103" y="52242"/>
                  </a:lnTo>
                  <a:lnTo>
                    <a:pt x="7626" y="52765"/>
                  </a:lnTo>
                  <a:lnTo>
                    <a:pt x="8179" y="53226"/>
                  </a:lnTo>
                  <a:lnTo>
                    <a:pt x="8794" y="53656"/>
                  </a:lnTo>
                  <a:lnTo>
                    <a:pt x="9440" y="54025"/>
                  </a:lnTo>
                  <a:lnTo>
                    <a:pt x="10116" y="54302"/>
                  </a:lnTo>
                  <a:lnTo>
                    <a:pt x="10824" y="54548"/>
                  </a:lnTo>
                  <a:lnTo>
                    <a:pt x="11562" y="54732"/>
                  </a:lnTo>
                  <a:lnTo>
                    <a:pt x="12330" y="54855"/>
                  </a:lnTo>
                  <a:lnTo>
                    <a:pt x="12730" y="54855"/>
                  </a:lnTo>
                  <a:lnTo>
                    <a:pt x="13130" y="54886"/>
                  </a:lnTo>
                  <a:lnTo>
                    <a:pt x="13499" y="54855"/>
                  </a:lnTo>
                  <a:lnTo>
                    <a:pt x="13898" y="54855"/>
                  </a:lnTo>
                  <a:lnTo>
                    <a:pt x="14667" y="54732"/>
                  </a:lnTo>
                  <a:lnTo>
                    <a:pt x="15405" y="54548"/>
                  </a:lnTo>
                  <a:lnTo>
                    <a:pt x="16112" y="54302"/>
                  </a:lnTo>
                  <a:lnTo>
                    <a:pt x="16789" y="54025"/>
                  </a:lnTo>
                  <a:lnTo>
                    <a:pt x="17434" y="53656"/>
                  </a:lnTo>
                  <a:lnTo>
                    <a:pt x="18049" y="53226"/>
                  </a:lnTo>
                  <a:lnTo>
                    <a:pt x="18603" y="52765"/>
                  </a:lnTo>
                  <a:lnTo>
                    <a:pt x="19126" y="52242"/>
                  </a:lnTo>
                  <a:lnTo>
                    <a:pt x="19618" y="51688"/>
                  </a:lnTo>
                  <a:lnTo>
                    <a:pt x="20017" y="51104"/>
                  </a:lnTo>
                  <a:lnTo>
                    <a:pt x="20417" y="50458"/>
                  </a:lnTo>
                  <a:lnTo>
                    <a:pt x="20725" y="49782"/>
                  </a:lnTo>
                  <a:lnTo>
                    <a:pt x="20971" y="49075"/>
                  </a:lnTo>
                  <a:lnTo>
                    <a:pt x="21155" y="48337"/>
                  </a:lnTo>
                  <a:lnTo>
                    <a:pt x="21278" y="47599"/>
                  </a:lnTo>
                  <a:lnTo>
                    <a:pt x="41326" y="47599"/>
                  </a:lnTo>
                  <a:lnTo>
                    <a:pt x="41449" y="48337"/>
                  </a:lnTo>
                  <a:lnTo>
                    <a:pt x="41633" y="49075"/>
                  </a:lnTo>
                  <a:lnTo>
                    <a:pt x="41879" y="49782"/>
                  </a:lnTo>
                  <a:lnTo>
                    <a:pt x="42187" y="50458"/>
                  </a:lnTo>
                  <a:lnTo>
                    <a:pt x="42556" y="51104"/>
                  </a:lnTo>
                  <a:lnTo>
                    <a:pt x="42986" y="51688"/>
                  </a:lnTo>
                  <a:lnTo>
                    <a:pt x="43478" y="52242"/>
                  </a:lnTo>
                  <a:lnTo>
                    <a:pt x="44001" y="52765"/>
                  </a:lnTo>
                  <a:lnTo>
                    <a:pt x="44554" y="53226"/>
                  </a:lnTo>
                  <a:lnTo>
                    <a:pt x="45169" y="53656"/>
                  </a:lnTo>
                  <a:lnTo>
                    <a:pt x="45815" y="54025"/>
                  </a:lnTo>
                  <a:lnTo>
                    <a:pt x="46492" y="54302"/>
                  </a:lnTo>
                  <a:lnTo>
                    <a:pt x="47199" y="54548"/>
                  </a:lnTo>
                  <a:lnTo>
                    <a:pt x="47937" y="54732"/>
                  </a:lnTo>
                  <a:lnTo>
                    <a:pt x="48705" y="54855"/>
                  </a:lnTo>
                  <a:lnTo>
                    <a:pt x="49074" y="54855"/>
                  </a:lnTo>
                  <a:lnTo>
                    <a:pt x="49474" y="54886"/>
                  </a:lnTo>
                  <a:lnTo>
                    <a:pt x="49874" y="54855"/>
                  </a:lnTo>
                  <a:lnTo>
                    <a:pt x="50274" y="54855"/>
                  </a:lnTo>
                  <a:lnTo>
                    <a:pt x="51012" y="54732"/>
                  </a:lnTo>
                  <a:lnTo>
                    <a:pt x="51750" y="54548"/>
                  </a:lnTo>
                  <a:lnTo>
                    <a:pt x="52487" y="54302"/>
                  </a:lnTo>
                  <a:lnTo>
                    <a:pt x="53164" y="54025"/>
                  </a:lnTo>
                  <a:lnTo>
                    <a:pt x="53810" y="53656"/>
                  </a:lnTo>
                  <a:lnTo>
                    <a:pt x="54394" y="53226"/>
                  </a:lnTo>
                  <a:lnTo>
                    <a:pt x="54978" y="52765"/>
                  </a:lnTo>
                  <a:lnTo>
                    <a:pt x="55501" y="52242"/>
                  </a:lnTo>
                  <a:lnTo>
                    <a:pt x="55962" y="51688"/>
                  </a:lnTo>
                  <a:lnTo>
                    <a:pt x="56392" y="51104"/>
                  </a:lnTo>
                  <a:lnTo>
                    <a:pt x="56761" y="50458"/>
                  </a:lnTo>
                  <a:lnTo>
                    <a:pt x="57100" y="49782"/>
                  </a:lnTo>
                  <a:lnTo>
                    <a:pt x="57346" y="49075"/>
                  </a:lnTo>
                  <a:lnTo>
                    <a:pt x="57530" y="48337"/>
                  </a:lnTo>
                  <a:lnTo>
                    <a:pt x="57653" y="47599"/>
                  </a:lnTo>
                  <a:lnTo>
                    <a:pt x="61835" y="47599"/>
                  </a:lnTo>
                  <a:lnTo>
                    <a:pt x="62050" y="47568"/>
                  </a:lnTo>
                  <a:lnTo>
                    <a:pt x="62265" y="47507"/>
                  </a:lnTo>
                  <a:lnTo>
                    <a:pt x="62481" y="47384"/>
                  </a:lnTo>
                  <a:lnTo>
                    <a:pt x="62634" y="47261"/>
                  </a:lnTo>
                  <a:lnTo>
                    <a:pt x="62788" y="47076"/>
                  </a:lnTo>
                  <a:lnTo>
                    <a:pt x="62880" y="46892"/>
                  </a:lnTo>
                  <a:lnTo>
                    <a:pt x="62973" y="46676"/>
                  </a:lnTo>
                  <a:lnTo>
                    <a:pt x="62973" y="46430"/>
                  </a:lnTo>
                  <a:lnTo>
                    <a:pt x="62973" y="34685"/>
                  </a:lnTo>
                  <a:lnTo>
                    <a:pt x="62973" y="34223"/>
                  </a:lnTo>
                  <a:lnTo>
                    <a:pt x="62911" y="33762"/>
                  </a:lnTo>
                  <a:lnTo>
                    <a:pt x="62788" y="33332"/>
                  </a:lnTo>
                  <a:lnTo>
                    <a:pt x="62665" y="32901"/>
                  </a:lnTo>
                  <a:lnTo>
                    <a:pt x="62511" y="32501"/>
                  </a:lnTo>
                  <a:lnTo>
                    <a:pt x="62296" y="32102"/>
                  </a:lnTo>
                  <a:lnTo>
                    <a:pt x="62050" y="31733"/>
                  </a:lnTo>
                  <a:lnTo>
                    <a:pt x="61804" y="31394"/>
                  </a:lnTo>
                  <a:lnTo>
                    <a:pt x="61497" y="31056"/>
                  </a:lnTo>
                  <a:lnTo>
                    <a:pt x="61189" y="30749"/>
                  </a:lnTo>
                  <a:lnTo>
                    <a:pt x="60820" y="30503"/>
                  </a:lnTo>
                  <a:lnTo>
                    <a:pt x="60451" y="30257"/>
                  </a:lnTo>
                  <a:lnTo>
                    <a:pt x="60052" y="30042"/>
                  </a:lnTo>
                  <a:lnTo>
                    <a:pt x="59652" y="29857"/>
                  </a:lnTo>
                  <a:lnTo>
                    <a:pt x="59221" y="29703"/>
                  </a:lnTo>
                  <a:lnTo>
                    <a:pt x="58760" y="29611"/>
                  </a:lnTo>
                  <a:lnTo>
                    <a:pt x="48213" y="27643"/>
                  </a:lnTo>
                  <a:lnTo>
                    <a:pt x="45877" y="22908"/>
                  </a:lnTo>
                  <a:lnTo>
                    <a:pt x="45446" y="22078"/>
                  </a:lnTo>
                  <a:lnTo>
                    <a:pt x="44923" y="21278"/>
                  </a:lnTo>
                  <a:lnTo>
                    <a:pt x="44401" y="20540"/>
                  </a:lnTo>
                  <a:lnTo>
                    <a:pt x="43786" y="19833"/>
                  </a:lnTo>
                  <a:lnTo>
                    <a:pt x="43140" y="19157"/>
                  </a:lnTo>
                  <a:lnTo>
                    <a:pt x="42433" y="18542"/>
                  </a:lnTo>
                  <a:lnTo>
                    <a:pt x="41726" y="17988"/>
                  </a:lnTo>
                  <a:lnTo>
                    <a:pt x="40957" y="17465"/>
                  </a:lnTo>
                  <a:lnTo>
                    <a:pt x="40157" y="17004"/>
                  </a:lnTo>
                  <a:lnTo>
                    <a:pt x="39327" y="16604"/>
                  </a:lnTo>
                  <a:lnTo>
                    <a:pt x="38466" y="16236"/>
                  </a:lnTo>
                  <a:lnTo>
                    <a:pt x="37575" y="15959"/>
                  </a:lnTo>
                  <a:lnTo>
                    <a:pt x="36683" y="15713"/>
                  </a:lnTo>
                  <a:lnTo>
                    <a:pt x="35760" y="15559"/>
                  </a:lnTo>
                  <a:lnTo>
                    <a:pt x="34838" y="15467"/>
                  </a:lnTo>
                  <a:lnTo>
                    <a:pt x="33885" y="15436"/>
                  </a:lnTo>
                  <a:lnTo>
                    <a:pt x="16020" y="15436"/>
                  </a:lnTo>
                  <a:lnTo>
                    <a:pt x="15467" y="15528"/>
                  </a:lnTo>
                  <a:lnTo>
                    <a:pt x="14913" y="15651"/>
                  </a:lnTo>
                  <a:lnTo>
                    <a:pt x="14390" y="15805"/>
                  </a:lnTo>
                  <a:lnTo>
                    <a:pt x="13868" y="16020"/>
                  </a:lnTo>
                  <a:lnTo>
                    <a:pt x="13406" y="16297"/>
                  </a:lnTo>
                  <a:lnTo>
                    <a:pt x="12945" y="16574"/>
                  </a:lnTo>
                  <a:lnTo>
                    <a:pt x="12515" y="16912"/>
                  </a:lnTo>
                  <a:lnTo>
                    <a:pt x="12115" y="17281"/>
                  </a:lnTo>
                  <a:lnTo>
                    <a:pt x="11746" y="17681"/>
                  </a:lnTo>
                  <a:lnTo>
                    <a:pt x="11408" y="18111"/>
                  </a:lnTo>
                  <a:lnTo>
                    <a:pt x="11131" y="18572"/>
                  </a:lnTo>
                  <a:lnTo>
                    <a:pt x="10854" y="19064"/>
                  </a:lnTo>
                  <a:lnTo>
                    <a:pt x="10639" y="19587"/>
                  </a:lnTo>
                  <a:lnTo>
                    <a:pt x="10485" y="20110"/>
                  </a:lnTo>
                  <a:lnTo>
                    <a:pt x="10362" y="20694"/>
                  </a:lnTo>
                  <a:lnTo>
                    <a:pt x="9194" y="27520"/>
                  </a:lnTo>
                  <a:lnTo>
                    <a:pt x="7318" y="27520"/>
                  </a:lnTo>
                  <a:lnTo>
                    <a:pt x="7318" y="18757"/>
                  </a:lnTo>
                  <a:lnTo>
                    <a:pt x="7318" y="18203"/>
                  </a:lnTo>
                  <a:lnTo>
                    <a:pt x="7380" y="17681"/>
                  </a:lnTo>
                  <a:lnTo>
                    <a:pt x="7441" y="17127"/>
                  </a:lnTo>
                  <a:lnTo>
                    <a:pt x="7534" y="16604"/>
                  </a:lnTo>
                  <a:lnTo>
                    <a:pt x="7657" y="16113"/>
                  </a:lnTo>
                  <a:lnTo>
                    <a:pt x="7780" y="15590"/>
                  </a:lnTo>
                  <a:lnTo>
                    <a:pt x="7964" y="15098"/>
                  </a:lnTo>
                  <a:lnTo>
                    <a:pt x="8149" y="14606"/>
                  </a:lnTo>
                  <a:lnTo>
                    <a:pt x="8364" y="14145"/>
                  </a:lnTo>
                  <a:lnTo>
                    <a:pt x="8610" y="13683"/>
                  </a:lnTo>
                  <a:lnTo>
                    <a:pt x="8856" y="13253"/>
                  </a:lnTo>
                  <a:lnTo>
                    <a:pt x="9132" y="12822"/>
                  </a:lnTo>
                  <a:lnTo>
                    <a:pt x="9440" y="12392"/>
                  </a:lnTo>
                  <a:lnTo>
                    <a:pt x="9747" y="11992"/>
                  </a:lnTo>
                  <a:lnTo>
                    <a:pt x="10086" y="11593"/>
                  </a:lnTo>
                  <a:lnTo>
                    <a:pt x="10424" y="11224"/>
                  </a:lnTo>
                  <a:lnTo>
                    <a:pt x="10793" y="10885"/>
                  </a:lnTo>
                  <a:lnTo>
                    <a:pt x="11193" y="10547"/>
                  </a:lnTo>
                  <a:lnTo>
                    <a:pt x="11592" y="10240"/>
                  </a:lnTo>
                  <a:lnTo>
                    <a:pt x="12023" y="9932"/>
                  </a:lnTo>
                  <a:lnTo>
                    <a:pt x="12453" y="9655"/>
                  </a:lnTo>
                  <a:lnTo>
                    <a:pt x="12884" y="9409"/>
                  </a:lnTo>
                  <a:lnTo>
                    <a:pt x="13345" y="9163"/>
                  </a:lnTo>
                  <a:lnTo>
                    <a:pt x="13806" y="8948"/>
                  </a:lnTo>
                  <a:lnTo>
                    <a:pt x="14298" y="8764"/>
                  </a:lnTo>
                  <a:lnTo>
                    <a:pt x="14790" y="8579"/>
                  </a:lnTo>
                  <a:lnTo>
                    <a:pt x="15313" y="8456"/>
                  </a:lnTo>
                  <a:lnTo>
                    <a:pt x="15805" y="8333"/>
                  </a:lnTo>
                  <a:lnTo>
                    <a:pt x="16328" y="8241"/>
                  </a:lnTo>
                  <a:lnTo>
                    <a:pt x="16881" y="8179"/>
                  </a:lnTo>
                  <a:lnTo>
                    <a:pt x="17404" y="8118"/>
                  </a:lnTo>
                  <a:lnTo>
                    <a:pt x="35145" y="8118"/>
                  </a:lnTo>
                  <a:lnTo>
                    <a:pt x="35268" y="8548"/>
                  </a:lnTo>
                  <a:lnTo>
                    <a:pt x="35422" y="8979"/>
                  </a:lnTo>
                  <a:lnTo>
                    <a:pt x="35607" y="9409"/>
                  </a:lnTo>
                  <a:lnTo>
                    <a:pt x="35853" y="9778"/>
                  </a:lnTo>
                  <a:lnTo>
                    <a:pt x="36099" y="10147"/>
                  </a:lnTo>
                  <a:lnTo>
                    <a:pt x="36375" y="10516"/>
                  </a:lnTo>
                  <a:lnTo>
                    <a:pt x="36683" y="10824"/>
                  </a:lnTo>
                  <a:lnTo>
                    <a:pt x="37021" y="11131"/>
                  </a:lnTo>
                  <a:lnTo>
                    <a:pt x="37359" y="11408"/>
                  </a:lnTo>
                  <a:lnTo>
                    <a:pt x="37759" y="11623"/>
                  </a:lnTo>
                  <a:lnTo>
                    <a:pt x="38159" y="11839"/>
                  </a:lnTo>
                  <a:lnTo>
                    <a:pt x="38589" y="12023"/>
                  </a:lnTo>
                  <a:lnTo>
                    <a:pt x="39020" y="12146"/>
                  </a:lnTo>
                  <a:lnTo>
                    <a:pt x="39450" y="12238"/>
                  </a:lnTo>
                  <a:lnTo>
                    <a:pt x="39911" y="12300"/>
                  </a:lnTo>
                  <a:lnTo>
                    <a:pt x="40403" y="12330"/>
                  </a:lnTo>
                  <a:lnTo>
                    <a:pt x="43847" y="12330"/>
                  </a:lnTo>
                  <a:lnTo>
                    <a:pt x="43847" y="12761"/>
                  </a:lnTo>
                  <a:lnTo>
                    <a:pt x="43878" y="13007"/>
                  </a:lnTo>
                  <a:lnTo>
                    <a:pt x="43939" y="13222"/>
                  </a:lnTo>
                  <a:lnTo>
                    <a:pt x="44062" y="13407"/>
                  </a:lnTo>
                  <a:lnTo>
                    <a:pt x="44185" y="13591"/>
                  </a:lnTo>
                  <a:lnTo>
                    <a:pt x="44370" y="13714"/>
                  </a:lnTo>
                  <a:lnTo>
                    <a:pt x="44554" y="13837"/>
                  </a:lnTo>
                  <a:lnTo>
                    <a:pt x="44770" y="13899"/>
                  </a:lnTo>
                  <a:lnTo>
                    <a:pt x="45016" y="13929"/>
                  </a:lnTo>
                  <a:lnTo>
                    <a:pt x="45231" y="13899"/>
                  </a:lnTo>
                  <a:lnTo>
                    <a:pt x="45446" y="13837"/>
                  </a:lnTo>
                  <a:lnTo>
                    <a:pt x="45631" y="13714"/>
                  </a:lnTo>
                  <a:lnTo>
                    <a:pt x="45815" y="13591"/>
                  </a:lnTo>
                  <a:lnTo>
                    <a:pt x="45969" y="13407"/>
                  </a:lnTo>
                  <a:lnTo>
                    <a:pt x="46061" y="13222"/>
                  </a:lnTo>
                  <a:lnTo>
                    <a:pt x="46123" y="13007"/>
                  </a:lnTo>
                  <a:lnTo>
                    <a:pt x="46153" y="12761"/>
                  </a:lnTo>
                  <a:lnTo>
                    <a:pt x="46153" y="11193"/>
                  </a:lnTo>
                  <a:lnTo>
                    <a:pt x="46153" y="10855"/>
                  </a:lnTo>
                  <a:lnTo>
                    <a:pt x="50089" y="10855"/>
                  </a:lnTo>
                  <a:lnTo>
                    <a:pt x="50335" y="10824"/>
                  </a:lnTo>
                  <a:lnTo>
                    <a:pt x="50550" y="10762"/>
                  </a:lnTo>
                  <a:lnTo>
                    <a:pt x="50735" y="10639"/>
                  </a:lnTo>
                  <a:lnTo>
                    <a:pt x="50919" y="10516"/>
                  </a:lnTo>
                  <a:lnTo>
                    <a:pt x="51042" y="10332"/>
                  </a:lnTo>
                  <a:lnTo>
                    <a:pt x="51165" y="10147"/>
                  </a:lnTo>
                  <a:lnTo>
                    <a:pt x="51227" y="9932"/>
                  </a:lnTo>
                  <a:lnTo>
                    <a:pt x="51258" y="9686"/>
                  </a:lnTo>
                  <a:lnTo>
                    <a:pt x="51227" y="9471"/>
                  </a:lnTo>
                  <a:lnTo>
                    <a:pt x="51165" y="9256"/>
                  </a:lnTo>
                  <a:lnTo>
                    <a:pt x="51042" y="9040"/>
                  </a:lnTo>
                  <a:lnTo>
                    <a:pt x="50919" y="8887"/>
                  </a:lnTo>
                  <a:lnTo>
                    <a:pt x="50735" y="8733"/>
                  </a:lnTo>
                  <a:lnTo>
                    <a:pt x="50550" y="8641"/>
                  </a:lnTo>
                  <a:lnTo>
                    <a:pt x="50335" y="8579"/>
                  </a:lnTo>
                  <a:lnTo>
                    <a:pt x="50089" y="8548"/>
                  </a:lnTo>
                  <a:lnTo>
                    <a:pt x="46153" y="8548"/>
                  </a:lnTo>
                  <a:lnTo>
                    <a:pt x="46153" y="5381"/>
                  </a:lnTo>
                  <a:lnTo>
                    <a:pt x="50089" y="5381"/>
                  </a:lnTo>
                  <a:lnTo>
                    <a:pt x="50335" y="5351"/>
                  </a:lnTo>
                  <a:lnTo>
                    <a:pt x="50550" y="5289"/>
                  </a:lnTo>
                  <a:lnTo>
                    <a:pt x="50735" y="5197"/>
                  </a:lnTo>
                  <a:lnTo>
                    <a:pt x="50919" y="5043"/>
                  </a:lnTo>
                  <a:lnTo>
                    <a:pt x="51042" y="4889"/>
                  </a:lnTo>
                  <a:lnTo>
                    <a:pt x="51165" y="4674"/>
                  </a:lnTo>
                  <a:lnTo>
                    <a:pt x="51227" y="4459"/>
                  </a:lnTo>
                  <a:lnTo>
                    <a:pt x="51258" y="4244"/>
                  </a:lnTo>
                  <a:lnTo>
                    <a:pt x="51227" y="3998"/>
                  </a:lnTo>
                  <a:lnTo>
                    <a:pt x="51165" y="3782"/>
                  </a:lnTo>
                  <a:lnTo>
                    <a:pt x="51042" y="3598"/>
                  </a:lnTo>
                  <a:lnTo>
                    <a:pt x="50919" y="3413"/>
                  </a:lnTo>
                  <a:lnTo>
                    <a:pt x="50735" y="3290"/>
                  </a:lnTo>
                  <a:lnTo>
                    <a:pt x="50550" y="3167"/>
                  </a:lnTo>
                  <a:lnTo>
                    <a:pt x="50335" y="3106"/>
                  </a:lnTo>
                  <a:lnTo>
                    <a:pt x="50089" y="3075"/>
                  </a:lnTo>
                  <a:lnTo>
                    <a:pt x="46153" y="3075"/>
                  </a:lnTo>
                  <a:lnTo>
                    <a:pt x="46153" y="2737"/>
                  </a:lnTo>
                  <a:lnTo>
                    <a:pt x="46153" y="1169"/>
                  </a:lnTo>
                  <a:lnTo>
                    <a:pt x="46123" y="923"/>
                  </a:lnTo>
                  <a:lnTo>
                    <a:pt x="46061" y="708"/>
                  </a:lnTo>
                  <a:lnTo>
                    <a:pt x="45969" y="523"/>
                  </a:lnTo>
                  <a:lnTo>
                    <a:pt x="45815" y="339"/>
                  </a:lnTo>
                  <a:lnTo>
                    <a:pt x="45631" y="216"/>
                  </a:lnTo>
                  <a:lnTo>
                    <a:pt x="45446" y="93"/>
                  </a:lnTo>
                  <a:lnTo>
                    <a:pt x="45231" y="31"/>
                  </a:lnTo>
                  <a:lnTo>
                    <a:pt x="450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9"/>
            <p:cNvSpPr/>
            <p:nvPr/>
          </p:nvSpPr>
          <p:spPr>
            <a:xfrm>
              <a:off x="2551143" y="1689644"/>
              <a:ext cx="100295" cy="55692"/>
            </a:xfrm>
            <a:custGeom>
              <a:rect b="b" l="l" r="r" t="t"/>
              <a:pathLst>
                <a:path extrusionOk="0" h="6489" w="11686">
                  <a:moveTo>
                    <a:pt x="10547" y="1"/>
                  </a:moveTo>
                  <a:lnTo>
                    <a:pt x="10332" y="31"/>
                  </a:lnTo>
                  <a:lnTo>
                    <a:pt x="10117" y="93"/>
                  </a:lnTo>
                  <a:lnTo>
                    <a:pt x="9902" y="185"/>
                  </a:lnTo>
                  <a:lnTo>
                    <a:pt x="9717" y="339"/>
                  </a:lnTo>
                  <a:lnTo>
                    <a:pt x="6827" y="3229"/>
                  </a:lnTo>
                  <a:lnTo>
                    <a:pt x="5904" y="769"/>
                  </a:lnTo>
                  <a:lnTo>
                    <a:pt x="5843" y="646"/>
                  </a:lnTo>
                  <a:lnTo>
                    <a:pt x="5781" y="523"/>
                  </a:lnTo>
                  <a:lnTo>
                    <a:pt x="5597" y="308"/>
                  </a:lnTo>
                  <a:lnTo>
                    <a:pt x="5351" y="154"/>
                  </a:lnTo>
                  <a:lnTo>
                    <a:pt x="5228" y="93"/>
                  </a:lnTo>
                  <a:lnTo>
                    <a:pt x="5074" y="31"/>
                  </a:lnTo>
                  <a:lnTo>
                    <a:pt x="4797" y="31"/>
                  </a:lnTo>
                  <a:lnTo>
                    <a:pt x="4521" y="62"/>
                  </a:lnTo>
                  <a:lnTo>
                    <a:pt x="4244" y="185"/>
                  </a:lnTo>
                  <a:lnTo>
                    <a:pt x="4121" y="247"/>
                  </a:lnTo>
                  <a:lnTo>
                    <a:pt x="4029" y="370"/>
                  </a:lnTo>
                  <a:lnTo>
                    <a:pt x="339" y="4059"/>
                  </a:lnTo>
                  <a:lnTo>
                    <a:pt x="185" y="4213"/>
                  </a:lnTo>
                  <a:lnTo>
                    <a:pt x="93" y="4428"/>
                  </a:lnTo>
                  <a:lnTo>
                    <a:pt x="1" y="4644"/>
                  </a:lnTo>
                  <a:lnTo>
                    <a:pt x="1" y="4859"/>
                  </a:lnTo>
                  <a:lnTo>
                    <a:pt x="1" y="5074"/>
                  </a:lnTo>
                  <a:lnTo>
                    <a:pt x="93" y="5289"/>
                  </a:lnTo>
                  <a:lnTo>
                    <a:pt x="185" y="5505"/>
                  </a:lnTo>
                  <a:lnTo>
                    <a:pt x="339" y="5658"/>
                  </a:lnTo>
                  <a:lnTo>
                    <a:pt x="523" y="5812"/>
                  </a:lnTo>
                  <a:lnTo>
                    <a:pt x="708" y="5935"/>
                  </a:lnTo>
                  <a:lnTo>
                    <a:pt x="923" y="5996"/>
                  </a:lnTo>
                  <a:lnTo>
                    <a:pt x="1354" y="5996"/>
                  </a:lnTo>
                  <a:lnTo>
                    <a:pt x="1569" y="5935"/>
                  </a:lnTo>
                  <a:lnTo>
                    <a:pt x="1784" y="5812"/>
                  </a:lnTo>
                  <a:lnTo>
                    <a:pt x="1969" y="5658"/>
                  </a:lnTo>
                  <a:lnTo>
                    <a:pt x="4367" y="3260"/>
                  </a:lnTo>
                  <a:lnTo>
                    <a:pt x="5289" y="5720"/>
                  </a:lnTo>
                  <a:lnTo>
                    <a:pt x="5351" y="5843"/>
                  </a:lnTo>
                  <a:lnTo>
                    <a:pt x="5412" y="5966"/>
                  </a:lnTo>
                  <a:lnTo>
                    <a:pt x="5597" y="6181"/>
                  </a:lnTo>
                  <a:lnTo>
                    <a:pt x="5843" y="6365"/>
                  </a:lnTo>
                  <a:lnTo>
                    <a:pt x="5966" y="6396"/>
                  </a:lnTo>
                  <a:lnTo>
                    <a:pt x="6120" y="6458"/>
                  </a:lnTo>
                  <a:lnTo>
                    <a:pt x="6366" y="6488"/>
                  </a:lnTo>
                  <a:lnTo>
                    <a:pt x="6581" y="6458"/>
                  </a:lnTo>
                  <a:lnTo>
                    <a:pt x="6796" y="6396"/>
                  </a:lnTo>
                  <a:lnTo>
                    <a:pt x="6981" y="6273"/>
                  </a:lnTo>
                  <a:lnTo>
                    <a:pt x="7165" y="6150"/>
                  </a:lnTo>
                  <a:lnTo>
                    <a:pt x="11347" y="1968"/>
                  </a:lnTo>
                  <a:lnTo>
                    <a:pt x="11501" y="1784"/>
                  </a:lnTo>
                  <a:lnTo>
                    <a:pt x="11593" y="1569"/>
                  </a:lnTo>
                  <a:lnTo>
                    <a:pt x="11654" y="1353"/>
                  </a:lnTo>
                  <a:lnTo>
                    <a:pt x="11685" y="1138"/>
                  </a:lnTo>
                  <a:lnTo>
                    <a:pt x="11654" y="923"/>
                  </a:lnTo>
                  <a:lnTo>
                    <a:pt x="11593" y="708"/>
                  </a:lnTo>
                  <a:lnTo>
                    <a:pt x="11501" y="523"/>
                  </a:lnTo>
                  <a:lnTo>
                    <a:pt x="11347" y="339"/>
                  </a:lnTo>
                  <a:lnTo>
                    <a:pt x="11162" y="185"/>
                  </a:lnTo>
                  <a:lnTo>
                    <a:pt x="10978" y="93"/>
                  </a:lnTo>
                  <a:lnTo>
                    <a:pt x="10763" y="31"/>
                  </a:lnTo>
                  <a:lnTo>
                    <a:pt x="10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29"/>
          <p:cNvSpPr/>
          <p:nvPr/>
        </p:nvSpPr>
        <p:spPr>
          <a:xfrm>
            <a:off x="5932438" y="1395150"/>
            <a:ext cx="599700" cy="549600"/>
          </a:xfrm>
          <a:prstGeom prst="wedgeRoundRectCallout">
            <a:avLst>
              <a:gd fmla="val -80738" name="adj1"/>
              <a:gd fmla="val 103862" name="adj2"/>
              <a:gd fmla="val 0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0" name="Google Shape;400;p29"/>
          <p:cNvGrpSpPr/>
          <p:nvPr/>
        </p:nvGrpSpPr>
        <p:grpSpPr>
          <a:xfrm>
            <a:off x="6027347" y="1487514"/>
            <a:ext cx="409889" cy="364182"/>
            <a:chOff x="2332650" y="1395150"/>
            <a:chExt cx="540466" cy="471068"/>
          </a:xfrm>
        </p:grpSpPr>
        <p:sp>
          <p:nvSpPr>
            <p:cNvPr id="401" name="Google Shape;401;p29"/>
            <p:cNvSpPr/>
            <p:nvPr/>
          </p:nvSpPr>
          <p:spPr>
            <a:xfrm>
              <a:off x="2716864" y="1755091"/>
              <a:ext cx="80761" cy="80761"/>
            </a:xfrm>
            <a:custGeom>
              <a:rect b="b" l="l" r="r" t="t"/>
              <a:pathLst>
                <a:path extrusionOk="0" h="9410" w="9410">
                  <a:moveTo>
                    <a:pt x="4951" y="2306"/>
                  </a:moveTo>
                  <a:lnTo>
                    <a:pt x="5197" y="2368"/>
                  </a:lnTo>
                  <a:lnTo>
                    <a:pt x="5443" y="2429"/>
                  </a:lnTo>
                  <a:lnTo>
                    <a:pt x="5658" y="2491"/>
                  </a:lnTo>
                  <a:lnTo>
                    <a:pt x="5874" y="2583"/>
                  </a:lnTo>
                  <a:lnTo>
                    <a:pt x="6058" y="2706"/>
                  </a:lnTo>
                  <a:lnTo>
                    <a:pt x="6243" y="2860"/>
                  </a:lnTo>
                  <a:lnTo>
                    <a:pt x="6427" y="3013"/>
                  </a:lnTo>
                  <a:lnTo>
                    <a:pt x="6581" y="3198"/>
                  </a:lnTo>
                  <a:lnTo>
                    <a:pt x="6704" y="3382"/>
                  </a:lnTo>
                  <a:lnTo>
                    <a:pt x="6827" y="3567"/>
                  </a:lnTo>
                  <a:lnTo>
                    <a:pt x="6919" y="3782"/>
                  </a:lnTo>
                  <a:lnTo>
                    <a:pt x="7011" y="3997"/>
                  </a:lnTo>
                  <a:lnTo>
                    <a:pt x="7073" y="4213"/>
                  </a:lnTo>
                  <a:lnTo>
                    <a:pt x="7103" y="4459"/>
                  </a:lnTo>
                  <a:lnTo>
                    <a:pt x="7134" y="4705"/>
                  </a:lnTo>
                  <a:lnTo>
                    <a:pt x="7103" y="4951"/>
                  </a:lnTo>
                  <a:lnTo>
                    <a:pt x="7073" y="5197"/>
                  </a:lnTo>
                  <a:lnTo>
                    <a:pt x="7011" y="5412"/>
                  </a:lnTo>
                  <a:lnTo>
                    <a:pt x="6919" y="5658"/>
                  </a:lnTo>
                  <a:lnTo>
                    <a:pt x="6827" y="5842"/>
                  </a:lnTo>
                  <a:lnTo>
                    <a:pt x="6704" y="6058"/>
                  </a:lnTo>
                  <a:lnTo>
                    <a:pt x="6581" y="6242"/>
                  </a:lnTo>
                  <a:lnTo>
                    <a:pt x="6427" y="6427"/>
                  </a:lnTo>
                  <a:lnTo>
                    <a:pt x="6243" y="6580"/>
                  </a:lnTo>
                  <a:lnTo>
                    <a:pt x="6058" y="6703"/>
                  </a:lnTo>
                  <a:lnTo>
                    <a:pt x="5874" y="6826"/>
                  </a:lnTo>
                  <a:lnTo>
                    <a:pt x="5658" y="6919"/>
                  </a:lnTo>
                  <a:lnTo>
                    <a:pt x="5443" y="7011"/>
                  </a:lnTo>
                  <a:lnTo>
                    <a:pt x="5197" y="7072"/>
                  </a:lnTo>
                  <a:lnTo>
                    <a:pt x="4951" y="7103"/>
                  </a:lnTo>
                  <a:lnTo>
                    <a:pt x="4459" y="7103"/>
                  </a:lnTo>
                  <a:lnTo>
                    <a:pt x="4244" y="7072"/>
                  </a:lnTo>
                  <a:lnTo>
                    <a:pt x="3998" y="7011"/>
                  </a:lnTo>
                  <a:lnTo>
                    <a:pt x="3783" y="6919"/>
                  </a:lnTo>
                  <a:lnTo>
                    <a:pt x="3567" y="6826"/>
                  </a:lnTo>
                  <a:lnTo>
                    <a:pt x="3383" y="6703"/>
                  </a:lnTo>
                  <a:lnTo>
                    <a:pt x="3198" y="6580"/>
                  </a:lnTo>
                  <a:lnTo>
                    <a:pt x="3014" y="6427"/>
                  </a:lnTo>
                  <a:lnTo>
                    <a:pt x="2860" y="6242"/>
                  </a:lnTo>
                  <a:lnTo>
                    <a:pt x="2706" y="6058"/>
                  </a:lnTo>
                  <a:lnTo>
                    <a:pt x="2614" y="5842"/>
                  </a:lnTo>
                  <a:lnTo>
                    <a:pt x="2491" y="5658"/>
                  </a:lnTo>
                  <a:lnTo>
                    <a:pt x="2430" y="5412"/>
                  </a:lnTo>
                  <a:lnTo>
                    <a:pt x="2368" y="5197"/>
                  </a:lnTo>
                  <a:lnTo>
                    <a:pt x="2307" y="4951"/>
                  </a:lnTo>
                  <a:lnTo>
                    <a:pt x="2307" y="4705"/>
                  </a:lnTo>
                  <a:lnTo>
                    <a:pt x="2307" y="4459"/>
                  </a:lnTo>
                  <a:lnTo>
                    <a:pt x="2368" y="4213"/>
                  </a:lnTo>
                  <a:lnTo>
                    <a:pt x="2430" y="3997"/>
                  </a:lnTo>
                  <a:lnTo>
                    <a:pt x="2491" y="3782"/>
                  </a:lnTo>
                  <a:lnTo>
                    <a:pt x="2614" y="3567"/>
                  </a:lnTo>
                  <a:lnTo>
                    <a:pt x="2706" y="3382"/>
                  </a:lnTo>
                  <a:lnTo>
                    <a:pt x="2860" y="3198"/>
                  </a:lnTo>
                  <a:lnTo>
                    <a:pt x="3014" y="3013"/>
                  </a:lnTo>
                  <a:lnTo>
                    <a:pt x="3198" y="2860"/>
                  </a:lnTo>
                  <a:lnTo>
                    <a:pt x="3383" y="2706"/>
                  </a:lnTo>
                  <a:lnTo>
                    <a:pt x="3567" y="2583"/>
                  </a:lnTo>
                  <a:lnTo>
                    <a:pt x="3783" y="2491"/>
                  </a:lnTo>
                  <a:lnTo>
                    <a:pt x="3998" y="2429"/>
                  </a:lnTo>
                  <a:lnTo>
                    <a:pt x="4244" y="2368"/>
                  </a:lnTo>
                  <a:lnTo>
                    <a:pt x="4459" y="2306"/>
                  </a:lnTo>
                  <a:close/>
                  <a:moveTo>
                    <a:pt x="4705" y="0"/>
                  </a:moveTo>
                  <a:lnTo>
                    <a:pt x="4244" y="31"/>
                  </a:lnTo>
                  <a:lnTo>
                    <a:pt x="3752" y="92"/>
                  </a:lnTo>
                  <a:lnTo>
                    <a:pt x="3321" y="215"/>
                  </a:lnTo>
                  <a:lnTo>
                    <a:pt x="2891" y="369"/>
                  </a:lnTo>
                  <a:lnTo>
                    <a:pt x="2461" y="584"/>
                  </a:lnTo>
                  <a:lnTo>
                    <a:pt x="2092" y="800"/>
                  </a:lnTo>
                  <a:lnTo>
                    <a:pt x="1723" y="1076"/>
                  </a:lnTo>
                  <a:lnTo>
                    <a:pt x="1384" y="1384"/>
                  </a:lnTo>
                  <a:lnTo>
                    <a:pt x="1077" y="1722"/>
                  </a:lnTo>
                  <a:lnTo>
                    <a:pt x="800" y="2091"/>
                  </a:lnTo>
                  <a:lnTo>
                    <a:pt x="585" y="2460"/>
                  </a:lnTo>
                  <a:lnTo>
                    <a:pt x="370" y="2890"/>
                  </a:lnTo>
                  <a:lnTo>
                    <a:pt x="216" y="3321"/>
                  </a:lnTo>
                  <a:lnTo>
                    <a:pt x="93" y="3751"/>
                  </a:lnTo>
                  <a:lnTo>
                    <a:pt x="31" y="4243"/>
                  </a:lnTo>
                  <a:lnTo>
                    <a:pt x="1" y="4705"/>
                  </a:lnTo>
                  <a:lnTo>
                    <a:pt x="31" y="5197"/>
                  </a:lnTo>
                  <a:lnTo>
                    <a:pt x="93" y="5658"/>
                  </a:lnTo>
                  <a:lnTo>
                    <a:pt x="216" y="6119"/>
                  </a:lnTo>
                  <a:lnTo>
                    <a:pt x="370" y="6550"/>
                  </a:lnTo>
                  <a:lnTo>
                    <a:pt x="585" y="6949"/>
                  </a:lnTo>
                  <a:lnTo>
                    <a:pt x="800" y="7349"/>
                  </a:lnTo>
                  <a:lnTo>
                    <a:pt x="1077" y="7687"/>
                  </a:lnTo>
                  <a:lnTo>
                    <a:pt x="1384" y="8025"/>
                  </a:lnTo>
                  <a:lnTo>
                    <a:pt x="1723" y="8333"/>
                  </a:lnTo>
                  <a:lnTo>
                    <a:pt x="2092" y="8610"/>
                  </a:lnTo>
                  <a:lnTo>
                    <a:pt x="2461" y="8856"/>
                  </a:lnTo>
                  <a:lnTo>
                    <a:pt x="2891" y="9040"/>
                  </a:lnTo>
                  <a:lnTo>
                    <a:pt x="3321" y="9194"/>
                  </a:lnTo>
                  <a:lnTo>
                    <a:pt x="3752" y="9317"/>
                  </a:lnTo>
                  <a:lnTo>
                    <a:pt x="4244" y="9378"/>
                  </a:lnTo>
                  <a:lnTo>
                    <a:pt x="4705" y="9409"/>
                  </a:lnTo>
                  <a:lnTo>
                    <a:pt x="5197" y="9378"/>
                  </a:lnTo>
                  <a:lnTo>
                    <a:pt x="5658" y="9317"/>
                  </a:lnTo>
                  <a:lnTo>
                    <a:pt x="6120" y="9194"/>
                  </a:lnTo>
                  <a:lnTo>
                    <a:pt x="6550" y="9040"/>
                  </a:lnTo>
                  <a:lnTo>
                    <a:pt x="6950" y="8856"/>
                  </a:lnTo>
                  <a:lnTo>
                    <a:pt x="7349" y="8610"/>
                  </a:lnTo>
                  <a:lnTo>
                    <a:pt x="7718" y="8333"/>
                  </a:lnTo>
                  <a:lnTo>
                    <a:pt x="8026" y="8025"/>
                  </a:lnTo>
                  <a:lnTo>
                    <a:pt x="8333" y="7687"/>
                  </a:lnTo>
                  <a:lnTo>
                    <a:pt x="8610" y="7349"/>
                  </a:lnTo>
                  <a:lnTo>
                    <a:pt x="8856" y="6949"/>
                  </a:lnTo>
                  <a:lnTo>
                    <a:pt x="9041" y="6550"/>
                  </a:lnTo>
                  <a:lnTo>
                    <a:pt x="9194" y="6119"/>
                  </a:lnTo>
                  <a:lnTo>
                    <a:pt x="9317" y="5658"/>
                  </a:lnTo>
                  <a:lnTo>
                    <a:pt x="9379" y="5197"/>
                  </a:lnTo>
                  <a:lnTo>
                    <a:pt x="9410" y="4705"/>
                  </a:lnTo>
                  <a:lnTo>
                    <a:pt x="9379" y="4243"/>
                  </a:lnTo>
                  <a:lnTo>
                    <a:pt x="9317" y="3751"/>
                  </a:lnTo>
                  <a:lnTo>
                    <a:pt x="9194" y="3321"/>
                  </a:lnTo>
                  <a:lnTo>
                    <a:pt x="9041" y="2890"/>
                  </a:lnTo>
                  <a:lnTo>
                    <a:pt x="8856" y="2460"/>
                  </a:lnTo>
                  <a:lnTo>
                    <a:pt x="8610" y="2091"/>
                  </a:lnTo>
                  <a:lnTo>
                    <a:pt x="8333" y="1722"/>
                  </a:lnTo>
                  <a:lnTo>
                    <a:pt x="8026" y="1384"/>
                  </a:lnTo>
                  <a:lnTo>
                    <a:pt x="7718" y="1076"/>
                  </a:lnTo>
                  <a:lnTo>
                    <a:pt x="7349" y="800"/>
                  </a:lnTo>
                  <a:lnTo>
                    <a:pt x="6950" y="584"/>
                  </a:lnTo>
                  <a:lnTo>
                    <a:pt x="6550" y="369"/>
                  </a:lnTo>
                  <a:lnTo>
                    <a:pt x="6120" y="215"/>
                  </a:lnTo>
                  <a:lnTo>
                    <a:pt x="5658" y="92"/>
                  </a:lnTo>
                  <a:lnTo>
                    <a:pt x="5197" y="31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9"/>
            <p:cNvSpPr/>
            <p:nvPr/>
          </p:nvSpPr>
          <p:spPr>
            <a:xfrm>
              <a:off x="2404955" y="1755091"/>
              <a:ext cx="80495" cy="80761"/>
            </a:xfrm>
            <a:custGeom>
              <a:rect b="b" l="l" r="r" t="t"/>
              <a:pathLst>
                <a:path extrusionOk="0" h="9410" w="9379">
                  <a:moveTo>
                    <a:pt x="4920" y="2306"/>
                  </a:moveTo>
                  <a:lnTo>
                    <a:pt x="5166" y="2368"/>
                  </a:lnTo>
                  <a:lnTo>
                    <a:pt x="5412" y="2429"/>
                  </a:lnTo>
                  <a:lnTo>
                    <a:pt x="5627" y="2491"/>
                  </a:lnTo>
                  <a:lnTo>
                    <a:pt x="5842" y="2583"/>
                  </a:lnTo>
                  <a:lnTo>
                    <a:pt x="6027" y="2706"/>
                  </a:lnTo>
                  <a:lnTo>
                    <a:pt x="6211" y="2860"/>
                  </a:lnTo>
                  <a:lnTo>
                    <a:pt x="6396" y="3013"/>
                  </a:lnTo>
                  <a:lnTo>
                    <a:pt x="6550" y="3198"/>
                  </a:lnTo>
                  <a:lnTo>
                    <a:pt x="6673" y="3382"/>
                  </a:lnTo>
                  <a:lnTo>
                    <a:pt x="6796" y="3567"/>
                  </a:lnTo>
                  <a:lnTo>
                    <a:pt x="6919" y="3782"/>
                  </a:lnTo>
                  <a:lnTo>
                    <a:pt x="6980" y="3997"/>
                  </a:lnTo>
                  <a:lnTo>
                    <a:pt x="7042" y="4213"/>
                  </a:lnTo>
                  <a:lnTo>
                    <a:pt x="7072" y="4459"/>
                  </a:lnTo>
                  <a:lnTo>
                    <a:pt x="7103" y="4705"/>
                  </a:lnTo>
                  <a:lnTo>
                    <a:pt x="7072" y="4951"/>
                  </a:lnTo>
                  <a:lnTo>
                    <a:pt x="7042" y="5197"/>
                  </a:lnTo>
                  <a:lnTo>
                    <a:pt x="6980" y="5412"/>
                  </a:lnTo>
                  <a:lnTo>
                    <a:pt x="6919" y="5658"/>
                  </a:lnTo>
                  <a:lnTo>
                    <a:pt x="6796" y="5842"/>
                  </a:lnTo>
                  <a:lnTo>
                    <a:pt x="6673" y="6058"/>
                  </a:lnTo>
                  <a:lnTo>
                    <a:pt x="6550" y="6242"/>
                  </a:lnTo>
                  <a:lnTo>
                    <a:pt x="6396" y="6427"/>
                  </a:lnTo>
                  <a:lnTo>
                    <a:pt x="6211" y="6580"/>
                  </a:lnTo>
                  <a:lnTo>
                    <a:pt x="6027" y="6703"/>
                  </a:lnTo>
                  <a:lnTo>
                    <a:pt x="5842" y="6826"/>
                  </a:lnTo>
                  <a:lnTo>
                    <a:pt x="5627" y="6919"/>
                  </a:lnTo>
                  <a:lnTo>
                    <a:pt x="5412" y="7011"/>
                  </a:lnTo>
                  <a:lnTo>
                    <a:pt x="5166" y="7072"/>
                  </a:lnTo>
                  <a:lnTo>
                    <a:pt x="4920" y="7103"/>
                  </a:lnTo>
                  <a:lnTo>
                    <a:pt x="4459" y="7103"/>
                  </a:lnTo>
                  <a:lnTo>
                    <a:pt x="4213" y="7072"/>
                  </a:lnTo>
                  <a:lnTo>
                    <a:pt x="3967" y="7011"/>
                  </a:lnTo>
                  <a:lnTo>
                    <a:pt x="3752" y="6919"/>
                  </a:lnTo>
                  <a:lnTo>
                    <a:pt x="3536" y="6826"/>
                  </a:lnTo>
                  <a:lnTo>
                    <a:pt x="3352" y="6703"/>
                  </a:lnTo>
                  <a:lnTo>
                    <a:pt x="3167" y="6580"/>
                  </a:lnTo>
                  <a:lnTo>
                    <a:pt x="2983" y="6427"/>
                  </a:lnTo>
                  <a:lnTo>
                    <a:pt x="2829" y="6242"/>
                  </a:lnTo>
                  <a:lnTo>
                    <a:pt x="2706" y="6058"/>
                  </a:lnTo>
                  <a:lnTo>
                    <a:pt x="2583" y="5842"/>
                  </a:lnTo>
                  <a:lnTo>
                    <a:pt x="2460" y="5658"/>
                  </a:lnTo>
                  <a:lnTo>
                    <a:pt x="2399" y="5412"/>
                  </a:lnTo>
                  <a:lnTo>
                    <a:pt x="2337" y="5197"/>
                  </a:lnTo>
                  <a:lnTo>
                    <a:pt x="2306" y="4951"/>
                  </a:lnTo>
                  <a:lnTo>
                    <a:pt x="2276" y="4705"/>
                  </a:lnTo>
                  <a:lnTo>
                    <a:pt x="2306" y="4459"/>
                  </a:lnTo>
                  <a:lnTo>
                    <a:pt x="2337" y="4213"/>
                  </a:lnTo>
                  <a:lnTo>
                    <a:pt x="2399" y="3997"/>
                  </a:lnTo>
                  <a:lnTo>
                    <a:pt x="2460" y="3782"/>
                  </a:lnTo>
                  <a:lnTo>
                    <a:pt x="2583" y="3567"/>
                  </a:lnTo>
                  <a:lnTo>
                    <a:pt x="2706" y="3382"/>
                  </a:lnTo>
                  <a:lnTo>
                    <a:pt x="2829" y="3198"/>
                  </a:lnTo>
                  <a:lnTo>
                    <a:pt x="2983" y="3013"/>
                  </a:lnTo>
                  <a:lnTo>
                    <a:pt x="3167" y="2860"/>
                  </a:lnTo>
                  <a:lnTo>
                    <a:pt x="3352" y="2706"/>
                  </a:lnTo>
                  <a:lnTo>
                    <a:pt x="3536" y="2583"/>
                  </a:lnTo>
                  <a:lnTo>
                    <a:pt x="3752" y="2491"/>
                  </a:lnTo>
                  <a:lnTo>
                    <a:pt x="3967" y="2429"/>
                  </a:lnTo>
                  <a:lnTo>
                    <a:pt x="4213" y="2368"/>
                  </a:lnTo>
                  <a:lnTo>
                    <a:pt x="4459" y="2306"/>
                  </a:lnTo>
                  <a:close/>
                  <a:moveTo>
                    <a:pt x="4705" y="0"/>
                  </a:moveTo>
                  <a:lnTo>
                    <a:pt x="4213" y="31"/>
                  </a:lnTo>
                  <a:lnTo>
                    <a:pt x="3752" y="92"/>
                  </a:lnTo>
                  <a:lnTo>
                    <a:pt x="3290" y="215"/>
                  </a:lnTo>
                  <a:lnTo>
                    <a:pt x="2860" y="369"/>
                  </a:lnTo>
                  <a:lnTo>
                    <a:pt x="2460" y="584"/>
                  </a:lnTo>
                  <a:lnTo>
                    <a:pt x="2060" y="800"/>
                  </a:lnTo>
                  <a:lnTo>
                    <a:pt x="1691" y="1076"/>
                  </a:lnTo>
                  <a:lnTo>
                    <a:pt x="1353" y="1384"/>
                  </a:lnTo>
                  <a:lnTo>
                    <a:pt x="1076" y="1722"/>
                  </a:lnTo>
                  <a:lnTo>
                    <a:pt x="800" y="2091"/>
                  </a:lnTo>
                  <a:lnTo>
                    <a:pt x="554" y="2460"/>
                  </a:lnTo>
                  <a:lnTo>
                    <a:pt x="369" y="2890"/>
                  </a:lnTo>
                  <a:lnTo>
                    <a:pt x="185" y="3321"/>
                  </a:lnTo>
                  <a:lnTo>
                    <a:pt x="92" y="3751"/>
                  </a:lnTo>
                  <a:lnTo>
                    <a:pt x="0" y="4243"/>
                  </a:lnTo>
                  <a:lnTo>
                    <a:pt x="0" y="4705"/>
                  </a:lnTo>
                  <a:lnTo>
                    <a:pt x="0" y="5197"/>
                  </a:lnTo>
                  <a:lnTo>
                    <a:pt x="92" y="5658"/>
                  </a:lnTo>
                  <a:lnTo>
                    <a:pt x="185" y="6119"/>
                  </a:lnTo>
                  <a:lnTo>
                    <a:pt x="369" y="6550"/>
                  </a:lnTo>
                  <a:lnTo>
                    <a:pt x="554" y="6949"/>
                  </a:lnTo>
                  <a:lnTo>
                    <a:pt x="800" y="7349"/>
                  </a:lnTo>
                  <a:lnTo>
                    <a:pt x="1076" y="7687"/>
                  </a:lnTo>
                  <a:lnTo>
                    <a:pt x="1353" y="8025"/>
                  </a:lnTo>
                  <a:lnTo>
                    <a:pt x="1691" y="8333"/>
                  </a:lnTo>
                  <a:lnTo>
                    <a:pt x="2060" y="8610"/>
                  </a:lnTo>
                  <a:lnTo>
                    <a:pt x="2460" y="8856"/>
                  </a:lnTo>
                  <a:lnTo>
                    <a:pt x="2860" y="9040"/>
                  </a:lnTo>
                  <a:lnTo>
                    <a:pt x="3290" y="9194"/>
                  </a:lnTo>
                  <a:lnTo>
                    <a:pt x="3752" y="9317"/>
                  </a:lnTo>
                  <a:lnTo>
                    <a:pt x="4213" y="9378"/>
                  </a:lnTo>
                  <a:lnTo>
                    <a:pt x="4705" y="9409"/>
                  </a:lnTo>
                  <a:lnTo>
                    <a:pt x="5166" y="9378"/>
                  </a:lnTo>
                  <a:lnTo>
                    <a:pt x="5627" y="9317"/>
                  </a:lnTo>
                  <a:lnTo>
                    <a:pt x="6088" y="9194"/>
                  </a:lnTo>
                  <a:lnTo>
                    <a:pt x="6519" y="9040"/>
                  </a:lnTo>
                  <a:lnTo>
                    <a:pt x="6919" y="8856"/>
                  </a:lnTo>
                  <a:lnTo>
                    <a:pt x="7318" y="8610"/>
                  </a:lnTo>
                  <a:lnTo>
                    <a:pt x="7687" y="8333"/>
                  </a:lnTo>
                  <a:lnTo>
                    <a:pt x="8026" y="8025"/>
                  </a:lnTo>
                  <a:lnTo>
                    <a:pt x="8302" y="7687"/>
                  </a:lnTo>
                  <a:lnTo>
                    <a:pt x="8579" y="7349"/>
                  </a:lnTo>
                  <a:lnTo>
                    <a:pt x="8825" y="6949"/>
                  </a:lnTo>
                  <a:lnTo>
                    <a:pt x="9009" y="6550"/>
                  </a:lnTo>
                  <a:lnTo>
                    <a:pt x="9194" y="6119"/>
                  </a:lnTo>
                  <a:lnTo>
                    <a:pt x="9286" y="5658"/>
                  </a:lnTo>
                  <a:lnTo>
                    <a:pt x="9378" y="5197"/>
                  </a:lnTo>
                  <a:lnTo>
                    <a:pt x="9378" y="4705"/>
                  </a:lnTo>
                  <a:lnTo>
                    <a:pt x="9378" y="4243"/>
                  </a:lnTo>
                  <a:lnTo>
                    <a:pt x="9286" y="3751"/>
                  </a:lnTo>
                  <a:lnTo>
                    <a:pt x="9194" y="3321"/>
                  </a:lnTo>
                  <a:lnTo>
                    <a:pt x="9009" y="2890"/>
                  </a:lnTo>
                  <a:lnTo>
                    <a:pt x="8825" y="2460"/>
                  </a:lnTo>
                  <a:lnTo>
                    <a:pt x="8579" y="2091"/>
                  </a:lnTo>
                  <a:lnTo>
                    <a:pt x="8302" y="1722"/>
                  </a:lnTo>
                  <a:lnTo>
                    <a:pt x="8026" y="1384"/>
                  </a:lnTo>
                  <a:lnTo>
                    <a:pt x="7687" y="1076"/>
                  </a:lnTo>
                  <a:lnTo>
                    <a:pt x="7318" y="800"/>
                  </a:lnTo>
                  <a:lnTo>
                    <a:pt x="6919" y="584"/>
                  </a:lnTo>
                  <a:lnTo>
                    <a:pt x="6519" y="369"/>
                  </a:lnTo>
                  <a:lnTo>
                    <a:pt x="6088" y="215"/>
                  </a:lnTo>
                  <a:lnTo>
                    <a:pt x="5627" y="92"/>
                  </a:lnTo>
                  <a:lnTo>
                    <a:pt x="5166" y="31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9"/>
            <p:cNvSpPr/>
            <p:nvPr/>
          </p:nvSpPr>
          <p:spPr>
            <a:xfrm>
              <a:off x="2332650" y="1395150"/>
              <a:ext cx="540466" cy="471068"/>
            </a:xfrm>
            <a:custGeom>
              <a:rect b="b" l="l" r="r" t="t"/>
              <a:pathLst>
                <a:path extrusionOk="0" h="54887" w="62973">
                  <a:moveTo>
                    <a:pt x="43847" y="3905"/>
                  </a:moveTo>
                  <a:lnTo>
                    <a:pt x="43847" y="10024"/>
                  </a:lnTo>
                  <a:lnTo>
                    <a:pt x="40096" y="10024"/>
                  </a:lnTo>
                  <a:lnTo>
                    <a:pt x="39788" y="9963"/>
                  </a:lnTo>
                  <a:lnTo>
                    <a:pt x="39481" y="9901"/>
                  </a:lnTo>
                  <a:lnTo>
                    <a:pt x="39204" y="9809"/>
                  </a:lnTo>
                  <a:lnTo>
                    <a:pt x="38927" y="9655"/>
                  </a:lnTo>
                  <a:lnTo>
                    <a:pt x="38682" y="9502"/>
                  </a:lnTo>
                  <a:lnTo>
                    <a:pt x="38436" y="9348"/>
                  </a:lnTo>
                  <a:lnTo>
                    <a:pt x="38220" y="9133"/>
                  </a:lnTo>
                  <a:lnTo>
                    <a:pt x="38036" y="8917"/>
                  </a:lnTo>
                  <a:lnTo>
                    <a:pt x="37851" y="8671"/>
                  </a:lnTo>
                  <a:lnTo>
                    <a:pt x="37698" y="8425"/>
                  </a:lnTo>
                  <a:lnTo>
                    <a:pt x="37575" y="8149"/>
                  </a:lnTo>
                  <a:lnTo>
                    <a:pt x="37482" y="7872"/>
                  </a:lnTo>
                  <a:lnTo>
                    <a:pt x="37390" y="7595"/>
                  </a:lnTo>
                  <a:lnTo>
                    <a:pt x="37359" y="7288"/>
                  </a:lnTo>
                  <a:lnTo>
                    <a:pt x="37329" y="6950"/>
                  </a:lnTo>
                  <a:lnTo>
                    <a:pt x="37359" y="6642"/>
                  </a:lnTo>
                  <a:lnTo>
                    <a:pt x="37390" y="6335"/>
                  </a:lnTo>
                  <a:lnTo>
                    <a:pt x="37482" y="6058"/>
                  </a:lnTo>
                  <a:lnTo>
                    <a:pt x="37575" y="5781"/>
                  </a:lnTo>
                  <a:lnTo>
                    <a:pt x="37698" y="5504"/>
                  </a:lnTo>
                  <a:lnTo>
                    <a:pt x="37851" y="5258"/>
                  </a:lnTo>
                  <a:lnTo>
                    <a:pt x="38036" y="5012"/>
                  </a:lnTo>
                  <a:lnTo>
                    <a:pt x="38220" y="4797"/>
                  </a:lnTo>
                  <a:lnTo>
                    <a:pt x="38436" y="4582"/>
                  </a:lnTo>
                  <a:lnTo>
                    <a:pt x="38682" y="4428"/>
                  </a:lnTo>
                  <a:lnTo>
                    <a:pt x="38927" y="4274"/>
                  </a:lnTo>
                  <a:lnTo>
                    <a:pt x="39204" y="4121"/>
                  </a:lnTo>
                  <a:lnTo>
                    <a:pt x="39481" y="4028"/>
                  </a:lnTo>
                  <a:lnTo>
                    <a:pt x="39788" y="3967"/>
                  </a:lnTo>
                  <a:lnTo>
                    <a:pt x="40096" y="3905"/>
                  </a:lnTo>
                  <a:close/>
                  <a:moveTo>
                    <a:pt x="25829" y="17711"/>
                  </a:moveTo>
                  <a:lnTo>
                    <a:pt x="25829" y="27520"/>
                  </a:lnTo>
                  <a:lnTo>
                    <a:pt x="11531" y="27520"/>
                  </a:lnTo>
                  <a:lnTo>
                    <a:pt x="12638" y="21063"/>
                  </a:lnTo>
                  <a:lnTo>
                    <a:pt x="12699" y="20725"/>
                  </a:lnTo>
                  <a:lnTo>
                    <a:pt x="12822" y="20356"/>
                  </a:lnTo>
                  <a:lnTo>
                    <a:pt x="12945" y="20048"/>
                  </a:lnTo>
                  <a:lnTo>
                    <a:pt x="13099" y="19741"/>
                  </a:lnTo>
                  <a:lnTo>
                    <a:pt x="13283" y="19433"/>
                  </a:lnTo>
                  <a:lnTo>
                    <a:pt x="13499" y="19157"/>
                  </a:lnTo>
                  <a:lnTo>
                    <a:pt x="13745" y="18911"/>
                  </a:lnTo>
                  <a:lnTo>
                    <a:pt x="13991" y="18665"/>
                  </a:lnTo>
                  <a:lnTo>
                    <a:pt x="14267" y="18449"/>
                  </a:lnTo>
                  <a:lnTo>
                    <a:pt x="14544" y="18265"/>
                  </a:lnTo>
                  <a:lnTo>
                    <a:pt x="14852" y="18111"/>
                  </a:lnTo>
                  <a:lnTo>
                    <a:pt x="15190" y="17957"/>
                  </a:lnTo>
                  <a:lnTo>
                    <a:pt x="15528" y="17865"/>
                  </a:lnTo>
                  <a:lnTo>
                    <a:pt x="15866" y="17773"/>
                  </a:lnTo>
                  <a:lnTo>
                    <a:pt x="16235" y="17742"/>
                  </a:lnTo>
                  <a:lnTo>
                    <a:pt x="16604" y="17711"/>
                  </a:lnTo>
                  <a:close/>
                  <a:moveTo>
                    <a:pt x="33885" y="17711"/>
                  </a:moveTo>
                  <a:lnTo>
                    <a:pt x="34684" y="17742"/>
                  </a:lnTo>
                  <a:lnTo>
                    <a:pt x="35453" y="17834"/>
                  </a:lnTo>
                  <a:lnTo>
                    <a:pt x="36191" y="17957"/>
                  </a:lnTo>
                  <a:lnTo>
                    <a:pt x="36960" y="18173"/>
                  </a:lnTo>
                  <a:lnTo>
                    <a:pt x="37667" y="18388"/>
                  </a:lnTo>
                  <a:lnTo>
                    <a:pt x="38374" y="18695"/>
                  </a:lnTo>
                  <a:lnTo>
                    <a:pt x="39081" y="19034"/>
                  </a:lnTo>
                  <a:lnTo>
                    <a:pt x="39727" y="19403"/>
                  </a:lnTo>
                  <a:lnTo>
                    <a:pt x="40373" y="19833"/>
                  </a:lnTo>
                  <a:lnTo>
                    <a:pt x="40988" y="20294"/>
                  </a:lnTo>
                  <a:lnTo>
                    <a:pt x="41541" y="20817"/>
                  </a:lnTo>
                  <a:lnTo>
                    <a:pt x="42095" y="21370"/>
                  </a:lnTo>
                  <a:lnTo>
                    <a:pt x="42587" y="21955"/>
                  </a:lnTo>
                  <a:lnTo>
                    <a:pt x="43048" y="22570"/>
                  </a:lnTo>
                  <a:lnTo>
                    <a:pt x="43447" y="23215"/>
                  </a:lnTo>
                  <a:lnTo>
                    <a:pt x="43816" y="23923"/>
                  </a:lnTo>
                  <a:lnTo>
                    <a:pt x="45569" y="27520"/>
                  </a:lnTo>
                  <a:lnTo>
                    <a:pt x="28135" y="27520"/>
                  </a:lnTo>
                  <a:lnTo>
                    <a:pt x="28135" y="17711"/>
                  </a:lnTo>
                  <a:close/>
                  <a:moveTo>
                    <a:pt x="60697" y="35822"/>
                  </a:moveTo>
                  <a:lnTo>
                    <a:pt x="60697" y="38005"/>
                  </a:lnTo>
                  <a:lnTo>
                    <a:pt x="58299" y="38005"/>
                  </a:lnTo>
                  <a:lnTo>
                    <a:pt x="58114" y="37975"/>
                  </a:lnTo>
                  <a:lnTo>
                    <a:pt x="57961" y="37882"/>
                  </a:lnTo>
                  <a:lnTo>
                    <a:pt x="57807" y="37790"/>
                  </a:lnTo>
                  <a:lnTo>
                    <a:pt x="57684" y="37698"/>
                  </a:lnTo>
                  <a:lnTo>
                    <a:pt x="57592" y="37575"/>
                  </a:lnTo>
                  <a:lnTo>
                    <a:pt x="57499" y="37421"/>
                  </a:lnTo>
                  <a:lnTo>
                    <a:pt x="57438" y="37237"/>
                  </a:lnTo>
                  <a:lnTo>
                    <a:pt x="57376" y="36991"/>
                  </a:lnTo>
                  <a:lnTo>
                    <a:pt x="57407" y="36745"/>
                  </a:lnTo>
                  <a:lnTo>
                    <a:pt x="57469" y="36499"/>
                  </a:lnTo>
                  <a:lnTo>
                    <a:pt x="57592" y="36283"/>
                  </a:lnTo>
                  <a:lnTo>
                    <a:pt x="57776" y="36099"/>
                  </a:lnTo>
                  <a:lnTo>
                    <a:pt x="57991" y="35945"/>
                  </a:lnTo>
                  <a:lnTo>
                    <a:pt x="58207" y="35853"/>
                  </a:lnTo>
                  <a:lnTo>
                    <a:pt x="58483" y="35822"/>
                  </a:lnTo>
                  <a:close/>
                  <a:moveTo>
                    <a:pt x="47322" y="29826"/>
                  </a:moveTo>
                  <a:lnTo>
                    <a:pt x="58360" y="31886"/>
                  </a:lnTo>
                  <a:lnTo>
                    <a:pt x="58699" y="31948"/>
                  </a:lnTo>
                  <a:lnTo>
                    <a:pt x="59037" y="32102"/>
                  </a:lnTo>
                  <a:lnTo>
                    <a:pt x="59344" y="32255"/>
                  </a:lnTo>
                  <a:lnTo>
                    <a:pt x="59621" y="32440"/>
                  </a:lnTo>
                  <a:lnTo>
                    <a:pt x="59867" y="32686"/>
                  </a:lnTo>
                  <a:lnTo>
                    <a:pt x="60082" y="32932"/>
                  </a:lnTo>
                  <a:lnTo>
                    <a:pt x="60298" y="33239"/>
                  </a:lnTo>
                  <a:lnTo>
                    <a:pt x="60451" y="33547"/>
                  </a:lnTo>
                  <a:lnTo>
                    <a:pt x="58053" y="33547"/>
                  </a:lnTo>
                  <a:lnTo>
                    <a:pt x="57684" y="33639"/>
                  </a:lnTo>
                  <a:lnTo>
                    <a:pt x="57315" y="33731"/>
                  </a:lnTo>
                  <a:lnTo>
                    <a:pt x="56946" y="33885"/>
                  </a:lnTo>
                  <a:lnTo>
                    <a:pt x="56608" y="34100"/>
                  </a:lnTo>
                  <a:lnTo>
                    <a:pt x="56300" y="34316"/>
                  </a:lnTo>
                  <a:lnTo>
                    <a:pt x="55993" y="34592"/>
                  </a:lnTo>
                  <a:lnTo>
                    <a:pt x="55747" y="34900"/>
                  </a:lnTo>
                  <a:lnTo>
                    <a:pt x="55532" y="35238"/>
                  </a:lnTo>
                  <a:lnTo>
                    <a:pt x="55347" y="35607"/>
                  </a:lnTo>
                  <a:lnTo>
                    <a:pt x="55224" y="35976"/>
                  </a:lnTo>
                  <a:lnTo>
                    <a:pt x="55132" y="36345"/>
                  </a:lnTo>
                  <a:lnTo>
                    <a:pt x="55070" y="36745"/>
                  </a:lnTo>
                  <a:lnTo>
                    <a:pt x="55101" y="37144"/>
                  </a:lnTo>
                  <a:lnTo>
                    <a:pt x="55132" y="37544"/>
                  </a:lnTo>
                  <a:lnTo>
                    <a:pt x="55224" y="37913"/>
                  </a:lnTo>
                  <a:lnTo>
                    <a:pt x="55316" y="38190"/>
                  </a:lnTo>
                  <a:lnTo>
                    <a:pt x="55439" y="38436"/>
                  </a:lnTo>
                  <a:lnTo>
                    <a:pt x="55562" y="38682"/>
                  </a:lnTo>
                  <a:lnTo>
                    <a:pt x="55716" y="38897"/>
                  </a:lnTo>
                  <a:lnTo>
                    <a:pt x="55870" y="39112"/>
                  </a:lnTo>
                  <a:lnTo>
                    <a:pt x="56054" y="39297"/>
                  </a:lnTo>
                  <a:lnTo>
                    <a:pt x="56239" y="39481"/>
                  </a:lnTo>
                  <a:lnTo>
                    <a:pt x="56454" y="39666"/>
                  </a:lnTo>
                  <a:lnTo>
                    <a:pt x="56669" y="39789"/>
                  </a:lnTo>
                  <a:lnTo>
                    <a:pt x="56915" y="39942"/>
                  </a:lnTo>
                  <a:lnTo>
                    <a:pt x="57130" y="40035"/>
                  </a:lnTo>
                  <a:lnTo>
                    <a:pt x="57407" y="40127"/>
                  </a:lnTo>
                  <a:lnTo>
                    <a:pt x="57653" y="40219"/>
                  </a:lnTo>
                  <a:lnTo>
                    <a:pt x="57930" y="40281"/>
                  </a:lnTo>
                  <a:lnTo>
                    <a:pt x="58207" y="40311"/>
                  </a:lnTo>
                  <a:lnTo>
                    <a:pt x="60697" y="40311"/>
                  </a:lnTo>
                  <a:lnTo>
                    <a:pt x="60697" y="45293"/>
                  </a:lnTo>
                  <a:lnTo>
                    <a:pt x="57592" y="45293"/>
                  </a:lnTo>
                  <a:lnTo>
                    <a:pt x="57438" y="44585"/>
                  </a:lnTo>
                  <a:lnTo>
                    <a:pt x="57223" y="43878"/>
                  </a:lnTo>
                  <a:lnTo>
                    <a:pt x="56946" y="43202"/>
                  </a:lnTo>
                  <a:lnTo>
                    <a:pt x="56638" y="42587"/>
                  </a:lnTo>
                  <a:lnTo>
                    <a:pt x="56239" y="41972"/>
                  </a:lnTo>
                  <a:lnTo>
                    <a:pt x="55808" y="41418"/>
                  </a:lnTo>
                  <a:lnTo>
                    <a:pt x="55347" y="40896"/>
                  </a:lnTo>
                  <a:lnTo>
                    <a:pt x="54824" y="40404"/>
                  </a:lnTo>
                  <a:lnTo>
                    <a:pt x="54271" y="39973"/>
                  </a:lnTo>
                  <a:lnTo>
                    <a:pt x="53656" y="39574"/>
                  </a:lnTo>
                  <a:lnTo>
                    <a:pt x="53041" y="39235"/>
                  </a:lnTo>
                  <a:lnTo>
                    <a:pt x="52364" y="38959"/>
                  </a:lnTo>
                  <a:lnTo>
                    <a:pt x="51688" y="38743"/>
                  </a:lnTo>
                  <a:lnTo>
                    <a:pt x="50981" y="38559"/>
                  </a:lnTo>
                  <a:lnTo>
                    <a:pt x="50243" y="38467"/>
                  </a:lnTo>
                  <a:lnTo>
                    <a:pt x="49474" y="38436"/>
                  </a:lnTo>
                  <a:lnTo>
                    <a:pt x="48736" y="38467"/>
                  </a:lnTo>
                  <a:lnTo>
                    <a:pt x="47998" y="38559"/>
                  </a:lnTo>
                  <a:lnTo>
                    <a:pt x="47291" y="38743"/>
                  </a:lnTo>
                  <a:lnTo>
                    <a:pt x="46584" y="38959"/>
                  </a:lnTo>
                  <a:lnTo>
                    <a:pt x="45938" y="39235"/>
                  </a:lnTo>
                  <a:lnTo>
                    <a:pt x="45292" y="39574"/>
                  </a:lnTo>
                  <a:lnTo>
                    <a:pt x="44708" y="39973"/>
                  </a:lnTo>
                  <a:lnTo>
                    <a:pt x="44155" y="40404"/>
                  </a:lnTo>
                  <a:lnTo>
                    <a:pt x="43632" y="40896"/>
                  </a:lnTo>
                  <a:lnTo>
                    <a:pt x="43140" y="41418"/>
                  </a:lnTo>
                  <a:lnTo>
                    <a:pt x="42710" y="41972"/>
                  </a:lnTo>
                  <a:lnTo>
                    <a:pt x="42341" y="42587"/>
                  </a:lnTo>
                  <a:lnTo>
                    <a:pt x="42002" y="43202"/>
                  </a:lnTo>
                  <a:lnTo>
                    <a:pt x="41726" y="43878"/>
                  </a:lnTo>
                  <a:lnTo>
                    <a:pt x="41510" y="44585"/>
                  </a:lnTo>
                  <a:lnTo>
                    <a:pt x="41387" y="45293"/>
                  </a:lnTo>
                  <a:lnTo>
                    <a:pt x="21217" y="45293"/>
                  </a:lnTo>
                  <a:lnTo>
                    <a:pt x="21063" y="44585"/>
                  </a:lnTo>
                  <a:lnTo>
                    <a:pt x="20848" y="43878"/>
                  </a:lnTo>
                  <a:lnTo>
                    <a:pt x="20571" y="43202"/>
                  </a:lnTo>
                  <a:lnTo>
                    <a:pt x="20263" y="42587"/>
                  </a:lnTo>
                  <a:lnTo>
                    <a:pt x="19864" y="41972"/>
                  </a:lnTo>
                  <a:lnTo>
                    <a:pt x="19433" y="41418"/>
                  </a:lnTo>
                  <a:lnTo>
                    <a:pt x="18972" y="40896"/>
                  </a:lnTo>
                  <a:lnTo>
                    <a:pt x="18449" y="40404"/>
                  </a:lnTo>
                  <a:lnTo>
                    <a:pt x="17896" y="39973"/>
                  </a:lnTo>
                  <a:lnTo>
                    <a:pt x="17311" y="39574"/>
                  </a:lnTo>
                  <a:lnTo>
                    <a:pt x="16666" y="39235"/>
                  </a:lnTo>
                  <a:lnTo>
                    <a:pt x="16020" y="38959"/>
                  </a:lnTo>
                  <a:lnTo>
                    <a:pt x="15313" y="38743"/>
                  </a:lnTo>
                  <a:lnTo>
                    <a:pt x="14606" y="38559"/>
                  </a:lnTo>
                  <a:lnTo>
                    <a:pt x="13868" y="38467"/>
                  </a:lnTo>
                  <a:lnTo>
                    <a:pt x="13130" y="38436"/>
                  </a:lnTo>
                  <a:lnTo>
                    <a:pt x="12361" y="38467"/>
                  </a:lnTo>
                  <a:lnTo>
                    <a:pt x="11623" y="38559"/>
                  </a:lnTo>
                  <a:lnTo>
                    <a:pt x="10916" y="38743"/>
                  </a:lnTo>
                  <a:lnTo>
                    <a:pt x="10209" y="38959"/>
                  </a:lnTo>
                  <a:lnTo>
                    <a:pt x="9563" y="39235"/>
                  </a:lnTo>
                  <a:lnTo>
                    <a:pt x="8917" y="39574"/>
                  </a:lnTo>
                  <a:lnTo>
                    <a:pt x="8333" y="39973"/>
                  </a:lnTo>
                  <a:lnTo>
                    <a:pt x="7780" y="40404"/>
                  </a:lnTo>
                  <a:lnTo>
                    <a:pt x="7257" y="40896"/>
                  </a:lnTo>
                  <a:lnTo>
                    <a:pt x="6796" y="41418"/>
                  </a:lnTo>
                  <a:lnTo>
                    <a:pt x="6365" y="41972"/>
                  </a:lnTo>
                  <a:lnTo>
                    <a:pt x="5965" y="42587"/>
                  </a:lnTo>
                  <a:lnTo>
                    <a:pt x="5658" y="43202"/>
                  </a:lnTo>
                  <a:lnTo>
                    <a:pt x="5381" y="43878"/>
                  </a:lnTo>
                  <a:lnTo>
                    <a:pt x="5166" y="44585"/>
                  </a:lnTo>
                  <a:lnTo>
                    <a:pt x="5012" y="45293"/>
                  </a:lnTo>
                  <a:lnTo>
                    <a:pt x="2306" y="45293"/>
                  </a:lnTo>
                  <a:lnTo>
                    <a:pt x="2306" y="32163"/>
                  </a:lnTo>
                  <a:lnTo>
                    <a:pt x="2306" y="31917"/>
                  </a:lnTo>
                  <a:lnTo>
                    <a:pt x="2368" y="31671"/>
                  </a:lnTo>
                  <a:lnTo>
                    <a:pt x="2399" y="31456"/>
                  </a:lnTo>
                  <a:lnTo>
                    <a:pt x="2491" y="31241"/>
                  </a:lnTo>
                  <a:lnTo>
                    <a:pt x="2583" y="31025"/>
                  </a:lnTo>
                  <a:lnTo>
                    <a:pt x="2706" y="30841"/>
                  </a:lnTo>
                  <a:lnTo>
                    <a:pt x="2829" y="30656"/>
                  </a:lnTo>
                  <a:lnTo>
                    <a:pt x="2983" y="30503"/>
                  </a:lnTo>
                  <a:lnTo>
                    <a:pt x="3167" y="30349"/>
                  </a:lnTo>
                  <a:lnTo>
                    <a:pt x="3352" y="30226"/>
                  </a:lnTo>
                  <a:lnTo>
                    <a:pt x="3536" y="30103"/>
                  </a:lnTo>
                  <a:lnTo>
                    <a:pt x="3752" y="30011"/>
                  </a:lnTo>
                  <a:lnTo>
                    <a:pt x="3936" y="29919"/>
                  </a:lnTo>
                  <a:lnTo>
                    <a:pt x="4182" y="29857"/>
                  </a:lnTo>
                  <a:lnTo>
                    <a:pt x="4397" y="29826"/>
                  </a:lnTo>
                  <a:lnTo>
                    <a:pt x="5012" y="29826"/>
                  </a:lnTo>
                  <a:lnTo>
                    <a:pt x="5012" y="35146"/>
                  </a:lnTo>
                  <a:lnTo>
                    <a:pt x="5043" y="35361"/>
                  </a:lnTo>
                  <a:lnTo>
                    <a:pt x="5104" y="35576"/>
                  </a:lnTo>
                  <a:lnTo>
                    <a:pt x="5197" y="35791"/>
                  </a:lnTo>
                  <a:lnTo>
                    <a:pt x="5350" y="35945"/>
                  </a:lnTo>
                  <a:lnTo>
                    <a:pt x="5535" y="36099"/>
                  </a:lnTo>
                  <a:lnTo>
                    <a:pt x="5719" y="36191"/>
                  </a:lnTo>
                  <a:lnTo>
                    <a:pt x="5935" y="36283"/>
                  </a:lnTo>
                  <a:lnTo>
                    <a:pt x="6396" y="36283"/>
                  </a:lnTo>
                  <a:lnTo>
                    <a:pt x="6611" y="36191"/>
                  </a:lnTo>
                  <a:lnTo>
                    <a:pt x="6796" y="36099"/>
                  </a:lnTo>
                  <a:lnTo>
                    <a:pt x="6980" y="35945"/>
                  </a:lnTo>
                  <a:lnTo>
                    <a:pt x="7103" y="35791"/>
                  </a:lnTo>
                  <a:lnTo>
                    <a:pt x="7226" y="35576"/>
                  </a:lnTo>
                  <a:lnTo>
                    <a:pt x="7288" y="35361"/>
                  </a:lnTo>
                  <a:lnTo>
                    <a:pt x="7318" y="35146"/>
                  </a:lnTo>
                  <a:lnTo>
                    <a:pt x="7318" y="29826"/>
                  </a:lnTo>
                  <a:close/>
                  <a:moveTo>
                    <a:pt x="13130" y="40711"/>
                  </a:moveTo>
                  <a:lnTo>
                    <a:pt x="13714" y="40742"/>
                  </a:lnTo>
                  <a:lnTo>
                    <a:pt x="14298" y="40834"/>
                  </a:lnTo>
                  <a:lnTo>
                    <a:pt x="14882" y="40988"/>
                  </a:lnTo>
                  <a:lnTo>
                    <a:pt x="15405" y="41203"/>
                  </a:lnTo>
                  <a:lnTo>
                    <a:pt x="15928" y="41449"/>
                  </a:lnTo>
                  <a:lnTo>
                    <a:pt x="16420" y="41726"/>
                  </a:lnTo>
                  <a:lnTo>
                    <a:pt x="16881" y="42095"/>
                  </a:lnTo>
                  <a:lnTo>
                    <a:pt x="17311" y="42464"/>
                  </a:lnTo>
                  <a:lnTo>
                    <a:pt x="17680" y="42894"/>
                  </a:lnTo>
                  <a:lnTo>
                    <a:pt x="18019" y="43356"/>
                  </a:lnTo>
                  <a:lnTo>
                    <a:pt x="18326" y="43817"/>
                  </a:lnTo>
                  <a:lnTo>
                    <a:pt x="18572" y="44340"/>
                  </a:lnTo>
                  <a:lnTo>
                    <a:pt x="18787" y="44893"/>
                  </a:lnTo>
                  <a:lnTo>
                    <a:pt x="18910" y="45446"/>
                  </a:lnTo>
                  <a:lnTo>
                    <a:pt x="19003" y="46061"/>
                  </a:lnTo>
                  <a:lnTo>
                    <a:pt x="19033" y="46646"/>
                  </a:lnTo>
                  <a:lnTo>
                    <a:pt x="19003" y="47261"/>
                  </a:lnTo>
                  <a:lnTo>
                    <a:pt x="18910" y="47845"/>
                  </a:lnTo>
                  <a:lnTo>
                    <a:pt x="18787" y="48398"/>
                  </a:lnTo>
                  <a:lnTo>
                    <a:pt x="18572" y="48952"/>
                  </a:lnTo>
                  <a:lnTo>
                    <a:pt x="18326" y="49474"/>
                  </a:lnTo>
                  <a:lnTo>
                    <a:pt x="18019" y="49966"/>
                  </a:lnTo>
                  <a:lnTo>
                    <a:pt x="17680" y="50428"/>
                  </a:lnTo>
                  <a:lnTo>
                    <a:pt x="17311" y="50827"/>
                  </a:lnTo>
                  <a:lnTo>
                    <a:pt x="16881" y="51227"/>
                  </a:lnTo>
                  <a:lnTo>
                    <a:pt x="16420" y="51565"/>
                  </a:lnTo>
                  <a:lnTo>
                    <a:pt x="15928" y="51873"/>
                  </a:lnTo>
                  <a:lnTo>
                    <a:pt x="15405" y="52119"/>
                  </a:lnTo>
                  <a:lnTo>
                    <a:pt x="14882" y="52303"/>
                  </a:lnTo>
                  <a:lnTo>
                    <a:pt x="14298" y="52457"/>
                  </a:lnTo>
                  <a:lnTo>
                    <a:pt x="13714" y="52549"/>
                  </a:lnTo>
                  <a:lnTo>
                    <a:pt x="13130" y="52580"/>
                  </a:lnTo>
                  <a:lnTo>
                    <a:pt x="12515" y="52549"/>
                  </a:lnTo>
                  <a:lnTo>
                    <a:pt x="11931" y="52457"/>
                  </a:lnTo>
                  <a:lnTo>
                    <a:pt x="11346" y="52303"/>
                  </a:lnTo>
                  <a:lnTo>
                    <a:pt x="10824" y="52119"/>
                  </a:lnTo>
                  <a:lnTo>
                    <a:pt x="10301" y="51873"/>
                  </a:lnTo>
                  <a:lnTo>
                    <a:pt x="9809" y="51565"/>
                  </a:lnTo>
                  <a:lnTo>
                    <a:pt x="9348" y="51227"/>
                  </a:lnTo>
                  <a:lnTo>
                    <a:pt x="8917" y="50827"/>
                  </a:lnTo>
                  <a:lnTo>
                    <a:pt x="8548" y="50428"/>
                  </a:lnTo>
                  <a:lnTo>
                    <a:pt x="8210" y="49966"/>
                  </a:lnTo>
                  <a:lnTo>
                    <a:pt x="7903" y="49474"/>
                  </a:lnTo>
                  <a:lnTo>
                    <a:pt x="7657" y="48952"/>
                  </a:lnTo>
                  <a:lnTo>
                    <a:pt x="7441" y="48398"/>
                  </a:lnTo>
                  <a:lnTo>
                    <a:pt x="7318" y="47845"/>
                  </a:lnTo>
                  <a:lnTo>
                    <a:pt x="7226" y="47261"/>
                  </a:lnTo>
                  <a:lnTo>
                    <a:pt x="7195" y="46646"/>
                  </a:lnTo>
                  <a:lnTo>
                    <a:pt x="7226" y="46061"/>
                  </a:lnTo>
                  <a:lnTo>
                    <a:pt x="7318" y="45446"/>
                  </a:lnTo>
                  <a:lnTo>
                    <a:pt x="7441" y="44893"/>
                  </a:lnTo>
                  <a:lnTo>
                    <a:pt x="7657" y="44340"/>
                  </a:lnTo>
                  <a:lnTo>
                    <a:pt x="7903" y="43817"/>
                  </a:lnTo>
                  <a:lnTo>
                    <a:pt x="8210" y="43356"/>
                  </a:lnTo>
                  <a:lnTo>
                    <a:pt x="8548" y="42894"/>
                  </a:lnTo>
                  <a:lnTo>
                    <a:pt x="8917" y="42464"/>
                  </a:lnTo>
                  <a:lnTo>
                    <a:pt x="9348" y="42095"/>
                  </a:lnTo>
                  <a:lnTo>
                    <a:pt x="9809" y="41726"/>
                  </a:lnTo>
                  <a:lnTo>
                    <a:pt x="10301" y="41449"/>
                  </a:lnTo>
                  <a:lnTo>
                    <a:pt x="10824" y="41203"/>
                  </a:lnTo>
                  <a:lnTo>
                    <a:pt x="11346" y="40988"/>
                  </a:lnTo>
                  <a:lnTo>
                    <a:pt x="11931" y="40834"/>
                  </a:lnTo>
                  <a:lnTo>
                    <a:pt x="12515" y="40742"/>
                  </a:lnTo>
                  <a:lnTo>
                    <a:pt x="13130" y="40711"/>
                  </a:lnTo>
                  <a:close/>
                  <a:moveTo>
                    <a:pt x="49474" y="40711"/>
                  </a:moveTo>
                  <a:lnTo>
                    <a:pt x="50089" y="40742"/>
                  </a:lnTo>
                  <a:lnTo>
                    <a:pt x="50673" y="40834"/>
                  </a:lnTo>
                  <a:lnTo>
                    <a:pt x="51258" y="40988"/>
                  </a:lnTo>
                  <a:lnTo>
                    <a:pt x="51780" y="41203"/>
                  </a:lnTo>
                  <a:lnTo>
                    <a:pt x="52303" y="41449"/>
                  </a:lnTo>
                  <a:lnTo>
                    <a:pt x="52795" y="41726"/>
                  </a:lnTo>
                  <a:lnTo>
                    <a:pt x="53256" y="42095"/>
                  </a:lnTo>
                  <a:lnTo>
                    <a:pt x="53687" y="42464"/>
                  </a:lnTo>
                  <a:lnTo>
                    <a:pt x="54056" y="42894"/>
                  </a:lnTo>
                  <a:lnTo>
                    <a:pt x="54394" y="43356"/>
                  </a:lnTo>
                  <a:lnTo>
                    <a:pt x="54701" y="43817"/>
                  </a:lnTo>
                  <a:lnTo>
                    <a:pt x="54947" y="44340"/>
                  </a:lnTo>
                  <a:lnTo>
                    <a:pt x="55132" y="44893"/>
                  </a:lnTo>
                  <a:lnTo>
                    <a:pt x="55286" y="45446"/>
                  </a:lnTo>
                  <a:lnTo>
                    <a:pt x="55378" y="46061"/>
                  </a:lnTo>
                  <a:lnTo>
                    <a:pt x="55409" y="46646"/>
                  </a:lnTo>
                  <a:lnTo>
                    <a:pt x="55378" y="47261"/>
                  </a:lnTo>
                  <a:lnTo>
                    <a:pt x="55286" y="47845"/>
                  </a:lnTo>
                  <a:lnTo>
                    <a:pt x="55132" y="48398"/>
                  </a:lnTo>
                  <a:lnTo>
                    <a:pt x="54947" y="48952"/>
                  </a:lnTo>
                  <a:lnTo>
                    <a:pt x="54701" y="49474"/>
                  </a:lnTo>
                  <a:lnTo>
                    <a:pt x="54394" y="49966"/>
                  </a:lnTo>
                  <a:lnTo>
                    <a:pt x="54056" y="50428"/>
                  </a:lnTo>
                  <a:lnTo>
                    <a:pt x="53687" y="50827"/>
                  </a:lnTo>
                  <a:lnTo>
                    <a:pt x="53256" y="51227"/>
                  </a:lnTo>
                  <a:lnTo>
                    <a:pt x="52795" y="51565"/>
                  </a:lnTo>
                  <a:lnTo>
                    <a:pt x="52303" y="51873"/>
                  </a:lnTo>
                  <a:lnTo>
                    <a:pt x="51780" y="52119"/>
                  </a:lnTo>
                  <a:lnTo>
                    <a:pt x="51258" y="52303"/>
                  </a:lnTo>
                  <a:lnTo>
                    <a:pt x="50673" y="52457"/>
                  </a:lnTo>
                  <a:lnTo>
                    <a:pt x="50089" y="52549"/>
                  </a:lnTo>
                  <a:lnTo>
                    <a:pt x="49474" y="52580"/>
                  </a:lnTo>
                  <a:lnTo>
                    <a:pt x="48890" y="52549"/>
                  </a:lnTo>
                  <a:lnTo>
                    <a:pt x="48275" y="52457"/>
                  </a:lnTo>
                  <a:lnTo>
                    <a:pt x="47721" y="52303"/>
                  </a:lnTo>
                  <a:lnTo>
                    <a:pt x="47168" y="52119"/>
                  </a:lnTo>
                  <a:lnTo>
                    <a:pt x="46645" y="51873"/>
                  </a:lnTo>
                  <a:lnTo>
                    <a:pt x="46184" y="51565"/>
                  </a:lnTo>
                  <a:lnTo>
                    <a:pt x="45723" y="51227"/>
                  </a:lnTo>
                  <a:lnTo>
                    <a:pt x="45292" y="50827"/>
                  </a:lnTo>
                  <a:lnTo>
                    <a:pt x="44923" y="50428"/>
                  </a:lnTo>
                  <a:lnTo>
                    <a:pt x="44554" y="49966"/>
                  </a:lnTo>
                  <a:lnTo>
                    <a:pt x="44278" y="49474"/>
                  </a:lnTo>
                  <a:lnTo>
                    <a:pt x="44032" y="48952"/>
                  </a:lnTo>
                  <a:lnTo>
                    <a:pt x="43816" y="48398"/>
                  </a:lnTo>
                  <a:lnTo>
                    <a:pt x="43663" y="47845"/>
                  </a:lnTo>
                  <a:lnTo>
                    <a:pt x="43570" y="47261"/>
                  </a:lnTo>
                  <a:lnTo>
                    <a:pt x="43540" y="46646"/>
                  </a:lnTo>
                  <a:lnTo>
                    <a:pt x="43570" y="46061"/>
                  </a:lnTo>
                  <a:lnTo>
                    <a:pt x="43663" y="45446"/>
                  </a:lnTo>
                  <a:lnTo>
                    <a:pt x="43816" y="44893"/>
                  </a:lnTo>
                  <a:lnTo>
                    <a:pt x="44032" y="44340"/>
                  </a:lnTo>
                  <a:lnTo>
                    <a:pt x="44278" y="43817"/>
                  </a:lnTo>
                  <a:lnTo>
                    <a:pt x="44554" y="43356"/>
                  </a:lnTo>
                  <a:lnTo>
                    <a:pt x="44923" y="42894"/>
                  </a:lnTo>
                  <a:lnTo>
                    <a:pt x="45292" y="42464"/>
                  </a:lnTo>
                  <a:lnTo>
                    <a:pt x="45723" y="42095"/>
                  </a:lnTo>
                  <a:lnTo>
                    <a:pt x="46184" y="41726"/>
                  </a:lnTo>
                  <a:lnTo>
                    <a:pt x="46645" y="41449"/>
                  </a:lnTo>
                  <a:lnTo>
                    <a:pt x="47168" y="41203"/>
                  </a:lnTo>
                  <a:lnTo>
                    <a:pt x="47721" y="40988"/>
                  </a:lnTo>
                  <a:lnTo>
                    <a:pt x="48275" y="40834"/>
                  </a:lnTo>
                  <a:lnTo>
                    <a:pt x="48890" y="40742"/>
                  </a:lnTo>
                  <a:lnTo>
                    <a:pt x="49474" y="40711"/>
                  </a:lnTo>
                  <a:close/>
                  <a:moveTo>
                    <a:pt x="45016" y="0"/>
                  </a:moveTo>
                  <a:lnTo>
                    <a:pt x="44770" y="31"/>
                  </a:lnTo>
                  <a:lnTo>
                    <a:pt x="44554" y="93"/>
                  </a:lnTo>
                  <a:lnTo>
                    <a:pt x="44370" y="216"/>
                  </a:lnTo>
                  <a:lnTo>
                    <a:pt x="44185" y="339"/>
                  </a:lnTo>
                  <a:lnTo>
                    <a:pt x="44062" y="523"/>
                  </a:lnTo>
                  <a:lnTo>
                    <a:pt x="43939" y="708"/>
                  </a:lnTo>
                  <a:lnTo>
                    <a:pt x="43878" y="923"/>
                  </a:lnTo>
                  <a:lnTo>
                    <a:pt x="43847" y="1169"/>
                  </a:lnTo>
                  <a:lnTo>
                    <a:pt x="43847" y="1599"/>
                  </a:lnTo>
                  <a:lnTo>
                    <a:pt x="40403" y="1599"/>
                  </a:lnTo>
                  <a:lnTo>
                    <a:pt x="39911" y="1630"/>
                  </a:lnTo>
                  <a:lnTo>
                    <a:pt x="39450" y="1692"/>
                  </a:lnTo>
                  <a:lnTo>
                    <a:pt x="39020" y="1784"/>
                  </a:lnTo>
                  <a:lnTo>
                    <a:pt x="38589" y="1907"/>
                  </a:lnTo>
                  <a:lnTo>
                    <a:pt x="38159" y="2091"/>
                  </a:lnTo>
                  <a:lnTo>
                    <a:pt x="37759" y="2307"/>
                  </a:lnTo>
                  <a:lnTo>
                    <a:pt x="37359" y="2522"/>
                  </a:lnTo>
                  <a:lnTo>
                    <a:pt x="37021" y="2798"/>
                  </a:lnTo>
                  <a:lnTo>
                    <a:pt x="36683" y="3106"/>
                  </a:lnTo>
                  <a:lnTo>
                    <a:pt x="36375" y="3413"/>
                  </a:lnTo>
                  <a:lnTo>
                    <a:pt x="36099" y="3782"/>
                  </a:lnTo>
                  <a:lnTo>
                    <a:pt x="35853" y="4151"/>
                  </a:lnTo>
                  <a:lnTo>
                    <a:pt x="35607" y="4520"/>
                  </a:lnTo>
                  <a:lnTo>
                    <a:pt x="35422" y="4951"/>
                  </a:lnTo>
                  <a:lnTo>
                    <a:pt x="35268" y="5381"/>
                  </a:lnTo>
                  <a:lnTo>
                    <a:pt x="35145" y="5812"/>
                  </a:lnTo>
                  <a:lnTo>
                    <a:pt x="17957" y="5812"/>
                  </a:lnTo>
                  <a:lnTo>
                    <a:pt x="17281" y="5843"/>
                  </a:lnTo>
                  <a:lnTo>
                    <a:pt x="16635" y="5873"/>
                  </a:lnTo>
                  <a:lnTo>
                    <a:pt x="15989" y="5966"/>
                  </a:lnTo>
                  <a:lnTo>
                    <a:pt x="15344" y="6089"/>
                  </a:lnTo>
                  <a:lnTo>
                    <a:pt x="14729" y="6212"/>
                  </a:lnTo>
                  <a:lnTo>
                    <a:pt x="14114" y="6396"/>
                  </a:lnTo>
                  <a:lnTo>
                    <a:pt x="13499" y="6611"/>
                  </a:lnTo>
                  <a:lnTo>
                    <a:pt x="12914" y="6827"/>
                  </a:lnTo>
                  <a:lnTo>
                    <a:pt x="12361" y="7103"/>
                  </a:lnTo>
                  <a:lnTo>
                    <a:pt x="11808" y="7380"/>
                  </a:lnTo>
                  <a:lnTo>
                    <a:pt x="11254" y="7687"/>
                  </a:lnTo>
                  <a:lnTo>
                    <a:pt x="10731" y="8026"/>
                  </a:lnTo>
                  <a:lnTo>
                    <a:pt x="10209" y="8395"/>
                  </a:lnTo>
                  <a:lnTo>
                    <a:pt x="9717" y="8764"/>
                  </a:lnTo>
                  <a:lnTo>
                    <a:pt x="9255" y="9194"/>
                  </a:lnTo>
                  <a:lnTo>
                    <a:pt x="8825" y="9625"/>
                  </a:lnTo>
                  <a:lnTo>
                    <a:pt x="8394" y="10055"/>
                  </a:lnTo>
                  <a:lnTo>
                    <a:pt x="7964" y="10516"/>
                  </a:lnTo>
                  <a:lnTo>
                    <a:pt x="7595" y="11008"/>
                  </a:lnTo>
                  <a:lnTo>
                    <a:pt x="7226" y="11531"/>
                  </a:lnTo>
                  <a:lnTo>
                    <a:pt x="6888" y="12054"/>
                  </a:lnTo>
                  <a:lnTo>
                    <a:pt x="6580" y="12607"/>
                  </a:lnTo>
                  <a:lnTo>
                    <a:pt x="6304" y="13161"/>
                  </a:lnTo>
                  <a:lnTo>
                    <a:pt x="6027" y="13714"/>
                  </a:lnTo>
                  <a:lnTo>
                    <a:pt x="5812" y="14329"/>
                  </a:lnTo>
                  <a:lnTo>
                    <a:pt x="5596" y="14913"/>
                  </a:lnTo>
                  <a:lnTo>
                    <a:pt x="5412" y="15528"/>
                  </a:lnTo>
                  <a:lnTo>
                    <a:pt x="5289" y="16143"/>
                  </a:lnTo>
                  <a:lnTo>
                    <a:pt x="5166" y="16789"/>
                  </a:lnTo>
                  <a:lnTo>
                    <a:pt x="5074" y="17435"/>
                  </a:lnTo>
                  <a:lnTo>
                    <a:pt x="5043" y="18111"/>
                  </a:lnTo>
                  <a:lnTo>
                    <a:pt x="5012" y="18757"/>
                  </a:lnTo>
                  <a:lnTo>
                    <a:pt x="5012" y="27520"/>
                  </a:lnTo>
                  <a:lnTo>
                    <a:pt x="4643" y="27520"/>
                  </a:lnTo>
                  <a:lnTo>
                    <a:pt x="4182" y="27551"/>
                  </a:lnTo>
                  <a:lnTo>
                    <a:pt x="3721" y="27612"/>
                  </a:lnTo>
                  <a:lnTo>
                    <a:pt x="3260" y="27735"/>
                  </a:lnTo>
                  <a:lnTo>
                    <a:pt x="2829" y="27889"/>
                  </a:lnTo>
                  <a:lnTo>
                    <a:pt x="2429" y="28074"/>
                  </a:lnTo>
                  <a:lnTo>
                    <a:pt x="2060" y="28320"/>
                  </a:lnTo>
                  <a:lnTo>
                    <a:pt x="1691" y="28566"/>
                  </a:lnTo>
                  <a:lnTo>
                    <a:pt x="1384" y="28873"/>
                  </a:lnTo>
                  <a:lnTo>
                    <a:pt x="1076" y="29211"/>
                  </a:lnTo>
                  <a:lnTo>
                    <a:pt x="800" y="29550"/>
                  </a:lnTo>
                  <a:lnTo>
                    <a:pt x="584" y="29949"/>
                  </a:lnTo>
                  <a:lnTo>
                    <a:pt x="369" y="30349"/>
                  </a:lnTo>
                  <a:lnTo>
                    <a:pt x="215" y="30779"/>
                  </a:lnTo>
                  <a:lnTo>
                    <a:pt x="92" y="31210"/>
                  </a:lnTo>
                  <a:lnTo>
                    <a:pt x="31" y="31671"/>
                  </a:lnTo>
                  <a:lnTo>
                    <a:pt x="0" y="32163"/>
                  </a:lnTo>
                  <a:lnTo>
                    <a:pt x="0" y="46430"/>
                  </a:lnTo>
                  <a:lnTo>
                    <a:pt x="31" y="46676"/>
                  </a:lnTo>
                  <a:lnTo>
                    <a:pt x="92" y="46892"/>
                  </a:lnTo>
                  <a:lnTo>
                    <a:pt x="215" y="47076"/>
                  </a:lnTo>
                  <a:lnTo>
                    <a:pt x="338" y="47261"/>
                  </a:lnTo>
                  <a:lnTo>
                    <a:pt x="523" y="47384"/>
                  </a:lnTo>
                  <a:lnTo>
                    <a:pt x="707" y="47507"/>
                  </a:lnTo>
                  <a:lnTo>
                    <a:pt x="923" y="47568"/>
                  </a:lnTo>
                  <a:lnTo>
                    <a:pt x="1169" y="47599"/>
                  </a:lnTo>
                  <a:lnTo>
                    <a:pt x="4951" y="47599"/>
                  </a:lnTo>
                  <a:lnTo>
                    <a:pt x="5074" y="48337"/>
                  </a:lnTo>
                  <a:lnTo>
                    <a:pt x="5258" y="49075"/>
                  </a:lnTo>
                  <a:lnTo>
                    <a:pt x="5504" y="49782"/>
                  </a:lnTo>
                  <a:lnTo>
                    <a:pt x="5812" y="50458"/>
                  </a:lnTo>
                  <a:lnTo>
                    <a:pt x="6211" y="51104"/>
                  </a:lnTo>
                  <a:lnTo>
                    <a:pt x="6611" y="51688"/>
                  </a:lnTo>
                  <a:lnTo>
                    <a:pt x="7103" y="52242"/>
                  </a:lnTo>
                  <a:lnTo>
                    <a:pt x="7626" y="52765"/>
                  </a:lnTo>
                  <a:lnTo>
                    <a:pt x="8179" y="53226"/>
                  </a:lnTo>
                  <a:lnTo>
                    <a:pt x="8794" y="53656"/>
                  </a:lnTo>
                  <a:lnTo>
                    <a:pt x="9440" y="54025"/>
                  </a:lnTo>
                  <a:lnTo>
                    <a:pt x="10116" y="54302"/>
                  </a:lnTo>
                  <a:lnTo>
                    <a:pt x="10824" y="54548"/>
                  </a:lnTo>
                  <a:lnTo>
                    <a:pt x="11562" y="54732"/>
                  </a:lnTo>
                  <a:lnTo>
                    <a:pt x="12330" y="54855"/>
                  </a:lnTo>
                  <a:lnTo>
                    <a:pt x="12730" y="54855"/>
                  </a:lnTo>
                  <a:lnTo>
                    <a:pt x="13130" y="54886"/>
                  </a:lnTo>
                  <a:lnTo>
                    <a:pt x="13499" y="54855"/>
                  </a:lnTo>
                  <a:lnTo>
                    <a:pt x="13898" y="54855"/>
                  </a:lnTo>
                  <a:lnTo>
                    <a:pt x="14667" y="54732"/>
                  </a:lnTo>
                  <a:lnTo>
                    <a:pt x="15405" y="54548"/>
                  </a:lnTo>
                  <a:lnTo>
                    <a:pt x="16112" y="54302"/>
                  </a:lnTo>
                  <a:lnTo>
                    <a:pt x="16789" y="54025"/>
                  </a:lnTo>
                  <a:lnTo>
                    <a:pt x="17434" y="53656"/>
                  </a:lnTo>
                  <a:lnTo>
                    <a:pt x="18049" y="53226"/>
                  </a:lnTo>
                  <a:lnTo>
                    <a:pt x="18603" y="52765"/>
                  </a:lnTo>
                  <a:lnTo>
                    <a:pt x="19126" y="52242"/>
                  </a:lnTo>
                  <a:lnTo>
                    <a:pt x="19618" y="51688"/>
                  </a:lnTo>
                  <a:lnTo>
                    <a:pt x="20017" y="51104"/>
                  </a:lnTo>
                  <a:lnTo>
                    <a:pt x="20417" y="50458"/>
                  </a:lnTo>
                  <a:lnTo>
                    <a:pt x="20725" y="49782"/>
                  </a:lnTo>
                  <a:lnTo>
                    <a:pt x="20971" y="49075"/>
                  </a:lnTo>
                  <a:lnTo>
                    <a:pt x="21155" y="48337"/>
                  </a:lnTo>
                  <a:lnTo>
                    <a:pt x="21278" y="47599"/>
                  </a:lnTo>
                  <a:lnTo>
                    <a:pt x="41326" y="47599"/>
                  </a:lnTo>
                  <a:lnTo>
                    <a:pt x="41449" y="48337"/>
                  </a:lnTo>
                  <a:lnTo>
                    <a:pt x="41633" y="49075"/>
                  </a:lnTo>
                  <a:lnTo>
                    <a:pt x="41879" y="49782"/>
                  </a:lnTo>
                  <a:lnTo>
                    <a:pt x="42187" y="50458"/>
                  </a:lnTo>
                  <a:lnTo>
                    <a:pt x="42556" y="51104"/>
                  </a:lnTo>
                  <a:lnTo>
                    <a:pt x="42986" y="51688"/>
                  </a:lnTo>
                  <a:lnTo>
                    <a:pt x="43478" y="52242"/>
                  </a:lnTo>
                  <a:lnTo>
                    <a:pt x="44001" y="52765"/>
                  </a:lnTo>
                  <a:lnTo>
                    <a:pt x="44554" y="53226"/>
                  </a:lnTo>
                  <a:lnTo>
                    <a:pt x="45169" y="53656"/>
                  </a:lnTo>
                  <a:lnTo>
                    <a:pt x="45815" y="54025"/>
                  </a:lnTo>
                  <a:lnTo>
                    <a:pt x="46492" y="54302"/>
                  </a:lnTo>
                  <a:lnTo>
                    <a:pt x="47199" y="54548"/>
                  </a:lnTo>
                  <a:lnTo>
                    <a:pt x="47937" y="54732"/>
                  </a:lnTo>
                  <a:lnTo>
                    <a:pt x="48705" y="54855"/>
                  </a:lnTo>
                  <a:lnTo>
                    <a:pt x="49074" y="54855"/>
                  </a:lnTo>
                  <a:lnTo>
                    <a:pt x="49474" y="54886"/>
                  </a:lnTo>
                  <a:lnTo>
                    <a:pt x="49874" y="54855"/>
                  </a:lnTo>
                  <a:lnTo>
                    <a:pt x="50274" y="54855"/>
                  </a:lnTo>
                  <a:lnTo>
                    <a:pt x="51012" y="54732"/>
                  </a:lnTo>
                  <a:lnTo>
                    <a:pt x="51750" y="54548"/>
                  </a:lnTo>
                  <a:lnTo>
                    <a:pt x="52487" y="54302"/>
                  </a:lnTo>
                  <a:lnTo>
                    <a:pt x="53164" y="54025"/>
                  </a:lnTo>
                  <a:lnTo>
                    <a:pt x="53810" y="53656"/>
                  </a:lnTo>
                  <a:lnTo>
                    <a:pt x="54394" y="53226"/>
                  </a:lnTo>
                  <a:lnTo>
                    <a:pt x="54978" y="52765"/>
                  </a:lnTo>
                  <a:lnTo>
                    <a:pt x="55501" y="52242"/>
                  </a:lnTo>
                  <a:lnTo>
                    <a:pt x="55962" y="51688"/>
                  </a:lnTo>
                  <a:lnTo>
                    <a:pt x="56392" y="51104"/>
                  </a:lnTo>
                  <a:lnTo>
                    <a:pt x="56761" y="50458"/>
                  </a:lnTo>
                  <a:lnTo>
                    <a:pt x="57100" y="49782"/>
                  </a:lnTo>
                  <a:lnTo>
                    <a:pt x="57346" y="49075"/>
                  </a:lnTo>
                  <a:lnTo>
                    <a:pt x="57530" y="48337"/>
                  </a:lnTo>
                  <a:lnTo>
                    <a:pt x="57653" y="47599"/>
                  </a:lnTo>
                  <a:lnTo>
                    <a:pt x="61835" y="47599"/>
                  </a:lnTo>
                  <a:lnTo>
                    <a:pt x="62050" y="47568"/>
                  </a:lnTo>
                  <a:lnTo>
                    <a:pt x="62265" y="47507"/>
                  </a:lnTo>
                  <a:lnTo>
                    <a:pt x="62481" y="47384"/>
                  </a:lnTo>
                  <a:lnTo>
                    <a:pt x="62634" y="47261"/>
                  </a:lnTo>
                  <a:lnTo>
                    <a:pt x="62788" y="47076"/>
                  </a:lnTo>
                  <a:lnTo>
                    <a:pt x="62880" y="46892"/>
                  </a:lnTo>
                  <a:lnTo>
                    <a:pt x="62973" y="46676"/>
                  </a:lnTo>
                  <a:lnTo>
                    <a:pt x="62973" y="46430"/>
                  </a:lnTo>
                  <a:lnTo>
                    <a:pt x="62973" y="34685"/>
                  </a:lnTo>
                  <a:lnTo>
                    <a:pt x="62973" y="34223"/>
                  </a:lnTo>
                  <a:lnTo>
                    <a:pt x="62911" y="33762"/>
                  </a:lnTo>
                  <a:lnTo>
                    <a:pt x="62788" y="33332"/>
                  </a:lnTo>
                  <a:lnTo>
                    <a:pt x="62665" y="32901"/>
                  </a:lnTo>
                  <a:lnTo>
                    <a:pt x="62511" y="32501"/>
                  </a:lnTo>
                  <a:lnTo>
                    <a:pt x="62296" y="32102"/>
                  </a:lnTo>
                  <a:lnTo>
                    <a:pt x="62050" y="31733"/>
                  </a:lnTo>
                  <a:lnTo>
                    <a:pt x="61804" y="31394"/>
                  </a:lnTo>
                  <a:lnTo>
                    <a:pt x="61497" y="31056"/>
                  </a:lnTo>
                  <a:lnTo>
                    <a:pt x="61189" y="30749"/>
                  </a:lnTo>
                  <a:lnTo>
                    <a:pt x="60820" y="30503"/>
                  </a:lnTo>
                  <a:lnTo>
                    <a:pt x="60451" y="30257"/>
                  </a:lnTo>
                  <a:lnTo>
                    <a:pt x="60052" y="30042"/>
                  </a:lnTo>
                  <a:lnTo>
                    <a:pt x="59652" y="29857"/>
                  </a:lnTo>
                  <a:lnTo>
                    <a:pt x="59221" y="29703"/>
                  </a:lnTo>
                  <a:lnTo>
                    <a:pt x="58760" y="29611"/>
                  </a:lnTo>
                  <a:lnTo>
                    <a:pt x="48213" y="27643"/>
                  </a:lnTo>
                  <a:lnTo>
                    <a:pt x="45877" y="22908"/>
                  </a:lnTo>
                  <a:lnTo>
                    <a:pt x="45446" y="22078"/>
                  </a:lnTo>
                  <a:lnTo>
                    <a:pt x="44923" y="21278"/>
                  </a:lnTo>
                  <a:lnTo>
                    <a:pt x="44401" y="20540"/>
                  </a:lnTo>
                  <a:lnTo>
                    <a:pt x="43786" y="19833"/>
                  </a:lnTo>
                  <a:lnTo>
                    <a:pt x="43140" y="19157"/>
                  </a:lnTo>
                  <a:lnTo>
                    <a:pt x="42433" y="18542"/>
                  </a:lnTo>
                  <a:lnTo>
                    <a:pt x="41726" y="17988"/>
                  </a:lnTo>
                  <a:lnTo>
                    <a:pt x="40957" y="17465"/>
                  </a:lnTo>
                  <a:lnTo>
                    <a:pt x="40157" y="17004"/>
                  </a:lnTo>
                  <a:lnTo>
                    <a:pt x="39327" y="16604"/>
                  </a:lnTo>
                  <a:lnTo>
                    <a:pt x="38466" y="16236"/>
                  </a:lnTo>
                  <a:lnTo>
                    <a:pt x="37575" y="15959"/>
                  </a:lnTo>
                  <a:lnTo>
                    <a:pt x="36683" y="15713"/>
                  </a:lnTo>
                  <a:lnTo>
                    <a:pt x="35760" y="15559"/>
                  </a:lnTo>
                  <a:lnTo>
                    <a:pt x="34838" y="15467"/>
                  </a:lnTo>
                  <a:lnTo>
                    <a:pt x="33885" y="15436"/>
                  </a:lnTo>
                  <a:lnTo>
                    <a:pt x="16020" y="15436"/>
                  </a:lnTo>
                  <a:lnTo>
                    <a:pt x="15467" y="15528"/>
                  </a:lnTo>
                  <a:lnTo>
                    <a:pt x="14913" y="15651"/>
                  </a:lnTo>
                  <a:lnTo>
                    <a:pt x="14390" y="15805"/>
                  </a:lnTo>
                  <a:lnTo>
                    <a:pt x="13868" y="16020"/>
                  </a:lnTo>
                  <a:lnTo>
                    <a:pt x="13406" y="16297"/>
                  </a:lnTo>
                  <a:lnTo>
                    <a:pt x="12945" y="16574"/>
                  </a:lnTo>
                  <a:lnTo>
                    <a:pt x="12515" y="16912"/>
                  </a:lnTo>
                  <a:lnTo>
                    <a:pt x="12115" y="17281"/>
                  </a:lnTo>
                  <a:lnTo>
                    <a:pt x="11746" y="17681"/>
                  </a:lnTo>
                  <a:lnTo>
                    <a:pt x="11408" y="18111"/>
                  </a:lnTo>
                  <a:lnTo>
                    <a:pt x="11131" y="18572"/>
                  </a:lnTo>
                  <a:lnTo>
                    <a:pt x="10854" y="19064"/>
                  </a:lnTo>
                  <a:lnTo>
                    <a:pt x="10639" y="19587"/>
                  </a:lnTo>
                  <a:lnTo>
                    <a:pt x="10485" y="20110"/>
                  </a:lnTo>
                  <a:lnTo>
                    <a:pt x="10362" y="20694"/>
                  </a:lnTo>
                  <a:lnTo>
                    <a:pt x="9194" y="27520"/>
                  </a:lnTo>
                  <a:lnTo>
                    <a:pt x="7318" y="27520"/>
                  </a:lnTo>
                  <a:lnTo>
                    <a:pt x="7318" y="18757"/>
                  </a:lnTo>
                  <a:lnTo>
                    <a:pt x="7318" y="18203"/>
                  </a:lnTo>
                  <a:lnTo>
                    <a:pt x="7380" y="17681"/>
                  </a:lnTo>
                  <a:lnTo>
                    <a:pt x="7441" y="17127"/>
                  </a:lnTo>
                  <a:lnTo>
                    <a:pt x="7534" y="16604"/>
                  </a:lnTo>
                  <a:lnTo>
                    <a:pt x="7657" y="16113"/>
                  </a:lnTo>
                  <a:lnTo>
                    <a:pt x="7780" y="15590"/>
                  </a:lnTo>
                  <a:lnTo>
                    <a:pt x="7964" y="15098"/>
                  </a:lnTo>
                  <a:lnTo>
                    <a:pt x="8149" y="14606"/>
                  </a:lnTo>
                  <a:lnTo>
                    <a:pt x="8364" y="14145"/>
                  </a:lnTo>
                  <a:lnTo>
                    <a:pt x="8610" y="13683"/>
                  </a:lnTo>
                  <a:lnTo>
                    <a:pt x="8856" y="13253"/>
                  </a:lnTo>
                  <a:lnTo>
                    <a:pt x="9132" y="12822"/>
                  </a:lnTo>
                  <a:lnTo>
                    <a:pt x="9440" y="12392"/>
                  </a:lnTo>
                  <a:lnTo>
                    <a:pt x="9747" y="11992"/>
                  </a:lnTo>
                  <a:lnTo>
                    <a:pt x="10086" y="11593"/>
                  </a:lnTo>
                  <a:lnTo>
                    <a:pt x="10424" y="11224"/>
                  </a:lnTo>
                  <a:lnTo>
                    <a:pt x="10793" y="10885"/>
                  </a:lnTo>
                  <a:lnTo>
                    <a:pt x="11193" y="10547"/>
                  </a:lnTo>
                  <a:lnTo>
                    <a:pt x="11592" y="10240"/>
                  </a:lnTo>
                  <a:lnTo>
                    <a:pt x="12023" y="9932"/>
                  </a:lnTo>
                  <a:lnTo>
                    <a:pt x="12453" y="9655"/>
                  </a:lnTo>
                  <a:lnTo>
                    <a:pt x="12884" y="9409"/>
                  </a:lnTo>
                  <a:lnTo>
                    <a:pt x="13345" y="9163"/>
                  </a:lnTo>
                  <a:lnTo>
                    <a:pt x="13806" y="8948"/>
                  </a:lnTo>
                  <a:lnTo>
                    <a:pt x="14298" y="8764"/>
                  </a:lnTo>
                  <a:lnTo>
                    <a:pt x="14790" y="8579"/>
                  </a:lnTo>
                  <a:lnTo>
                    <a:pt x="15313" y="8456"/>
                  </a:lnTo>
                  <a:lnTo>
                    <a:pt x="15805" y="8333"/>
                  </a:lnTo>
                  <a:lnTo>
                    <a:pt x="16328" y="8241"/>
                  </a:lnTo>
                  <a:lnTo>
                    <a:pt x="16881" y="8179"/>
                  </a:lnTo>
                  <a:lnTo>
                    <a:pt x="17404" y="8118"/>
                  </a:lnTo>
                  <a:lnTo>
                    <a:pt x="35145" y="8118"/>
                  </a:lnTo>
                  <a:lnTo>
                    <a:pt x="35268" y="8548"/>
                  </a:lnTo>
                  <a:lnTo>
                    <a:pt x="35422" y="8979"/>
                  </a:lnTo>
                  <a:lnTo>
                    <a:pt x="35607" y="9409"/>
                  </a:lnTo>
                  <a:lnTo>
                    <a:pt x="35853" y="9778"/>
                  </a:lnTo>
                  <a:lnTo>
                    <a:pt x="36099" y="10147"/>
                  </a:lnTo>
                  <a:lnTo>
                    <a:pt x="36375" y="10516"/>
                  </a:lnTo>
                  <a:lnTo>
                    <a:pt x="36683" y="10824"/>
                  </a:lnTo>
                  <a:lnTo>
                    <a:pt x="37021" y="11131"/>
                  </a:lnTo>
                  <a:lnTo>
                    <a:pt x="37359" y="11408"/>
                  </a:lnTo>
                  <a:lnTo>
                    <a:pt x="37759" y="11623"/>
                  </a:lnTo>
                  <a:lnTo>
                    <a:pt x="38159" y="11839"/>
                  </a:lnTo>
                  <a:lnTo>
                    <a:pt x="38589" y="12023"/>
                  </a:lnTo>
                  <a:lnTo>
                    <a:pt x="39020" y="12146"/>
                  </a:lnTo>
                  <a:lnTo>
                    <a:pt x="39450" y="12238"/>
                  </a:lnTo>
                  <a:lnTo>
                    <a:pt x="39911" y="12300"/>
                  </a:lnTo>
                  <a:lnTo>
                    <a:pt x="40403" y="12330"/>
                  </a:lnTo>
                  <a:lnTo>
                    <a:pt x="43847" y="12330"/>
                  </a:lnTo>
                  <a:lnTo>
                    <a:pt x="43847" y="12761"/>
                  </a:lnTo>
                  <a:lnTo>
                    <a:pt x="43878" y="13007"/>
                  </a:lnTo>
                  <a:lnTo>
                    <a:pt x="43939" y="13222"/>
                  </a:lnTo>
                  <a:lnTo>
                    <a:pt x="44062" y="13407"/>
                  </a:lnTo>
                  <a:lnTo>
                    <a:pt x="44185" y="13591"/>
                  </a:lnTo>
                  <a:lnTo>
                    <a:pt x="44370" y="13714"/>
                  </a:lnTo>
                  <a:lnTo>
                    <a:pt x="44554" y="13837"/>
                  </a:lnTo>
                  <a:lnTo>
                    <a:pt x="44770" y="13899"/>
                  </a:lnTo>
                  <a:lnTo>
                    <a:pt x="45016" y="13929"/>
                  </a:lnTo>
                  <a:lnTo>
                    <a:pt x="45231" y="13899"/>
                  </a:lnTo>
                  <a:lnTo>
                    <a:pt x="45446" y="13837"/>
                  </a:lnTo>
                  <a:lnTo>
                    <a:pt x="45631" y="13714"/>
                  </a:lnTo>
                  <a:lnTo>
                    <a:pt x="45815" y="13591"/>
                  </a:lnTo>
                  <a:lnTo>
                    <a:pt x="45969" y="13407"/>
                  </a:lnTo>
                  <a:lnTo>
                    <a:pt x="46061" y="13222"/>
                  </a:lnTo>
                  <a:lnTo>
                    <a:pt x="46123" y="13007"/>
                  </a:lnTo>
                  <a:lnTo>
                    <a:pt x="46153" y="12761"/>
                  </a:lnTo>
                  <a:lnTo>
                    <a:pt x="46153" y="11193"/>
                  </a:lnTo>
                  <a:lnTo>
                    <a:pt x="46153" y="10855"/>
                  </a:lnTo>
                  <a:lnTo>
                    <a:pt x="50089" y="10855"/>
                  </a:lnTo>
                  <a:lnTo>
                    <a:pt x="50335" y="10824"/>
                  </a:lnTo>
                  <a:lnTo>
                    <a:pt x="50550" y="10762"/>
                  </a:lnTo>
                  <a:lnTo>
                    <a:pt x="50735" y="10639"/>
                  </a:lnTo>
                  <a:lnTo>
                    <a:pt x="50919" y="10516"/>
                  </a:lnTo>
                  <a:lnTo>
                    <a:pt x="51042" y="10332"/>
                  </a:lnTo>
                  <a:lnTo>
                    <a:pt x="51165" y="10147"/>
                  </a:lnTo>
                  <a:lnTo>
                    <a:pt x="51227" y="9932"/>
                  </a:lnTo>
                  <a:lnTo>
                    <a:pt x="51258" y="9686"/>
                  </a:lnTo>
                  <a:lnTo>
                    <a:pt x="51227" y="9471"/>
                  </a:lnTo>
                  <a:lnTo>
                    <a:pt x="51165" y="9256"/>
                  </a:lnTo>
                  <a:lnTo>
                    <a:pt x="51042" y="9040"/>
                  </a:lnTo>
                  <a:lnTo>
                    <a:pt x="50919" y="8887"/>
                  </a:lnTo>
                  <a:lnTo>
                    <a:pt x="50735" y="8733"/>
                  </a:lnTo>
                  <a:lnTo>
                    <a:pt x="50550" y="8641"/>
                  </a:lnTo>
                  <a:lnTo>
                    <a:pt x="50335" y="8579"/>
                  </a:lnTo>
                  <a:lnTo>
                    <a:pt x="50089" y="8548"/>
                  </a:lnTo>
                  <a:lnTo>
                    <a:pt x="46153" y="8548"/>
                  </a:lnTo>
                  <a:lnTo>
                    <a:pt x="46153" y="5381"/>
                  </a:lnTo>
                  <a:lnTo>
                    <a:pt x="50089" y="5381"/>
                  </a:lnTo>
                  <a:lnTo>
                    <a:pt x="50335" y="5351"/>
                  </a:lnTo>
                  <a:lnTo>
                    <a:pt x="50550" y="5289"/>
                  </a:lnTo>
                  <a:lnTo>
                    <a:pt x="50735" y="5197"/>
                  </a:lnTo>
                  <a:lnTo>
                    <a:pt x="50919" y="5043"/>
                  </a:lnTo>
                  <a:lnTo>
                    <a:pt x="51042" y="4889"/>
                  </a:lnTo>
                  <a:lnTo>
                    <a:pt x="51165" y="4674"/>
                  </a:lnTo>
                  <a:lnTo>
                    <a:pt x="51227" y="4459"/>
                  </a:lnTo>
                  <a:lnTo>
                    <a:pt x="51258" y="4244"/>
                  </a:lnTo>
                  <a:lnTo>
                    <a:pt x="51227" y="3998"/>
                  </a:lnTo>
                  <a:lnTo>
                    <a:pt x="51165" y="3782"/>
                  </a:lnTo>
                  <a:lnTo>
                    <a:pt x="51042" y="3598"/>
                  </a:lnTo>
                  <a:lnTo>
                    <a:pt x="50919" y="3413"/>
                  </a:lnTo>
                  <a:lnTo>
                    <a:pt x="50735" y="3290"/>
                  </a:lnTo>
                  <a:lnTo>
                    <a:pt x="50550" y="3167"/>
                  </a:lnTo>
                  <a:lnTo>
                    <a:pt x="50335" y="3106"/>
                  </a:lnTo>
                  <a:lnTo>
                    <a:pt x="50089" y="3075"/>
                  </a:lnTo>
                  <a:lnTo>
                    <a:pt x="46153" y="3075"/>
                  </a:lnTo>
                  <a:lnTo>
                    <a:pt x="46153" y="2737"/>
                  </a:lnTo>
                  <a:lnTo>
                    <a:pt x="46153" y="1169"/>
                  </a:lnTo>
                  <a:lnTo>
                    <a:pt x="46123" y="923"/>
                  </a:lnTo>
                  <a:lnTo>
                    <a:pt x="46061" y="708"/>
                  </a:lnTo>
                  <a:lnTo>
                    <a:pt x="45969" y="523"/>
                  </a:lnTo>
                  <a:lnTo>
                    <a:pt x="45815" y="339"/>
                  </a:lnTo>
                  <a:lnTo>
                    <a:pt x="45631" y="216"/>
                  </a:lnTo>
                  <a:lnTo>
                    <a:pt x="45446" y="93"/>
                  </a:lnTo>
                  <a:lnTo>
                    <a:pt x="45231" y="31"/>
                  </a:lnTo>
                  <a:lnTo>
                    <a:pt x="450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9"/>
            <p:cNvSpPr/>
            <p:nvPr/>
          </p:nvSpPr>
          <p:spPr>
            <a:xfrm>
              <a:off x="2551143" y="1689644"/>
              <a:ext cx="100295" cy="55692"/>
            </a:xfrm>
            <a:custGeom>
              <a:rect b="b" l="l" r="r" t="t"/>
              <a:pathLst>
                <a:path extrusionOk="0" h="6489" w="11686">
                  <a:moveTo>
                    <a:pt x="10547" y="1"/>
                  </a:moveTo>
                  <a:lnTo>
                    <a:pt x="10332" y="31"/>
                  </a:lnTo>
                  <a:lnTo>
                    <a:pt x="10117" y="93"/>
                  </a:lnTo>
                  <a:lnTo>
                    <a:pt x="9902" y="185"/>
                  </a:lnTo>
                  <a:lnTo>
                    <a:pt x="9717" y="339"/>
                  </a:lnTo>
                  <a:lnTo>
                    <a:pt x="6827" y="3229"/>
                  </a:lnTo>
                  <a:lnTo>
                    <a:pt x="5904" y="769"/>
                  </a:lnTo>
                  <a:lnTo>
                    <a:pt x="5843" y="646"/>
                  </a:lnTo>
                  <a:lnTo>
                    <a:pt x="5781" y="523"/>
                  </a:lnTo>
                  <a:lnTo>
                    <a:pt x="5597" y="308"/>
                  </a:lnTo>
                  <a:lnTo>
                    <a:pt x="5351" y="154"/>
                  </a:lnTo>
                  <a:lnTo>
                    <a:pt x="5228" y="93"/>
                  </a:lnTo>
                  <a:lnTo>
                    <a:pt x="5074" y="31"/>
                  </a:lnTo>
                  <a:lnTo>
                    <a:pt x="4797" y="31"/>
                  </a:lnTo>
                  <a:lnTo>
                    <a:pt x="4521" y="62"/>
                  </a:lnTo>
                  <a:lnTo>
                    <a:pt x="4244" y="185"/>
                  </a:lnTo>
                  <a:lnTo>
                    <a:pt x="4121" y="247"/>
                  </a:lnTo>
                  <a:lnTo>
                    <a:pt x="4029" y="370"/>
                  </a:lnTo>
                  <a:lnTo>
                    <a:pt x="339" y="4059"/>
                  </a:lnTo>
                  <a:lnTo>
                    <a:pt x="185" y="4213"/>
                  </a:lnTo>
                  <a:lnTo>
                    <a:pt x="93" y="4428"/>
                  </a:lnTo>
                  <a:lnTo>
                    <a:pt x="1" y="4644"/>
                  </a:lnTo>
                  <a:lnTo>
                    <a:pt x="1" y="4859"/>
                  </a:lnTo>
                  <a:lnTo>
                    <a:pt x="1" y="5074"/>
                  </a:lnTo>
                  <a:lnTo>
                    <a:pt x="93" y="5289"/>
                  </a:lnTo>
                  <a:lnTo>
                    <a:pt x="185" y="5505"/>
                  </a:lnTo>
                  <a:lnTo>
                    <a:pt x="339" y="5658"/>
                  </a:lnTo>
                  <a:lnTo>
                    <a:pt x="523" y="5812"/>
                  </a:lnTo>
                  <a:lnTo>
                    <a:pt x="708" y="5935"/>
                  </a:lnTo>
                  <a:lnTo>
                    <a:pt x="923" y="5996"/>
                  </a:lnTo>
                  <a:lnTo>
                    <a:pt x="1354" y="5996"/>
                  </a:lnTo>
                  <a:lnTo>
                    <a:pt x="1569" y="5935"/>
                  </a:lnTo>
                  <a:lnTo>
                    <a:pt x="1784" y="5812"/>
                  </a:lnTo>
                  <a:lnTo>
                    <a:pt x="1969" y="5658"/>
                  </a:lnTo>
                  <a:lnTo>
                    <a:pt x="4367" y="3260"/>
                  </a:lnTo>
                  <a:lnTo>
                    <a:pt x="5289" y="5720"/>
                  </a:lnTo>
                  <a:lnTo>
                    <a:pt x="5351" y="5843"/>
                  </a:lnTo>
                  <a:lnTo>
                    <a:pt x="5412" y="5966"/>
                  </a:lnTo>
                  <a:lnTo>
                    <a:pt x="5597" y="6181"/>
                  </a:lnTo>
                  <a:lnTo>
                    <a:pt x="5843" y="6365"/>
                  </a:lnTo>
                  <a:lnTo>
                    <a:pt x="5966" y="6396"/>
                  </a:lnTo>
                  <a:lnTo>
                    <a:pt x="6120" y="6458"/>
                  </a:lnTo>
                  <a:lnTo>
                    <a:pt x="6366" y="6488"/>
                  </a:lnTo>
                  <a:lnTo>
                    <a:pt x="6581" y="6458"/>
                  </a:lnTo>
                  <a:lnTo>
                    <a:pt x="6796" y="6396"/>
                  </a:lnTo>
                  <a:lnTo>
                    <a:pt x="6981" y="6273"/>
                  </a:lnTo>
                  <a:lnTo>
                    <a:pt x="7165" y="6150"/>
                  </a:lnTo>
                  <a:lnTo>
                    <a:pt x="11347" y="1968"/>
                  </a:lnTo>
                  <a:lnTo>
                    <a:pt x="11501" y="1784"/>
                  </a:lnTo>
                  <a:lnTo>
                    <a:pt x="11593" y="1569"/>
                  </a:lnTo>
                  <a:lnTo>
                    <a:pt x="11654" y="1353"/>
                  </a:lnTo>
                  <a:lnTo>
                    <a:pt x="11685" y="1138"/>
                  </a:lnTo>
                  <a:lnTo>
                    <a:pt x="11654" y="923"/>
                  </a:lnTo>
                  <a:lnTo>
                    <a:pt x="11593" y="708"/>
                  </a:lnTo>
                  <a:lnTo>
                    <a:pt x="11501" y="523"/>
                  </a:lnTo>
                  <a:lnTo>
                    <a:pt x="11347" y="339"/>
                  </a:lnTo>
                  <a:lnTo>
                    <a:pt x="11162" y="185"/>
                  </a:lnTo>
                  <a:lnTo>
                    <a:pt x="10978" y="93"/>
                  </a:lnTo>
                  <a:lnTo>
                    <a:pt x="10763" y="31"/>
                  </a:lnTo>
                  <a:lnTo>
                    <a:pt x="10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29"/>
          <p:cNvSpPr/>
          <p:nvPr/>
        </p:nvSpPr>
        <p:spPr>
          <a:xfrm>
            <a:off x="2494075" y="3635838"/>
            <a:ext cx="599700" cy="549600"/>
          </a:xfrm>
          <a:prstGeom prst="wedgeRoundRectCallout">
            <a:avLst>
              <a:gd fmla="val 103831" name="adj1"/>
              <a:gd fmla="val -117929" name="adj2"/>
              <a:gd fmla="val 0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6" name="Google Shape;406;p29"/>
          <p:cNvGrpSpPr/>
          <p:nvPr/>
        </p:nvGrpSpPr>
        <p:grpSpPr>
          <a:xfrm>
            <a:off x="2588984" y="3728202"/>
            <a:ext cx="409889" cy="364182"/>
            <a:chOff x="2332650" y="1395150"/>
            <a:chExt cx="540466" cy="471068"/>
          </a:xfrm>
        </p:grpSpPr>
        <p:sp>
          <p:nvSpPr>
            <p:cNvPr id="407" name="Google Shape;407;p29"/>
            <p:cNvSpPr/>
            <p:nvPr/>
          </p:nvSpPr>
          <p:spPr>
            <a:xfrm>
              <a:off x="2716864" y="1755091"/>
              <a:ext cx="80761" cy="80761"/>
            </a:xfrm>
            <a:custGeom>
              <a:rect b="b" l="l" r="r" t="t"/>
              <a:pathLst>
                <a:path extrusionOk="0" h="9410" w="9410">
                  <a:moveTo>
                    <a:pt x="4951" y="2306"/>
                  </a:moveTo>
                  <a:lnTo>
                    <a:pt x="5197" y="2368"/>
                  </a:lnTo>
                  <a:lnTo>
                    <a:pt x="5443" y="2429"/>
                  </a:lnTo>
                  <a:lnTo>
                    <a:pt x="5658" y="2491"/>
                  </a:lnTo>
                  <a:lnTo>
                    <a:pt x="5874" y="2583"/>
                  </a:lnTo>
                  <a:lnTo>
                    <a:pt x="6058" y="2706"/>
                  </a:lnTo>
                  <a:lnTo>
                    <a:pt x="6243" y="2860"/>
                  </a:lnTo>
                  <a:lnTo>
                    <a:pt x="6427" y="3013"/>
                  </a:lnTo>
                  <a:lnTo>
                    <a:pt x="6581" y="3198"/>
                  </a:lnTo>
                  <a:lnTo>
                    <a:pt x="6704" y="3382"/>
                  </a:lnTo>
                  <a:lnTo>
                    <a:pt x="6827" y="3567"/>
                  </a:lnTo>
                  <a:lnTo>
                    <a:pt x="6919" y="3782"/>
                  </a:lnTo>
                  <a:lnTo>
                    <a:pt x="7011" y="3997"/>
                  </a:lnTo>
                  <a:lnTo>
                    <a:pt x="7073" y="4213"/>
                  </a:lnTo>
                  <a:lnTo>
                    <a:pt x="7103" y="4459"/>
                  </a:lnTo>
                  <a:lnTo>
                    <a:pt x="7134" y="4705"/>
                  </a:lnTo>
                  <a:lnTo>
                    <a:pt x="7103" y="4951"/>
                  </a:lnTo>
                  <a:lnTo>
                    <a:pt x="7073" y="5197"/>
                  </a:lnTo>
                  <a:lnTo>
                    <a:pt x="7011" y="5412"/>
                  </a:lnTo>
                  <a:lnTo>
                    <a:pt x="6919" y="5658"/>
                  </a:lnTo>
                  <a:lnTo>
                    <a:pt x="6827" y="5842"/>
                  </a:lnTo>
                  <a:lnTo>
                    <a:pt x="6704" y="6058"/>
                  </a:lnTo>
                  <a:lnTo>
                    <a:pt x="6581" y="6242"/>
                  </a:lnTo>
                  <a:lnTo>
                    <a:pt x="6427" y="6427"/>
                  </a:lnTo>
                  <a:lnTo>
                    <a:pt x="6243" y="6580"/>
                  </a:lnTo>
                  <a:lnTo>
                    <a:pt x="6058" y="6703"/>
                  </a:lnTo>
                  <a:lnTo>
                    <a:pt x="5874" y="6826"/>
                  </a:lnTo>
                  <a:lnTo>
                    <a:pt x="5658" y="6919"/>
                  </a:lnTo>
                  <a:lnTo>
                    <a:pt x="5443" y="7011"/>
                  </a:lnTo>
                  <a:lnTo>
                    <a:pt x="5197" y="7072"/>
                  </a:lnTo>
                  <a:lnTo>
                    <a:pt x="4951" y="7103"/>
                  </a:lnTo>
                  <a:lnTo>
                    <a:pt x="4459" y="7103"/>
                  </a:lnTo>
                  <a:lnTo>
                    <a:pt x="4244" y="7072"/>
                  </a:lnTo>
                  <a:lnTo>
                    <a:pt x="3998" y="7011"/>
                  </a:lnTo>
                  <a:lnTo>
                    <a:pt x="3783" y="6919"/>
                  </a:lnTo>
                  <a:lnTo>
                    <a:pt x="3567" y="6826"/>
                  </a:lnTo>
                  <a:lnTo>
                    <a:pt x="3383" y="6703"/>
                  </a:lnTo>
                  <a:lnTo>
                    <a:pt x="3198" y="6580"/>
                  </a:lnTo>
                  <a:lnTo>
                    <a:pt x="3014" y="6427"/>
                  </a:lnTo>
                  <a:lnTo>
                    <a:pt x="2860" y="6242"/>
                  </a:lnTo>
                  <a:lnTo>
                    <a:pt x="2706" y="6058"/>
                  </a:lnTo>
                  <a:lnTo>
                    <a:pt x="2614" y="5842"/>
                  </a:lnTo>
                  <a:lnTo>
                    <a:pt x="2491" y="5658"/>
                  </a:lnTo>
                  <a:lnTo>
                    <a:pt x="2430" y="5412"/>
                  </a:lnTo>
                  <a:lnTo>
                    <a:pt x="2368" y="5197"/>
                  </a:lnTo>
                  <a:lnTo>
                    <a:pt x="2307" y="4951"/>
                  </a:lnTo>
                  <a:lnTo>
                    <a:pt x="2307" y="4705"/>
                  </a:lnTo>
                  <a:lnTo>
                    <a:pt x="2307" y="4459"/>
                  </a:lnTo>
                  <a:lnTo>
                    <a:pt x="2368" y="4213"/>
                  </a:lnTo>
                  <a:lnTo>
                    <a:pt x="2430" y="3997"/>
                  </a:lnTo>
                  <a:lnTo>
                    <a:pt x="2491" y="3782"/>
                  </a:lnTo>
                  <a:lnTo>
                    <a:pt x="2614" y="3567"/>
                  </a:lnTo>
                  <a:lnTo>
                    <a:pt x="2706" y="3382"/>
                  </a:lnTo>
                  <a:lnTo>
                    <a:pt x="2860" y="3198"/>
                  </a:lnTo>
                  <a:lnTo>
                    <a:pt x="3014" y="3013"/>
                  </a:lnTo>
                  <a:lnTo>
                    <a:pt x="3198" y="2860"/>
                  </a:lnTo>
                  <a:lnTo>
                    <a:pt x="3383" y="2706"/>
                  </a:lnTo>
                  <a:lnTo>
                    <a:pt x="3567" y="2583"/>
                  </a:lnTo>
                  <a:lnTo>
                    <a:pt x="3783" y="2491"/>
                  </a:lnTo>
                  <a:lnTo>
                    <a:pt x="3998" y="2429"/>
                  </a:lnTo>
                  <a:lnTo>
                    <a:pt x="4244" y="2368"/>
                  </a:lnTo>
                  <a:lnTo>
                    <a:pt x="4459" y="2306"/>
                  </a:lnTo>
                  <a:close/>
                  <a:moveTo>
                    <a:pt x="4705" y="0"/>
                  </a:moveTo>
                  <a:lnTo>
                    <a:pt x="4244" y="31"/>
                  </a:lnTo>
                  <a:lnTo>
                    <a:pt x="3752" y="92"/>
                  </a:lnTo>
                  <a:lnTo>
                    <a:pt x="3321" y="215"/>
                  </a:lnTo>
                  <a:lnTo>
                    <a:pt x="2891" y="369"/>
                  </a:lnTo>
                  <a:lnTo>
                    <a:pt x="2461" y="584"/>
                  </a:lnTo>
                  <a:lnTo>
                    <a:pt x="2092" y="800"/>
                  </a:lnTo>
                  <a:lnTo>
                    <a:pt x="1723" y="1076"/>
                  </a:lnTo>
                  <a:lnTo>
                    <a:pt x="1384" y="1384"/>
                  </a:lnTo>
                  <a:lnTo>
                    <a:pt x="1077" y="1722"/>
                  </a:lnTo>
                  <a:lnTo>
                    <a:pt x="800" y="2091"/>
                  </a:lnTo>
                  <a:lnTo>
                    <a:pt x="585" y="2460"/>
                  </a:lnTo>
                  <a:lnTo>
                    <a:pt x="370" y="2890"/>
                  </a:lnTo>
                  <a:lnTo>
                    <a:pt x="216" y="3321"/>
                  </a:lnTo>
                  <a:lnTo>
                    <a:pt x="93" y="3751"/>
                  </a:lnTo>
                  <a:lnTo>
                    <a:pt x="31" y="4243"/>
                  </a:lnTo>
                  <a:lnTo>
                    <a:pt x="1" y="4705"/>
                  </a:lnTo>
                  <a:lnTo>
                    <a:pt x="31" y="5197"/>
                  </a:lnTo>
                  <a:lnTo>
                    <a:pt x="93" y="5658"/>
                  </a:lnTo>
                  <a:lnTo>
                    <a:pt x="216" y="6119"/>
                  </a:lnTo>
                  <a:lnTo>
                    <a:pt x="370" y="6550"/>
                  </a:lnTo>
                  <a:lnTo>
                    <a:pt x="585" y="6949"/>
                  </a:lnTo>
                  <a:lnTo>
                    <a:pt x="800" y="7349"/>
                  </a:lnTo>
                  <a:lnTo>
                    <a:pt x="1077" y="7687"/>
                  </a:lnTo>
                  <a:lnTo>
                    <a:pt x="1384" y="8025"/>
                  </a:lnTo>
                  <a:lnTo>
                    <a:pt x="1723" y="8333"/>
                  </a:lnTo>
                  <a:lnTo>
                    <a:pt x="2092" y="8610"/>
                  </a:lnTo>
                  <a:lnTo>
                    <a:pt x="2461" y="8856"/>
                  </a:lnTo>
                  <a:lnTo>
                    <a:pt x="2891" y="9040"/>
                  </a:lnTo>
                  <a:lnTo>
                    <a:pt x="3321" y="9194"/>
                  </a:lnTo>
                  <a:lnTo>
                    <a:pt x="3752" y="9317"/>
                  </a:lnTo>
                  <a:lnTo>
                    <a:pt x="4244" y="9378"/>
                  </a:lnTo>
                  <a:lnTo>
                    <a:pt x="4705" y="9409"/>
                  </a:lnTo>
                  <a:lnTo>
                    <a:pt x="5197" y="9378"/>
                  </a:lnTo>
                  <a:lnTo>
                    <a:pt x="5658" y="9317"/>
                  </a:lnTo>
                  <a:lnTo>
                    <a:pt x="6120" y="9194"/>
                  </a:lnTo>
                  <a:lnTo>
                    <a:pt x="6550" y="9040"/>
                  </a:lnTo>
                  <a:lnTo>
                    <a:pt x="6950" y="8856"/>
                  </a:lnTo>
                  <a:lnTo>
                    <a:pt x="7349" y="8610"/>
                  </a:lnTo>
                  <a:lnTo>
                    <a:pt x="7718" y="8333"/>
                  </a:lnTo>
                  <a:lnTo>
                    <a:pt x="8026" y="8025"/>
                  </a:lnTo>
                  <a:lnTo>
                    <a:pt x="8333" y="7687"/>
                  </a:lnTo>
                  <a:lnTo>
                    <a:pt x="8610" y="7349"/>
                  </a:lnTo>
                  <a:lnTo>
                    <a:pt x="8856" y="6949"/>
                  </a:lnTo>
                  <a:lnTo>
                    <a:pt x="9041" y="6550"/>
                  </a:lnTo>
                  <a:lnTo>
                    <a:pt x="9194" y="6119"/>
                  </a:lnTo>
                  <a:lnTo>
                    <a:pt x="9317" y="5658"/>
                  </a:lnTo>
                  <a:lnTo>
                    <a:pt x="9379" y="5197"/>
                  </a:lnTo>
                  <a:lnTo>
                    <a:pt x="9410" y="4705"/>
                  </a:lnTo>
                  <a:lnTo>
                    <a:pt x="9379" y="4243"/>
                  </a:lnTo>
                  <a:lnTo>
                    <a:pt x="9317" y="3751"/>
                  </a:lnTo>
                  <a:lnTo>
                    <a:pt x="9194" y="3321"/>
                  </a:lnTo>
                  <a:lnTo>
                    <a:pt x="9041" y="2890"/>
                  </a:lnTo>
                  <a:lnTo>
                    <a:pt x="8856" y="2460"/>
                  </a:lnTo>
                  <a:lnTo>
                    <a:pt x="8610" y="2091"/>
                  </a:lnTo>
                  <a:lnTo>
                    <a:pt x="8333" y="1722"/>
                  </a:lnTo>
                  <a:lnTo>
                    <a:pt x="8026" y="1384"/>
                  </a:lnTo>
                  <a:lnTo>
                    <a:pt x="7718" y="1076"/>
                  </a:lnTo>
                  <a:lnTo>
                    <a:pt x="7349" y="800"/>
                  </a:lnTo>
                  <a:lnTo>
                    <a:pt x="6950" y="584"/>
                  </a:lnTo>
                  <a:lnTo>
                    <a:pt x="6550" y="369"/>
                  </a:lnTo>
                  <a:lnTo>
                    <a:pt x="6120" y="215"/>
                  </a:lnTo>
                  <a:lnTo>
                    <a:pt x="5658" y="92"/>
                  </a:lnTo>
                  <a:lnTo>
                    <a:pt x="5197" y="31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9"/>
            <p:cNvSpPr/>
            <p:nvPr/>
          </p:nvSpPr>
          <p:spPr>
            <a:xfrm>
              <a:off x="2404955" y="1755091"/>
              <a:ext cx="80495" cy="80761"/>
            </a:xfrm>
            <a:custGeom>
              <a:rect b="b" l="l" r="r" t="t"/>
              <a:pathLst>
                <a:path extrusionOk="0" h="9410" w="9379">
                  <a:moveTo>
                    <a:pt x="4920" y="2306"/>
                  </a:moveTo>
                  <a:lnTo>
                    <a:pt x="5166" y="2368"/>
                  </a:lnTo>
                  <a:lnTo>
                    <a:pt x="5412" y="2429"/>
                  </a:lnTo>
                  <a:lnTo>
                    <a:pt x="5627" y="2491"/>
                  </a:lnTo>
                  <a:lnTo>
                    <a:pt x="5842" y="2583"/>
                  </a:lnTo>
                  <a:lnTo>
                    <a:pt x="6027" y="2706"/>
                  </a:lnTo>
                  <a:lnTo>
                    <a:pt x="6211" y="2860"/>
                  </a:lnTo>
                  <a:lnTo>
                    <a:pt x="6396" y="3013"/>
                  </a:lnTo>
                  <a:lnTo>
                    <a:pt x="6550" y="3198"/>
                  </a:lnTo>
                  <a:lnTo>
                    <a:pt x="6673" y="3382"/>
                  </a:lnTo>
                  <a:lnTo>
                    <a:pt x="6796" y="3567"/>
                  </a:lnTo>
                  <a:lnTo>
                    <a:pt x="6919" y="3782"/>
                  </a:lnTo>
                  <a:lnTo>
                    <a:pt x="6980" y="3997"/>
                  </a:lnTo>
                  <a:lnTo>
                    <a:pt x="7042" y="4213"/>
                  </a:lnTo>
                  <a:lnTo>
                    <a:pt x="7072" y="4459"/>
                  </a:lnTo>
                  <a:lnTo>
                    <a:pt x="7103" y="4705"/>
                  </a:lnTo>
                  <a:lnTo>
                    <a:pt x="7072" y="4951"/>
                  </a:lnTo>
                  <a:lnTo>
                    <a:pt x="7042" y="5197"/>
                  </a:lnTo>
                  <a:lnTo>
                    <a:pt x="6980" y="5412"/>
                  </a:lnTo>
                  <a:lnTo>
                    <a:pt x="6919" y="5658"/>
                  </a:lnTo>
                  <a:lnTo>
                    <a:pt x="6796" y="5842"/>
                  </a:lnTo>
                  <a:lnTo>
                    <a:pt x="6673" y="6058"/>
                  </a:lnTo>
                  <a:lnTo>
                    <a:pt x="6550" y="6242"/>
                  </a:lnTo>
                  <a:lnTo>
                    <a:pt x="6396" y="6427"/>
                  </a:lnTo>
                  <a:lnTo>
                    <a:pt x="6211" y="6580"/>
                  </a:lnTo>
                  <a:lnTo>
                    <a:pt x="6027" y="6703"/>
                  </a:lnTo>
                  <a:lnTo>
                    <a:pt x="5842" y="6826"/>
                  </a:lnTo>
                  <a:lnTo>
                    <a:pt x="5627" y="6919"/>
                  </a:lnTo>
                  <a:lnTo>
                    <a:pt x="5412" y="7011"/>
                  </a:lnTo>
                  <a:lnTo>
                    <a:pt x="5166" y="7072"/>
                  </a:lnTo>
                  <a:lnTo>
                    <a:pt x="4920" y="7103"/>
                  </a:lnTo>
                  <a:lnTo>
                    <a:pt x="4459" y="7103"/>
                  </a:lnTo>
                  <a:lnTo>
                    <a:pt x="4213" y="7072"/>
                  </a:lnTo>
                  <a:lnTo>
                    <a:pt x="3967" y="7011"/>
                  </a:lnTo>
                  <a:lnTo>
                    <a:pt x="3752" y="6919"/>
                  </a:lnTo>
                  <a:lnTo>
                    <a:pt x="3536" y="6826"/>
                  </a:lnTo>
                  <a:lnTo>
                    <a:pt x="3352" y="6703"/>
                  </a:lnTo>
                  <a:lnTo>
                    <a:pt x="3167" y="6580"/>
                  </a:lnTo>
                  <a:lnTo>
                    <a:pt x="2983" y="6427"/>
                  </a:lnTo>
                  <a:lnTo>
                    <a:pt x="2829" y="6242"/>
                  </a:lnTo>
                  <a:lnTo>
                    <a:pt x="2706" y="6058"/>
                  </a:lnTo>
                  <a:lnTo>
                    <a:pt x="2583" y="5842"/>
                  </a:lnTo>
                  <a:lnTo>
                    <a:pt x="2460" y="5658"/>
                  </a:lnTo>
                  <a:lnTo>
                    <a:pt x="2399" y="5412"/>
                  </a:lnTo>
                  <a:lnTo>
                    <a:pt x="2337" y="5197"/>
                  </a:lnTo>
                  <a:lnTo>
                    <a:pt x="2306" y="4951"/>
                  </a:lnTo>
                  <a:lnTo>
                    <a:pt x="2276" y="4705"/>
                  </a:lnTo>
                  <a:lnTo>
                    <a:pt x="2306" y="4459"/>
                  </a:lnTo>
                  <a:lnTo>
                    <a:pt x="2337" y="4213"/>
                  </a:lnTo>
                  <a:lnTo>
                    <a:pt x="2399" y="3997"/>
                  </a:lnTo>
                  <a:lnTo>
                    <a:pt x="2460" y="3782"/>
                  </a:lnTo>
                  <a:lnTo>
                    <a:pt x="2583" y="3567"/>
                  </a:lnTo>
                  <a:lnTo>
                    <a:pt x="2706" y="3382"/>
                  </a:lnTo>
                  <a:lnTo>
                    <a:pt x="2829" y="3198"/>
                  </a:lnTo>
                  <a:lnTo>
                    <a:pt x="2983" y="3013"/>
                  </a:lnTo>
                  <a:lnTo>
                    <a:pt x="3167" y="2860"/>
                  </a:lnTo>
                  <a:lnTo>
                    <a:pt x="3352" y="2706"/>
                  </a:lnTo>
                  <a:lnTo>
                    <a:pt x="3536" y="2583"/>
                  </a:lnTo>
                  <a:lnTo>
                    <a:pt x="3752" y="2491"/>
                  </a:lnTo>
                  <a:lnTo>
                    <a:pt x="3967" y="2429"/>
                  </a:lnTo>
                  <a:lnTo>
                    <a:pt x="4213" y="2368"/>
                  </a:lnTo>
                  <a:lnTo>
                    <a:pt x="4459" y="2306"/>
                  </a:lnTo>
                  <a:close/>
                  <a:moveTo>
                    <a:pt x="4705" y="0"/>
                  </a:moveTo>
                  <a:lnTo>
                    <a:pt x="4213" y="31"/>
                  </a:lnTo>
                  <a:lnTo>
                    <a:pt x="3752" y="92"/>
                  </a:lnTo>
                  <a:lnTo>
                    <a:pt x="3290" y="215"/>
                  </a:lnTo>
                  <a:lnTo>
                    <a:pt x="2860" y="369"/>
                  </a:lnTo>
                  <a:lnTo>
                    <a:pt x="2460" y="584"/>
                  </a:lnTo>
                  <a:lnTo>
                    <a:pt x="2060" y="800"/>
                  </a:lnTo>
                  <a:lnTo>
                    <a:pt x="1691" y="1076"/>
                  </a:lnTo>
                  <a:lnTo>
                    <a:pt x="1353" y="1384"/>
                  </a:lnTo>
                  <a:lnTo>
                    <a:pt x="1076" y="1722"/>
                  </a:lnTo>
                  <a:lnTo>
                    <a:pt x="800" y="2091"/>
                  </a:lnTo>
                  <a:lnTo>
                    <a:pt x="554" y="2460"/>
                  </a:lnTo>
                  <a:lnTo>
                    <a:pt x="369" y="2890"/>
                  </a:lnTo>
                  <a:lnTo>
                    <a:pt x="185" y="3321"/>
                  </a:lnTo>
                  <a:lnTo>
                    <a:pt x="92" y="3751"/>
                  </a:lnTo>
                  <a:lnTo>
                    <a:pt x="0" y="4243"/>
                  </a:lnTo>
                  <a:lnTo>
                    <a:pt x="0" y="4705"/>
                  </a:lnTo>
                  <a:lnTo>
                    <a:pt x="0" y="5197"/>
                  </a:lnTo>
                  <a:lnTo>
                    <a:pt x="92" y="5658"/>
                  </a:lnTo>
                  <a:lnTo>
                    <a:pt x="185" y="6119"/>
                  </a:lnTo>
                  <a:lnTo>
                    <a:pt x="369" y="6550"/>
                  </a:lnTo>
                  <a:lnTo>
                    <a:pt x="554" y="6949"/>
                  </a:lnTo>
                  <a:lnTo>
                    <a:pt x="800" y="7349"/>
                  </a:lnTo>
                  <a:lnTo>
                    <a:pt x="1076" y="7687"/>
                  </a:lnTo>
                  <a:lnTo>
                    <a:pt x="1353" y="8025"/>
                  </a:lnTo>
                  <a:lnTo>
                    <a:pt x="1691" y="8333"/>
                  </a:lnTo>
                  <a:lnTo>
                    <a:pt x="2060" y="8610"/>
                  </a:lnTo>
                  <a:lnTo>
                    <a:pt x="2460" y="8856"/>
                  </a:lnTo>
                  <a:lnTo>
                    <a:pt x="2860" y="9040"/>
                  </a:lnTo>
                  <a:lnTo>
                    <a:pt x="3290" y="9194"/>
                  </a:lnTo>
                  <a:lnTo>
                    <a:pt x="3752" y="9317"/>
                  </a:lnTo>
                  <a:lnTo>
                    <a:pt x="4213" y="9378"/>
                  </a:lnTo>
                  <a:lnTo>
                    <a:pt x="4705" y="9409"/>
                  </a:lnTo>
                  <a:lnTo>
                    <a:pt x="5166" y="9378"/>
                  </a:lnTo>
                  <a:lnTo>
                    <a:pt x="5627" y="9317"/>
                  </a:lnTo>
                  <a:lnTo>
                    <a:pt x="6088" y="9194"/>
                  </a:lnTo>
                  <a:lnTo>
                    <a:pt x="6519" y="9040"/>
                  </a:lnTo>
                  <a:lnTo>
                    <a:pt x="6919" y="8856"/>
                  </a:lnTo>
                  <a:lnTo>
                    <a:pt x="7318" y="8610"/>
                  </a:lnTo>
                  <a:lnTo>
                    <a:pt x="7687" y="8333"/>
                  </a:lnTo>
                  <a:lnTo>
                    <a:pt x="8026" y="8025"/>
                  </a:lnTo>
                  <a:lnTo>
                    <a:pt x="8302" y="7687"/>
                  </a:lnTo>
                  <a:lnTo>
                    <a:pt x="8579" y="7349"/>
                  </a:lnTo>
                  <a:lnTo>
                    <a:pt x="8825" y="6949"/>
                  </a:lnTo>
                  <a:lnTo>
                    <a:pt x="9009" y="6550"/>
                  </a:lnTo>
                  <a:lnTo>
                    <a:pt x="9194" y="6119"/>
                  </a:lnTo>
                  <a:lnTo>
                    <a:pt x="9286" y="5658"/>
                  </a:lnTo>
                  <a:lnTo>
                    <a:pt x="9378" y="5197"/>
                  </a:lnTo>
                  <a:lnTo>
                    <a:pt x="9378" y="4705"/>
                  </a:lnTo>
                  <a:lnTo>
                    <a:pt x="9378" y="4243"/>
                  </a:lnTo>
                  <a:lnTo>
                    <a:pt x="9286" y="3751"/>
                  </a:lnTo>
                  <a:lnTo>
                    <a:pt x="9194" y="3321"/>
                  </a:lnTo>
                  <a:lnTo>
                    <a:pt x="9009" y="2890"/>
                  </a:lnTo>
                  <a:lnTo>
                    <a:pt x="8825" y="2460"/>
                  </a:lnTo>
                  <a:lnTo>
                    <a:pt x="8579" y="2091"/>
                  </a:lnTo>
                  <a:lnTo>
                    <a:pt x="8302" y="1722"/>
                  </a:lnTo>
                  <a:lnTo>
                    <a:pt x="8026" y="1384"/>
                  </a:lnTo>
                  <a:lnTo>
                    <a:pt x="7687" y="1076"/>
                  </a:lnTo>
                  <a:lnTo>
                    <a:pt x="7318" y="800"/>
                  </a:lnTo>
                  <a:lnTo>
                    <a:pt x="6919" y="584"/>
                  </a:lnTo>
                  <a:lnTo>
                    <a:pt x="6519" y="369"/>
                  </a:lnTo>
                  <a:lnTo>
                    <a:pt x="6088" y="215"/>
                  </a:lnTo>
                  <a:lnTo>
                    <a:pt x="5627" y="92"/>
                  </a:lnTo>
                  <a:lnTo>
                    <a:pt x="5166" y="31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9"/>
            <p:cNvSpPr/>
            <p:nvPr/>
          </p:nvSpPr>
          <p:spPr>
            <a:xfrm>
              <a:off x="2332650" y="1395150"/>
              <a:ext cx="540466" cy="471068"/>
            </a:xfrm>
            <a:custGeom>
              <a:rect b="b" l="l" r="r" t="t"/>
              <a:pathLst>
                <a:path extrusionOk="0" h="54887" w="62973">
                  <a:moveTo>
                    <a:pt x="43847" y="3905"/>
                  </a:moveTo>
                  <a:lnTo>
                    <a:pt x="43847" y="10024"/>
                  </a:lnTo>
                  <a:lnTo>
                    <a:pt x="40096" y="10024"/>
                  </a:lnTo>
                  <a:lnTo>
                    <a:pt x="39788" y="9963"/>
                  </a:lnTo>
                  <a:lnTo>
                    <a:pt x="39481" y="9901"/>
                  </a:lnTo>
                  <a:lnTo>
                    <a:pt x="39204" y="9809"/>
                  </a:lnTo>
                  <a:lnTo>
                    <a:pt x="38927" y="9655"/>
                  </a:lnTo>
                  <a:lnTo>
                    <a:pt x="38682" y="9502"/>
                  </a:lnTo>
                  <a:lnTo>
                    <a:pt x="38436" y="9348"/>
                  </a:lnTo>
                  <a:lnTo>
                    <a:pt x="38220" y="9133"/>
                  </a:lnTo>
                  <a:lnTo>
                    <a:pt x="38036" y="8917"/>
                  </a:lnTo>
                  <a:lnTo>
                    <a:pt x="37851" y="8671"/>
                  </a:lnTo>
                  <a:lnTo>
                    <a:pt x="37698" y="8425"/>
                  </a:lnTo>
                  <a:lnTo>
                    <a:pt x="37575" y="8149"/>
                  </a:lnTo>
                  <a:lnTo>
                    <a:pt x="37482" y="7872"/>
                  </a:lnTo>
                  <a:lnTo>
                    <a:pt x="37390" y="7595"/>
                  </a:lnTo>
                  <a:lnTo>
                    <a:pt x="37359" y="7288"/>
                  </a:lnTo>
                  <a:lnTo>
                    <a:pt x="37329" y="6950"/>
                  </a:lnTo>
                  <a:lnTo>
                    <a:pt x="37359" y="6642"/>
                  </a:lnTo>
                  <a:lnTo>
                    <a:pt x="37390" y="6335"/>
                  </a:lnTo>
                  <a:lnTo>
                    <a:pt x="37482" y="6058"/>
                  </a:lnTo>
                  <a:lnTo>
                    <a:pt x="37575" y="5781"/>
                  </a:lnTo>
                  <a:lnTo>
                    <a:pt x="37698" y="5504"/>
                  </a:lnTo>
                  <a:lnTo>
                    <a:pt x="37851" y="5258"/>
                  </a:lnTo>
                  <a:lnTo>
                    <a:pt x="38036" y="5012"/>
                  </a:lnTo>
                  <a:lnTo>
                    <a:pt x="38220" y="4797"/>
                  </a:lnTo>
                  <a:lnTo>
                    <a:pt x="38436" y="4582"/>
                  </a:lnTo>
                  <a:lnTo>
                    <a:pt x="38682" y="4428"/>
                  </a:lnTo>
                  <a:lnTo>
                    <a:pt x="38927" y="4274"/>
                  </a:lnTo>
                  <a:lnTo>
                    <a:pt x="39204" y="4121"/>
                  </a:lnTo>
                  <a:lnTo>
                    <a:pt x="39481" y="4028"/>
                  </a:lnTo>
                  <a:lnTo>
                    <a:pt x="39788" y="3967"/>
                  </a:lnTo>
                  <a:lnTo>
                    <a:pt x="40096" y="3905"/>
                  </a:lnTo>
                  <a:close/>
                  <a:moveTo>
                    <a:pt x="25829" y="17711"/>
                  </a:moveTo>
                  <a:lnTo>
                    <a:pt x="25829" y="27520"/>
                  </a:lnTo>
                  <a:lnTo>
                    <a:pt x="11531" y="27520"/>
                  </a:lnTo>
                  <a:lnTo>
                    <a:pt x="12638" y="21063"/>
                  </a:lnTo>
                  <a:lnTo>
                    <a:pt x="12699" y="20725"/>
                  </a:lnTo>
                  <a:lnTo>
                    <a:pt x="12822" y="20356"/>
                  </a:lnTo>
                  <a:lnTo>
                    <a:pt x="12945" y="20048"/>
                  </a:lnTo>
                  <a:lnTo>
                    <a:pt x="13099" y="19741"/>
                  </a:lnTo>
                  <a:lnTo>
                    <a:pt x="13283" y="19433"/>
                  </a:lnTo>
                  <a:lnTo>
                    <a:pt x="13499" y="19157"/>
                  </a:lnTo>
                  <a:lnTo>
                    <a:pt x="13745" y="18911"/>
                  </a:lnTo>
                  <a:lnTo>
                    <a:pt x="13991" y="18665"/>
                  </a:lnTo>
                  <a:lnTo>
                    <a:pt x="14267" y="18449"/>
                  </a:lnTo>
                  <a:lnTo>
                    <a:pt x="14544" y="18265"/>
                  </a:lnTo>
                  <a:lnTo>
                    <a:pt x="14852" y="18111"/>
                  </a:lnTo>
                  <a:lnTo>
                    <a:pt x="15190" y="17957"/>
                  </a:lnTo>
                  <a:lnTo>
                    <a:pt x="15528" y="17865"/>
                  </a:lnTo>
                  <a:lnTo>
                    <a:pt x="15866" y="17773"/>
                  </a:lnTo>
                  <a:lnTo>
                    <a:pt x="16235" y="17742"/>
                  </a:lnTo>
                  <a:lnTo>
                    <a:pt x="16604" y="17711"/>
                  </a:lnTo>
                  <a:close/>
                  <a:moveTo>
                    <a:pt x="33885" y="17711"/>
                  </a:moveTo>
                  <a:lnTo>
                    <a:pt x="34684" y="17742"/>
                  </a:lnTo>
                  <a:lnTo>
                    <a:pt x="35453" y="17834"/>
                  </a:lnTo>
                  <a:lnTo>
                    <a:pt x="36191" y="17957"/>
                  </a:lnTo>
                  <a:lnTo>
                    <a:pt x="36960" y="18173"/>
                  </a:lnTo>
                  <a:lnTo>
                    <a:pt x="37667" y="18388"/>
                  </a:lnTo>
                  <a:lnTo>
                    <a:pt x="38374" y="18695"/>
                  </a:lnTo>
                  <a:lnTo>
                    <a:pt x="39081" y="19034"/>
                  </a:lnTo>
                  <a:lnTo>
                    <a:pt x="39727" y="19403"/>
                  </a:lnTo>
                  <a:lnTo>
                    <a:pt x="40373" y="19833"/>
                  </a:lnTo>
                  <a:lnTo>
                    <a:pt x="40988" y="20294"/>
                  </a:lnTo>
                  <a:lnTo>
                    <a:pt x="41541" y="20817"/>
                  </a:lnTo>
                  <a:lnTo>
                    <a:pt x="42095" y="21370"/>
                  </a:lnTo>
                  <a:lnTo>
                    <a:pt x="42587" y="21955"/>
                  </a:lnTo>
                  <a:lnTo>
                    <a:pt x="43048" y="22570"/>
                  </a:lnTo>
                  <a:lnTo>
                    <a:pt x="43447" y="23215"/>
                  </a:lnTo>
                  <a:lnTo>
                    <a:pt x="43816" y="23923"/>
                  </a:lnTo>
                  <a:lnTo>
                    <a:pt x="45569" y="27520"/>
                  </a:lnTo>
                  <a:lnTo>
                    <a:pt x="28135" y="27520"/>
                  </a:lnTo>
                  <a:lnTo>
                    <a:pt x="28135" y="17711"/>
                  </a:lnTo>
                  <a:close/>
                  <a:moveTo>
                    <a:pt x="60697" y="35822"/>
                  </a:moveTo>
                  <a:lnTo>
                    <a:pt x="60697" y="38005"/>
                  </a:lnTo>
                  <a:lnTo>
                    <a:pt x="58299" y="38005"/>
                  </a:lnTo>
                  <a:lnTo>
                    <a:pt x="58114" y="37975"/>
                  </a:lnTo>
                  <a:lnTo>
                    <a:pt x="57961" y="37882"/>
                  </a:lnTo>
                  <a:lnTo>
                    <a:pt x="57807" y="37790"/>
                  </a:lnTo>
                  <a:lnTo>
                    <a:pt x="57684" y="37698"/>
                  </a:lnTo>
                  <a:lnTo>
                    <a:pt x="57592" y="37575"/>
                  </a:lnTo>
                  <a:lnTo>
                    <a:pt x="57499" y="37421"/>
                  </a:lnTo>
                  <a:lnTo>
                    <a:pt x="57438" y="37237"/>
                  </a:lnTo>
                  <a:lnTo>
                    <a:pt x="57376" y="36991"/>
                  </a:lnTo>
                  <a:lnTo>
                    <a:pt x="57407" y="36745"/>
                  </a:lnTo>
                  <a:lnTo>
                    <a:pt x="57469" y="36499"/>
                  </a:lnTo>
                  <a:lnTo>
                    <a:pt x="57592" y="36283"/>
                  </a:lnTo>
                  <a:lnTo>
                    <a:pt x="57776" y="36099"/>
                  </a:lnTo>
                  <a:lnTo>
                    <a:pt x="57991" y="35945"/>
                  </a:lnTo>
                  <a:lnTo>
                    <a:pt x="58207" y="35853"/>
                  </a:lnTo>
                  <a:lnTo>
                    <a:pt x="58483" y="35822"/>
                  </a:lnTo>
                  <a:close/>
                  <a:moveTo>
                    <a:pt x="47322" y="29826"/>
                  </a:moveTo>
                  <a:lnTo>
                    <a:pt x="58360" y="31886"/>
                  </a:lnTo>
                  <a:lnTo>
                    <a:pt x="58699" y="31948"/>
                  </a:lnTo>
                  <a:lnTo>
                    <a:pt x="59037" y="32102"/>
                  </a:lnTo>
                  <a:lnTo>
                    <a:pt x="59344" y="32255"/>
                  </a:lnTo>
                  <a:lnTo>
                    <a:pt x="59621" y="32440"/>
                  </a:lnTo>
                  <a:lnTo>
                    <a:pt x="59867" y="32686"/>
                  </a:lnTo>
                  <a:lnTo>
                    <a:pt x="60082" y="32932"/>
                  </a:lnTo>
                  <a:lnTo>
                    <a:pt x="60298" y="33239"/>
                  </a:lnTo>
                  <a:lnTo>
                    <a:pt x="60451" y="33547"/>
                  </a:lnTo>
                  <a:lnTo>
                    <a:pt x="58053" y="33547"/>
                  </a:lnTo>
                  <a:lnTo>
                    <a:pt x="57684" y="33639"/>
                  </a:lnTo>
                  <a:lnTo>
                    <a:pt x="57315" y="33731"/>
                  </a:lnTo>
                  <a:lnTo>
                    <a:pt x="56946" y="33885"/>
                  </a:lnTo>
                  <a:lnTo>
                    <a:pt x="56608" y="34100"/>
                  </a:lnTo>
                  <a:lnTo>
                    <a:pt x="56300" y="34316"/>
                  </a:lnTo>
                  <a:lnTo>
                    <a:pt x="55993" y="34592"/>
                  </a:lnTo>
                  <a:lnTo>
                    <a:pt x="55747" y="34900"/>
                  </a:lnTo>
                  <a:lnTo>
                    <a:pt x="55532" y="35238"/>
                  </a:lnTo>
                  <a:lnTo>
                    <a:pt x="55347" y="35607"/>
                  </a:lnTo>
                  <a:lnTo>
                    <a:pt x="55224" y="35976"/>
                  </a:lnTo>
                  <a:lnTo>
                    <a:pt x="55132" y="36345"/>
                  </a:lnTo>
                  <a:lnTo>
                    <a:pt x="55070" y="36745"/>
                  </a:lnTo>
                  <a:lnTo>
                    <a:pt x="55101" y="37144"/>
                  </a:lnTo>
                  <a:lnTo>
                    <a:pt x="55132" y="37544"/>
                  </a:lnTo>
                  <a:lnTo>
                    <a:pt x="55224" y="37913"/>
                  </a:lnTo>
                  <a:lnTo>
                    <a:pt x="55316" y="38190"/>
                  </a:lnTo>
                  <a:lnTo>
                    <a:pt x="55439" y="38436"/>
                  </a:lnTo>
                  <a:lnTo>
                    <a:pt x="55562" y="38682"/>
                  </a:lnTo>
                  <a:lnTo>
                    <a:pt x="55716" y="38897"/>
                  </a:lnTo>
                  <a:lnTo>
                    <a:pt x="55870" y="39112"/>
                  </a:lnTo>
                  <a:lnTo>
                    <a:pt x="56054" y="39297"/>
                  </a:lnTo>
                  <a:lnTo>
                    <a:pt x="56239" y="39481"/>
                  </a:lnTo>
                  <a:lnTo>
                    <a:pt x="56454" y="39666"/>
                  </a:lnTo>
                  <a:lnTo>
                    <a:pt x="56669" y="39789"/>
                  </a:lnTo>
                  <a:lnTo>
                    <a:pt x="56915" y="39942"/>
                  </a:lnTo>
                  <a:lnTo>
                    <a:pt x="57130" y="40035"/>
                  </a:lnTo>
                  <a:lnTo>
                    <a:pt x="57407" y="40127"/>
                  </a:lnTo>
                  <a:lnTo>
                    <a:pt x="57653" y="40219"/>
                  </a:lnTo>
                  <a:lnTo>
                    <a:pt x="57930" y="40281"/>
                  </a:lnTo>
                  <a:lnTo>
                    <a:pt x="58207" y="40311"/>
                  </a:lnTo>
                  <a:lnTo>
                    <a:pt x="60697" y="40311"/>
                  </a:lnTo>
                  <a:lnTo>
                    <a:pt x="60697" y="45293"/>
                  </a:lnTo>
                  <a:lnTo>
                    <a:pt x="57592" y="45293"/>
                  </a:lnTo>
                  <a:lnTo>
                    <a:pt x="57438" y="44585"/>
                  </a:lnTo>
                  <a:lnTo>
                    <a:pt x="57223" y="43878"/>
                  </a:lnTo>
                  <a:lnTo>
                    <a:pt x="56946" y="43202"/>
                  </a:lnTo>
                  <a:lnTo>
                    <a:pt x="56638" y="42587"/>
                  </a:lnTo>
                  <a:lnTo>
                    <a:pt x="56239" y="41972"/>
                  </a:lnTo>
                  <a:lnTo>
                    <a:pt x="55808" y="41418"/>
                  </a:lnTo>
                  <a:lnTo>
                    <a:pt x="55347" y="40896"/>
                  </a:lnTo>
                  <a:lnTo>
                    <a:pt x="54824" y="40404"/>
                  </a:lnTo>
                  <a:lnTo>
                    <a:pt x="54271" y="39973"/>
                  </a:lnTo>
                  <a:lnTo>
                    <a:pt x="53656" y="39574"/>
                  </a:lnTo>
                  <a:lnTo>
                    <a:pt x="53041" y="39235"/>
                  </a:lnTo>
                  <a:lnTo>
                    <a:pt x="52364" y="38959"/>
                  </a:lnTo>
                  <a:lnTo>
                    <a:pt x="51688" y="38743"/>
                  </a:lnTo>
                  <a:lnTo>
                    <a:pt x="50981" y="38559"/>
                  </a:lnTo>
                  <a:lnTo>
                    <a:pt x="50243" y="38467"/>
                  </a:lnTo>
                  <a:lnTo>
                    <a:pt x="49474" y="38436"/>
                  </a:lnTo>
                  <a:lnTo>
                    <a:pt x="48736" y="38467"/>
                  </a:lnTo>
                  <a:lnTo>
                    <a:pt x="47998" y="38559"/>
                  </a:lnTo>
                  <a:lnTo>
                    <a:pt x="47291" y="38743"/>
                  </a:lnTo>
                  <a:lnTo>
                    <a:pt x="46584" y="38959"/>
                  </a:lnTo>
                  <a:lnTo>
                    <a:pt x="45938" y="39235"/>
                  </a:lnTo>
                  <a:lnTo>
                    <a:pt x="45292" y="39574"/>
                  </a:lnTo>
                  <a:lnTo>
                    <a:pt x="44708" y="39973"/>
                  </a:lnTo>
                  <a:lnTo>
                    <a:pt x="44155" y="40404"/>
                  </a:lnTo>
                  <a:lnTo>
                    <a:pt x="43632" y="40896"/>
                  </a:lnTo>
                  <a:lnTo>
                    <a:pt x="43140" y="41418"/>
                  </a:lnTo>
                  <a:lnTo>
                    <a:pt x="42710" y="41972"/>
                  </a:lnTo>
                  <a:lnTo>
                    <a:pt x="42341" y="42587"/>
                  </a:lnTo>
                  <a:lnTo>
                    <a:pt x="42002" y="43202"/>
                  </a:lnTo>
                  <a:lnTo>
                    <a:pt x="41726" y="43878"/>
                  </a:lnTo>
                  <a:lnTo>
                    <a:pt x="41510" y="44585"/>
                  </a:lnTo>
                  <a:lnTo>
                    <a:pt x="41387" y="45293"/>
                  </a:lnTo>
                  <a:lnTo>
                    <a:pt x="21217" y="45293"/>
                  </a:lnTo>
                  <a:lnTo>
                    <a:pt x="21063" y="44585"/>
                  </a:lnTo>
                  <a:lnTo>
                    <a:pt x="20848" y="43878"/>
                  </a:lnTo>
                  <a:lnTo>
                    <a:pt x="20571" y="43202"/>
                  </a:lnTo>
                  <a:lnTo>
                    <a:pt x="20263" y="42587"/>
                  </a:lnTo>
                  <a:lnTo>
                    <a:pt x="19864" y="41972"/>
                  </a:lnTo>
                  <a:lnTo>
                    <a:pt x="19433" y="41418"/>
                  </a:lnTo>
                  <a:lnTo>
                    <a:pt x="18972" y="40896"/>
                  </a:lnTo>
                  <a:lnTo>
                    <a:pt x="18449" y="40404"/>
                  </a:lnTo>
                  <a:lnTo>
                    <a:pt x="17896" y="39973"/>
                  </a:lnTo>
                  <a:lnTo>
                    <a:pt x="17311" y="39574"/>
                  </a:lnTo>
                  <a:lnTo>
                    <a:pt x="16666" y="39235"/>
                  </a:lnTo>
                  <a:lnTo>
                    <a:pt x="16020" y="38959"/>
                  </a:lnTo>
                  <a:lnTo>
                    <a:pt x="15313" y="38743"/>
                  </a:lnTo>
                  <a:lnTo>
                    <a:pt x="14606" y="38559"/>
                  </a:lnTo>
                  <a:lnTo>
                    <a:pt x="13868" y="38467"/>
                  </a:lnTo>
                  <a:lnTo>
                    <a:pt x="13130" y="38436"/>
                  </a:lnTo>
                  <a:lnTo>
                    <a:pt x="12361" y="38467"/>
                  </a:lnTo>
                  <a:lnTo>
                    <a:pt x="11623" y="38559"/>
                  </a:lnTo>
                  <a:lnTo>
                    <a:pt x="10916" y="38743"/>
                  </a:lnTo>
                  <a:lnTo>
                    <a:pt x="10209" y="38959"/>
                  </a:lnTo>
                  <a:lnTo>
                    <a:pt x="9563" y="39235"/>
                  </a:lnTo>
                  <a:lnTo>
                    <a:pt x="8917" y="39574"/>
                  </a:lnTo>
                  <a:lnTo>
                    <a:pt x="8333" y="39973"/>
                  </a:lnTo>
                  <a:lnTo>
                    <a:pt x="7780" y="40404"/>
                  </a:lnTo>
                  <a:lnTo>
                    <a:pt x="7257" y="40896"/>
                  </a:lnTo>
                  <a:lnTo>
                    <a:pt x="6796" y="41418"/>
                  </a:lnTo>
                  <a:lnTo>
                    <a:pt x="6365" y="41972"/>
                  </a:lnTo>
                  <a:lnTo>
                    <a:pt x="5965" y="42587"/>
                  </a:lnTo>
                  <a:lnTo>
                    <a:pt x="5658" y="43202"/>
                  </a:lnTo>
                  <a:lnTo>
                    <a:pt x="5381" y="43878"/>
                  </a:lnTo>
                  <a:lnTo>
                    <a:pt x="5166" y="44585"/>
                  </a:lnTo>
                  <a:lnTo>
                    <a:pt x="5012" y="45293"/>
                  </a:lnTo>
                  <a:lnTo>
                    <a:pt x="2306" y="45293"/>
                  </a:lnTo>
                  <a:lnTo>
                    <a:pt x="2306" y="32163"/>
                  </a:lnTo>
                  <a:lnTo>
                    <a:pt x="2306" y="31917"/>
                  </a:lnTo>
                  <a:lnTo>
                    <a:pt x="2368" y="31671"/>
                  </a:lnTo>
                  <a:lnTo>
                    <a:pt x="2399" y="31456"/>
                  </a:lnTo>
                  <a:lnTo>
                    <a:pt x="2491" y="31241"/>
                  </a:lnTo>
                  <a:lnTo>
                    <a:pt x="2583" y="31025"/>
                  </a:lnTo>
                  <a:lnTo>
                    <a:pt x="2706" y="30841"/>
                  </a:lnTo>
                  <a:lnTo>
                    <a:pt x="2829" y="30656"/>
                  </a:lnTo>
                  <a:lnTo>
                    <a:pt x="2983" y="30503"/>
                  </a:lnTo>
                  <a:lnTo>
                    <a:pt x="3167" y="30349"/>
                  </a:lnTo>
                  <a:lnTo>
                    <a:pt x="3352" y="30226"/>
                  </a:lnTo>
                  <a:lnTo>
                    <a:pt x="3536" y="30103"/>
                  </a:lnTo>
                  <a:lnTo>
                    <a:pt x="3752" y="30011"/>
                  </a:lnTo>
                  <a:lnTo>
                    <a:pt x="3936" y="29919"/>
                  </a:lnTo>
                  <a:lnTo>
                    <a:pt x="4182" y="29857"/>
                  </a:lnTo>
                  <a:lnTo>
                    <a:pt x="4397" y="29826"/>
                  </a:lnTo>
                  <a:lnTo>
                    <a:pt x="5012" y="29826"/>
                  </a:lnTo>
                  <a:lnTo>
                    <a:pt x="5012" y="35146"/>
                  </a:lnTo>
                  <a:lnTo>
                    <a:pt x="5043" y="35361"/>
                  </a:lnTo>
                  <a:lnTo>
                    <a:pt x="5104" y="35576"/>
                  </a:lnTo>
                  <a:lnTo>
                    <a:pt x="5197" y="35791"/>
                  </a:lnTo>
                  <a:lnTo>
                    <a:pt x="5350" y="35945"/>
                  </a:lnTo>
                  <a:lnTo>
                    <a:pt x="5535" y="36099"/>
                  </a:lnTo>
                  <a:lnTo>
                    <a:pt x="5719" y="36191"/>
                  </a:lnTo>
                  <a:lnTo>
                    <a:pt x="5935" y="36283"/>
                  </a:lnTo>
                  <a:lnTo>
                    <a:pt x="6396" y="36283"/>
                  </a:lnTo>
                  <a:lnTo>
                    <a:pt x="6611" y="36191"/>
                  </a:lnTo>
                  <a:lnTo>
                    <a:pt x="6796" y="36099"/>
                  </a:lnTo>
                  <a:lnTo>
                    <a:pt x="6980" y="35945"/>
                  </a:lnTo>
                  <a:lnTo>
                    <a:pt x="7103" y="35791"/>
                  </a:lnTo>
                  <a:lnTo>
                    <a:pt x="7226" y="35576"/>
                  </a:lnTo>
                  <a:lnTo>
                    <a:pt x="7288" y="35361"/>
                  </a:lnTo>
                  <a:lnTo>
                    <a:pt x="7318" y="35146"/>
                  </a:lnTo>
                  <a:lnTo>
                    <a:pt x="7318" y="29826"/>
                  </a:lnTo>
                  <a:close/>
                  <a:moveTo>
                    <a:pt x="13130" y="40711"/>
                  </a:moveTo>
                  <a:lnTo>
                    <a:pt x="13714" y="40742"/>
                  </a:lnTo>
                  <a:lnTo>
                    <a:pt x="14298" y="40834"/>
                  </a:lnTo>
                  <a:lnTo>
                    <a:pt x="14882" y="40988"/>
                  </a:lnTo>
                  <a:lnTo>
                    <a:pt x="15405" y="41203"/>
                  </a:lnTo>
                  <a:lnTo>
                    <a:pt x="15928" y="41449"/>
                  </a:lnTo>
                  <a:lnTo>
                    <a:pt x="16420" y="41726"/>
                  </a:lnTo>
                  <a:lnTo>
                    <a:pt x="16881" y="42095"/>
                  </a:lnTo>
                  <a:lnTo>
                    <a:pt x="17311" y="42464"/>
                  </a:lnTo>
                  <a:lnTo>
                    <a:pt x="17680" y="42894"/>
                  </a:lnTo>
                  <a:lnTo>
                    <a:pt x="18019" y="43356"/>
                  </a:lnTo>
                  <a:lnTo>
                    <a:pt x="18326" y="43817"/>
                  </a:lnTo>
                  <a:lnTo>
                    <a:pt x="18572" y="44340"/>
                  </a:lnTo>
                  <a:lnTo>
                    <a:pt x="18787" y="44893"/>
                  </a:lnTo>
                  <a:lnTo>
                    <a:pt x="18910" y="45446"/>
                  </a:lnTo>
                  <a:lnTo>
                    <a:pt x="19003" y="46061"/>
                  </a:lnTo>
                  <a:lnTo>
                    <a:pt x="19033" y="46646"/>
                  </a:lnTo>
                  <a:lnTo>
                    <a:pt x="19003" y="47261"/>
                  </a:lnTo>
                  <a:lnTo>
                    <a:pt x="18910" y="47845"/>
                  </a:lnTo>
                  <a:lnTo>
                    <a:pt x="18787" y="48398"/>
                  </a:lnTo>
                  <a:lnTo>
                    <a:pt x="18572" y="48952"/>
                  </a:lnTo>
                  <a:lnTo>
                    <a:pt x="18326" y="49474"/>
                  </a:lnTo>
                  <a:lnTo>
                    <a:pt x="18019" y="49966"/>
                  </a:lnTo>
                  <a:lnTo>
                    <a:pt x="17680" y="50428"/>
                  </a:lnTo>
                  <a:lnTo>
                    <a:pt x="17311" y="50827"/>
                  </a:lnTo>
                  <a:lnTo>
                    <a:pt x="16881" y="51227"/>
                  </a:lnTo>
                  <a:lnTo>
                    <a:pt x="16420" y="51565"/>
                  </a:lnTo>
                  <a:lnTo>
                    <a:pt x="15928" y="51873"/>
                  </a:lnTo>
                  <a:lnTo>
                    <a:pt x="15405" y="52119"/>
                  </a:lnTo>
                  <a:lnTo>
                    <a:pt x="14882" y="52303"/>
                  </a:lnTo>
                  <a:lnTo>
                    <a:pt x="14298" y="52457"/>
                  </a:lnTo>
                  <a:lnTo>
                    <a:pt x="13714" y="52549"/>
                  </a:lnTo>
                  <a:lnTo>
                    <a:pt x="13130" y="52580"/>
                  </a:lnTo>
                  <a:lnTo>
                    <a:pt x="12515" y="52549"/>
                  </a:lnTo>
                  <a:lnTo>
                    <a:pt x="11931" y="52457"/>
                  </a:lnTo>
                  <a:lnTo>
                    <a:pt x="11346" y="52303"/>
                  </a:lnTo>
                  <a:lnTo>
                    <a:pt x="10824" y="52119"/>
                  </a:lnTo>
                  <a:lnTo>
                    <a:pt x="10301" y="51873"/>
                  </a:lnTo>
                  <a:lnTo>
                    <a:pt x="9809" y="51565"/>
                  </a:lnTo>
                  <a:lnTo>
                    <a:pt x="9348" y="51227"/>
                  </a:lnTo>
                  <a:lnTo>
                    <a:pt x="8917" y="50827"/>
                  </a:lnTo>
                  <a:lnTo>
                    <a:pt x="8548" y="50428"/>
                  </a:lnTo>
                  <a:lnTo>
                    <a:pt x="8210" y="49966"/>
                  </a:lnTo>
                  <a:lnTo>
                    <a:pt x="7903" y="49474"/>
                  </a:lnTo>
                  <a:lnTo>
                    <a:pt x="7657" y="48952"/>
                  </a:lnTo>
                  <a:lnTo>
                    <a:pt x="7441" y="48398"/>
                  </a:lnTo>
                  <a:lnTo>
                    <a:pt x="7318" y="47845"/>
                  </a:lnTo>
                  <a:lnTo>
                    <a:pt x="7226" y="47261"/>
                  </a:lnTo>
                  <a:lnTo>
                    <a:pt x="7195" y="46646"/>
                  </a:lnTo>
                  <a:lnTo>
                    <a:pt x="7226" y="46061"/>
                  </a:lnTo>
                  <a:lnTo>
                    <a:pt x="7318" y="45446"/>
                  </a:lnTo>
                  <a:lnTo>
                    <a:pt x="7441" y="44893"/>
                  </a:lnTo>
                  <a:lnTo>
                    <a:pt x="7657" y="44340"/>
                  </a:lnTo>
                  <a:lnTo>
                    <a:pt x="7903" y="43817"/>
                  </a:lnTo>
                  <a:lnTo>
                    <a:pt x="8210" y="43356"/>
                  </a:lnTo>
                  <a:lnTo>
                    <a:pt x="8548" y="42894"/>
                  </a:lnTo>
                  <a:lnTo>
                    <a:pt x="8917" y="42464"/>
                  </a:lnTo>
                  <a:lnTo>
                    <a:pt x="9348" y="42095"/>
                  </a:lnTo>
                  <a:lnTo>
                    <a:pt x="9809" y="41726"/>
                  </a:lnTo>
                  <a:lnTo>
                    <a:pt x="10301" y="41449"/>
                  </a:lnTo>
                  <a:lnTo>
                    <a:pt x="10824" y="41203"/>
                  </a:lnTo>
                  <a:lnTo>
                    <a:pt x="11346" y="40988"/>
                  </a:lnTo>
                  <a:lnTo>
                    <a:pt x="11931" y="40834"/>
                  </a:lnTo>
                  <a:lnTo>
                    <a:pt x="12515" y="40742"/>
                  </a:lnTo>
                  <a:lnTo>
                    <a:pt x="13130" y="40711"/>
                  </a:lnTo>
                  <a:close/>
                  <a:moveTo>
                    <a:pt x="49474" y="40711"/>
                  </a:moveTo>
                  <a:lnTo>
                    <a:pt x="50089" y="40742"/>
                  </a:lnTo>
                  <a:lnTo>
                    <a:pt x="50673" y="40834"/>
                  </a:lnTo>
                  <a:lnTo>
                    <a:pt x="51258" y="40988"/>
                  </a:lnTo>
                  <a:lnTo>
                    <a:pt x="51780" y="41203"/>
                  </a:lnTo>
                  <a:lnTo>
                    <a:pt x="52303" y="41449"/>
                  </a:lnTo>
                  <a:lnTo>
                    <a:pt x="52795" y="41726"/>
                  </a:lnTo>
                  <a:lnTo>
                    <a:pt x="53256" y="42095"/>
                  </a:lnTo>
                  <a:lnTo>
                    <a:pt x="53687" y="42464"/>
                  </a:lnTo>
                  <a:lnTo>
                    <a:pt x="54056" y="42894"/>
                  </a:lnTo>
                  <a:lnTo>
                    <a:pt x="54394" y="43356"/>
                  </a:lnTo>
                  <a:lnTo>
                    <a:pt x="54701" y="43817"/>
                  </a:lnTo>
                  <a:lnTo>
                    <a:pt x="54947" y="44340"/>
                  </a:lnTo>
                  <a:lnTo>
                    <a:pt x="55132" y="44893"/>
                  </a:lnTo>
                  <a:lnTo>
                    <a:pt x="55286" y="45446"/>
                  </a:lnTo>
                  <a:lnTo>
                    <a:pt x="55378" y="46061"/>
                  </a:lnTo>
                  <a:lnTo>
                    <a:pt x="55409" y="46646"/>
                  </a:lnTo>
                  <a:lnTo>
                    <a:pt x="55378" y="47261"/>
                  </a:lnTo>
                  <a:lnTo>
                    <a:pt x="55286" y="47845"/>
                  </a:lnTo>
                  <a:lnTo>
                    <a:pt x="55132" y="48398"/>
                  </a:lnTo>
                  <a:lnTo>
                    <a:pt x="54947" y="48952"/>
                  </a:lnTo>
                  <a:lnTo>
                    <a:pt x="54701" y="49474"/>
                  </a:lnTo>
                  <a:lnTo>
                    <a:pt x="54394" y="49966"/>
                  </a:lnTo>
                  <a:lnTo>
                    <a:pt x="54056" y="50428"/>
                  </a:lnTo>
                  <a:lnTo>
                    <a:pt x="53687" y="50827"/>
                  </a:lnTo>
                  <a:lnTo>
                    <a:pt x="53256" y="51227"/>
                  </a:lnTo>
                  <a:lnTo>
                    <a:pt x="52795" y="51565"/>
                  </a:lnTo>
                  <a:lnTo>
                    <a:pt x="52303" y="51873"/>
                  </a:lnTo>
                  <a:lnTo>
                    <a:pt x="51780" y="52119"/>
                  </a:lnTo>
                  <a:lnTo>
                    <a:pt x="51258" y="52303"/>
                  </a:lnTo>
                  <a:lnTo>
                    <a:pt x="50673" y="52457"/>
                  </a:lnTo>
                  <a:lnTo>
                    <a:pt x="50089" y="52549"/>
                  </a:lnTo>
                  <a:lnTo>
                    <a:pt x="49474" y="52580"/>
                  </a:lnTo>
                  <a:lnTo>
                    <a:pt x="48890" y="52549"/>
                  </a:lnTo>
                  <a:lnTo>
                    <a:pt x="48275" y="52457"/>
                  </a:lnTo>
                  <a:lnTo>
                    <a:pt x="47721" y="52303"/>
                  </a:lnTo>
                  <a:lnTo>
                    <a:pt x="47168" y="52119"/>
                  </a:lnTo>
                  <a:lnTo>
                    <a:pt x="46645" y="51873"/>
                  </a:lnTo>
                  <a:lnTo>
                    <a:pt x="46184" y="51565"/>
                  </a:lnTo>
                  <a:lnTo>
                    <a:pt x="45723" y="51227"/>
                  </a:lnTo>
                  <a:lnTo>
                    <a:pt x="45292" y="50827"/>
                  </a:lnTo>
                  <a:lnTo>
                    <a:pt x="44923" y="50428"/>
                  </a:lnTo>
                  <a:lnTo>
                    <a:pt x="44554" y="49966"/>
                  </a:lnTo>
                  <a:lnTo>
                    <a:pt x="44278" y="49474"/>
                  </a:lnTo>
                  <a:lnTo>
                    <a:pt x="44032" y="48952"/>
                  </a:lnTo>
                  <a:lnTo>
                    <a:pt x="43816" y="48398"/>
                  </a:lnTo>
                  <a:lnTo>
                    <a:pt x="43663" y="47845"/>
                  </a:lnTo>
                  <a:lnTo>
                    <a:pt x="43570" y="47261"/>
                  </a:lnTo>
                  <a:lnTo>
                    <a:pt x="43540" y="46646"/>
                  </a:lnTo>
                  <a:lnTo>
                    <a:pt x="43570" y="46061"/>
                  </a:lnTo>
                  <a:lnTo>
                    <a:pt x="43663" y="45446"/>
                  </a:lnTo>
                  <a:lnTo>
                    <a:pt x="43816" y="44893"/>
                  </a:lnTo>
                  <a:lnTo>
                    <a:pt x="44032" y="44340"/>
                  </a:lnTo>
                  <a:lnTo>
                    <a:pt x="44278" y="43817"/>
                  </a:lnTo>
                  <a:lnTo>
                    <a:pt x="44554" y="43356"/>
                  </a:lnTo>
                  <a:lnTo>
                    <a:pt x="44923" y="42894"/>
                  </a:lnTo>
                  <a:lnTo>
                    <a:pt x="45292" y="42464"/>
                  </a:lnTo>
                  <a:lnTo>
                    <a:pt x="45723" y="42095"/>
                  </a:lnTo>
                  <a:lnTo>
                    <a:pt x="46184" y="41726"/>
                  </a:lnTo>
                  <a:lnTo>
                    <a:pt x="46645" y="41449"/>
                  </a:lnTo>
                  <a:lnTo>
                    <a:pt x="47168" y="41203"/>
                  </a:lnTo>
                  <a:lnTo>
                    <a:pt x="47721" y="40988"/>
                  </a:lnTo>
                  <a:lnTo>
                    <a:pt x="48275" y="40834"/>
                  </a:lnTo>
                  <a:lnTo>
                    <a:pt x="48890" y="40742"/>
                  </a:lnTo>
                  <a:lnTo>
                    <a:pt x="49474" y="40711"/>
                  </a:lnTo>
                  <a:close/>
                  <a:moveTo>
                    <a:pt x="45016" y="0"/>
                  </a:moveTo>
                  <a:lnTo>
                    <a:pt x="44770" y="31"/>
                  </a:lnTo>
                  <a:lnTo>
                    <a:pt x="44554" y="93"/>
                  </a:lnTo>
                  <a:lnTo>
                    <a:pt x="44370" y="216"/>
                  </a:lnTo>
                  <a:lnTo>
                    <a:pt x="44185" y="339"/>
                  </a:lnTo>
                  <a:lnTo>
                    <a:pt x="44062" y="523"/>
                  </a:lnTo>
                  <a:lnTo>
                    <a:pt x="43939" y="708"/>
                  </a:lnTo>
                  <a:lnTo>
                    <a:pt x="43878" y="923"/>
                  </a:lnTo>
                  <a:lnTo>
                    <a:pt x="43847" y="1169"/>
                  </a:lnTo>
                  <a:lnTo>
                    <a:pt x="43847" y="1599"/>
                  </a:lnTo>
                  <a:lnTo>
                    <a:pt x="40403" y="1599"/>
                  </a:lnTo>
                  <a:lnTo>
                    <a:pt x="39911" y="1630"/>
                  </a:lnTo>
                  <a:lnTo>
                    <a:pt x="39450" y="1692"/>
                  </a:lnTo>
                  <a:lnTo>
                    <a:pt x="39020" y="1784"/>
                  </a:lnTo>
                  <a:lnTo>
                    <a:pt x="38589" y="1907"/>
                  </a:lnTo>
                  <a:lnTo>
                    <a:pt x="38159" y="2091"/>
                  </a:lnTo>
                  <a:lnTo>
                    <a:pt x="37759" y="2307"/>
                  </a:lnTo>
                  <a:lnTo>
                    <a:pt x="37359" y="2522"/>
                  </a:lnTo>
                  <a:lnTo>
                    <a:pt x="37021" y="2798"/>
                  </a:lnTo>
                  <a:lnTo>
                    <a:pt x="36683" y="3106"/>
                  </a:lnTo>
                  <a:lnTo>
                    <a:pt x="36375" y="3413"/>
                  </a:lnTo>
                  <a:lnTo>
                    <a:pt x="36099" y="3782"/>
                  </a:lnTo>
                  <a:lnTo>
                    <a:pt x="35853" y="4151"/>
                  </a:lnTo>
                  <a:lnTo>
                    <a:pt x="35607" y="4520"/>
                  </a:lnTo>
                  <a:lnTo>
                    <a:pt x="35422" y="4951"/>
                  </a:lnTo>
                  <a:lnTo>
                    <a:pt x="35268" y="5381"/>
                  </a:lnTo>
                  <a:lnTo>
                    <a:pt x="35145" y="5812"/>
                  </a:lnTo>
                  <a:lnTo>
                    <a:pt x="17957" y="5812"/>
                  </a:lnTo>
                  <a:lnTo>
                    <a:pt x="17281" y="5843"/>
                  </a:lnTo>
                  <a:lnTo>
                    <a:pt x="16635" y="5873"/>
                  </a:lnTo>
                  <a:lnTo>
                    <a:pt x="15989" y="5966"/>
                  </a:lnTo>
                  <a:lnTo>
                    <a:pt x="15344" y="6089"/>
                  </a:lnTo>
                  <a:lnTo>
                    <a:pt x="14729" y="6212"/>
                  </a:lnTo>
                  <a:lnTo>
                    <a:pt x="14114" y="6396"/>
                  </a:lnTo>
                  <a:lnTo>
                    <a:pt x="13499" y="6611"/>
                  </a:lnTo>
                  <a:lnTo>
                    <a:pt x="12914" y="6827"/>
                  </a:lnTo>
                  <a:lnTo>
                    <a:pt x="12361" y="7103"/>
                  </a:lnTo>
                  <a:lnTo>
                    <a:pt x="11808" y="7380"/>
                  </a:lnTo>
                  <a:lnTo>
                    <a:pt x="11254" y="7687"/>
                  </a:lnTo>
                  <a:lnTo>
                    <a:pt x="10731" y="8026"/>
                  </a:lnTo>
                  <a:lnTo>
                    <a:pt x="10209" y="8395"/>
                  </a:lnTo>
                  <a:lnTo>
                    <a:pt x="9717" y="8764"/>
                  </a:lnTo>
                  <a:lnTo>
                    <a:pt x="9255" y="9194"/>
                  </a:lnTo>
                  <a:lnTo>
                    <a:pt x="8825" y="9625"/>
                  </a:lnTo>
                  <a:lnTo>
                    <a:pt x="8394" y="10055"/>
                  </a:lnTo>
                  <a:lnTo>
                    <a:pt x="7964" y="10516"/>
                  </a:lnTo>
                  <a:lnTo>
                    <a:pt x="7595" y="11008"/>
                  </a:lnTo>
                  <a:lnTo>
                    <a:pt x="7226" y="11531"/>
                  </a:lnTo>
                  <a:lnTo>
                    <a:pt x="6888" y="12054"/>
                  </a:lnTo>
                  <a:lnTo>
                    <a:pt x="6580" y="12607"/>
                  </a:lnTo>
                  <a:lnTo>
                    <a:pt x="6304" y="13161"/>
                  </a:lnTo>
                  <a:lnTo>
                    <a:pt x="6027" y="13714"/>
                  </a:lnTo>
                  <a:lnTo>
                    <a:pt x="5812" y="14329"/>
                  </a:lnTo>
                  <a:lnTo>
                    <a:pt x="5596" y="14913"/>
                  </a:lnTo>
                  <a:lnTo>
                    <a:pt x="5412" y="15528"/>
                  </a:lnTo>
                  <a:lnTo>
                    <a:pt x="5289" y="16143"/>
                  </a:lnTo>
                  <a:lnTo>
                    <a:pt x="5166" y="16789"/>
                  </a:lnTo>
                  <a:lnTo>
                    <a:pt x="5074" y="17435"/>
                  </a:lnTo>
                  <a:lnTo>
                    <a:pt x="5043" y="18111"/>
                  </a:lnTo>
                  <a:lnTo>
                    <a:pt x="5012" y="18757"/>
                  </a:lnTo>
                  <a:lnTo>
                    <a:pt x="5012" y="27520"/>
                  </a:lnTo>
                  <a:lnTo>
                    <a:pt x="4643" y="27520"/>
                  </a:lnTo>
                  <a:lnTo>
                    <a:pt x="4182" y="27551"/>
                  </a:lnTo>
                  <a:lnTo>
                    <a:pt x="3721" y="27612"/>
                  </a:lnTo>
                  <a:lnTo>
                    <a:pt x="3260" y="27735"/>
                  </a:lnTo>
                  <a:lnTo>
                    <a:pt x="2829" y="27889"/>
                  </a:lnTo>
                  <a:lnTo>
                    <a:pt x="2429" y="28074"/>
                  </a:lnTo>
                  <a:lnTo>
                    <a:pt x="2060" y="28320"/>
                  </a:lnTo>
                  <a:lnTo>
                    <a:pt x="1691" y="28566"/>
                  </a:lnTo>
                  <a:lnTo>
                    <a:pt x="1384" y="28873"/>
                  </a:lnTo>
                  <a:lnTo>
                    <a:pt x="1076" y="29211"/>
                  </a:lnTo>
                  <a:lnTo>
                    <a:pt x="800" y="29550"/>
                  </a:lnTo>
                  <a:lnTo>
                    <a:pt x="584" y="29949"/>
                  </a:lnTo>
                  <a:lnTo>
                    <a:pt x="369" y="30349"/>
                  </a:lnTo>
                  <a:lnTo>
                    <a:pt x="215" y="30779"/>
                  </a:lnTo>
                  <a:lnTo>
                    <a:pt x="92" y="31210"/>
                  </a:lnTo>
                  <a:lnTo>
                    <a:pt x="31" y="31671"/>
                  </a:lnTo>
                  <a:lnTo>
                    <a:pt x="0" y="32163"/>
                  </a:lnTo>
                  <a:lnTo>
                    <a:pt x="0" y="46430"/>
                  </a:lnTo>
                  <a:lnTo>
                    <a:pt x="31" y="46676"/>
                  </a:lnTo>
                  <a:lnTo>
                    <a:pt x="92" y="46892"/>
                  </a:lnTo>
                  <a:lnTo>
                    <a:pt x="215" y="47076"/>
                  </a:lnTo>
                  <a:lnTo>
                    <a:pt x="338" y="47261"/>
                  </a:lnTo>
                  <a:lnTo>
                    <a:pt x="523" y="47384"/>
                  </a:lnTo>
                  <a:lnTo>
                    <a:pt x="707" y="47507"/>
                  </a:lnTo>
                  <a:lnTo>
                    <a:pt x="923" y="47568"/>
                  </a:lnTo>
                  <a:lnTo>
                    <a:pt x="1169" y="47599"/>
                  </a:lnTo>
                  <a:lnTo>
                    <a:pt x="4951" y="47599"/>
                  </a:lnTo>
                  <a:lnTo>
                    <a:pt x="5074" y="48337"/>
                  </a:lnTo>
                  <a:lnTo>
                    <a:pt x="5258" y="49075"/>
                  </a:lnTo>
                  <a:lnTo>
                    <a:pt x="5504" y="49782"/>
                  </a:lnTo>
                  <a:lnTo>
                    <a:pt x="5812" y="50458"/>
                  </a:lnTo>
                  <a:lnTo>
                    <a:pt x="6211" y="51104"/>
                  </a:lnTo>
                  <a:lnTo>
                    <a:pt x="6611" y="51688"/>
                  </a:lnTo>
                  <a:lnTo>
                    <a:pt x="7103" y="52242"/>
                  </a:lnTo>
                  <a:lnTo>
                    <a:pt x="7626" y="52765"/>
                  </a:lnTo>
                  <a:lnTo>
                    <a:pt x="8179" y="53226"/>
                  </a:lnTo>
                  <a:lnTo>
                    <a:pt x="8794" y="53656"/>
                  </a:lnTo>
                  <a:lnTo>
                    <a:pt x="9440" y="54025"/>
                  </a:lnTo>
                  <a:lnTo>
                    <a:pt x="10116" y="54302"/>
                  </a:lnTo>
                  <a:lnTo>
                    <a:pt x="10824" y="54548"/>
                  </a:lnTo>
                  <a:lnTo>
                    <a:pt x="11562" y="54732"/>
                  </a:lnTo>
                  <a:lnTo>
                    <a:pt x="12330" y="54855"/>
                  </a:lnTo>
                  <a:lnTo>
                    <a:pt x="12730" y="54855"/>
                  </a:lnTo>
                  <a:lnTo>
                    <a:pt x="13130" y="54886"/>
                  </a:lnTo>
                  <a:lnTo>
                    <a:pt x="13499" y="54855"/>
                  </a:lnTo>
                  <a:lnTo>
                    <a:pt x="13898" y="54855"/>
                  </a:lnTo>
                  <a:lnTo>
                    <a:pt x="14667" y="54732"/>
                  </a:lnTo>
                  <a:lnTo>
                    <a:pt x="15405" y="54548"/>
                  </a:lnTo>
                  <a:lnTo>
                    <a:pt x="16112" y="54302"/>
                  </a:lnTo>
                  <a:lnTo>
                    <a:pt x="16789" y="54025"/>
                  </a:lnTo>
                  <a:lnTo>
                    <a:pt x="17434" y="53656"/>
                  </a:lnTo>
                  <a:lnTo>
                    <a:pt x="18049" y="53226"/>
                  </a:lnTo>
                  <a:lnTo>
                    <a:pt x="18603" y="52765"/>
                  </a:lnTo>
                  <a:lnTo>
                    <a:pt x="19126" y="52242"/>
                  </a:lnTo>
                  <a:lnTo>
                    <a:pt x="19618" y="51688"/>
                  </a:lnTo>
                  <a:lnTo>
                    <a:pt x="20017" y="51104"/>
                  </a:lnTo>
                  <a:lnTo>
                    <a:pt x="20417" y="50458"/>
                  </a:lnTo>
                  <a:lnTo>
                    <a:pt x="20725" y="49782"/>
                  </a:lnTo>
                  <a:lnTo>
                    <a:pt x="20971" y="49075"/>
                  </a:lnTo>
                  <a:lnTo>
                    <a:pt x="21155" y="48337"/>
                  </a:lnTo>
                  <a:lnTo>
                    <a:pt x="21278" y="47599"/>
                  </a:lnTo>
                  <a:lnTo>
                    <a:pt x="41326" y="47599"/>
                  </a:lnTo>
                  <a:lnTo>
                    <a:pt x="41449" y="48337"/>
                  </a:lnTo>
                  <a:lnTo>
                    <a:pt x="41633" y="49075"/>
                  </a:lnTo>
                  <a:lnTo>
                    <a:pt x="41879" y="49782"/>
                  </a:lnTo>
                  <a:lnTo>
                    <a:pt x="42187" y="50458"/>
                  </a:lnTo>
                  <a:lnTo>
                    <a:pt x="42556" y="51104"/>
                  </a:lnTo>
                  <a:lnTo>
                    <a:pt x="42986" y="51688"/>
                  </a:lnTo>
                  <a:lnTo>
                    <a:pt x="43478" y="52242"/>
                  </a:lnTo>
                  <a:lnTo>
                    <a:pt x="44001" y="52765"/>
                  </a:lnTo>
                  <a:lnTo>
                    <a:pt x="44554" y="53226"/>
                  </a:lnTo>
                  <a:lnTo>
                    <a:pt x="45169" y="53656"/>
                  </a:lnTo>
                  <a:lnTo>
                    <a:pt x="45815" y="54025"/>
                  </a:lnTo>
                  <a:lnTo>
                    <a:pt x="46492" y="54302"/>
                  </a:lnTo>
                  <a:lnTo>
                    <a:pt x="47199" y="54548"/>
                  </a:lnTo>
                  <a:lnTo>
                    <a:pt x="47937" y="54732"/>
                  </a:lnTo>
                  <a:lnTo>
                    <a:pt x="48705" y="54855"/>
                  </a:lnTo>
                  <a:lnTo>
                    <a:pt x="49074" y="54855"/>
                  </a:lnTo>
                  <a:lnTo>
                    <a:pt x="49474" y="54886"/>
                  </a:lnTo>
                  <a:lnTo>
                    <a:pt x="49874" y="54855"/>
                  </a:lnTo>
                  <a:lnTo>
                    <a:pt x="50274" y="54855"/>
                  </a:lnTo>
                  <a:lnTo>
                    <a:pt x="51012" y="54732"/>
                  </a:lnTo>
                  <a:lnTo>
                    <a:pt x="51750" y="54548"/>
                  </a:lnTo>
                  <a:lnTo>
                    <a:pt x="52487" y="54302"/>
                  </a:lnTo>
                  <a:lnTo>
                    <a:pt x="53164" y="54025"/>
                  </a:lnTo>
                  <a:lnTo>
                    <a:pt x="53810" y="53656"/>
                  </a:lnTo>
                  <a:lnTo>
                    <a:pt x="54394" y="53226"/>
                  </a:lnTo>
                  <a:lnTo>
                    <a:pt x="54978" y="52765"/>
                  </a:lnTo>
                  <a:lnTo>
                    <a:pt x="55501" y="52242"/>
                  </a:lnTo>
                  <a:lnTo>
                    <a:pt x="55962" y="51688"/>
                  </a:lnTo>
                  <a:lnTo>
                    <a:pt x="56392" y="51104"/>
                  </a:lnTo>
                  <a:lnTo>
                    <a:pt x="56761" y="50458"/>
                  </a:lnTo>
                  <a:lnTo>
                    <a:pt x="57100" y="49782"/>
                  </a:lnTo>
                  <a:lnTo>
                    <a:pt x="57346" y="49075"/>
                  </a:lnTo>
                  <a:lnTo>
                    <a:pt x="57530" y="48337"/>
                  </a:lnTo>
                  <a:lnTo>
                    <a:pt x="57653" y="47599"/>
                  </a:lnTo>
                  <a:lnTo>
                    <a:pt x="61835" y="47599"/>
                  </a:lnTo>
                  <a:lnTo>
                    <a:pt x="62050" y="47568"/>
                  </a:lnTo>
                  <a:lnTo>
                    <a:pt x="62265" y="47507"/>
                  </a:lnTo>
                  <a:lnTo>
                    <a:pt x="62481" y="47384"/>
                  </a:lnTo>
                  <a:lnTo>
                    <a:pt x="62634" y="47261"/>
                  </a:lnTo>
                  <a:lnTo>
                    <a:pt x="62788" y="47076"/>
                  </a:lnTo>
                  <a:lnTo>
                    <a:pt x="62880" y="46892"/>
                  </a:lnTo>
                  <a:lnTo>
                    <a:pt x="62973" y="46676"/>
                  </a:lnTo>
                  <a:lnTo>
                    <a:pt x="62973" y="46430"/>
                  </a:lnTo>
                  <a:lnTo>
                    <a:pt x="62973" y="34685"/>
                  </a:lnTo>
                  <a:lnTo>
                    <a:pt x="62973" y="34223"/>
                  </a:lnTo>
                  <a:lnTo>
                    <a:pt x="62911" y="33762"/>
                  </a:lnTo>
                  <a:lnTo>
                    <a:pt x="62788" y="33332"/>
                  </a:lnTo>
                  <a:lnTo>
                    <a:pt x="62665" y="32901"/>
                  </a:lnTo>
                  <a:lnTo>
                    <a:pt x="62511" y="32501"/>
                  </a:lnTo>
                  <a:lnTo>
                    <a:pt x="62296" y="32102"/>
                  </a:lnTo>
                  <a:lnTo>
                    <a:pt x="62050" y="31733"/>
                  </a:lnTo>
                  <a:lnTo>
                    <a:pt x="61804" y="31394"/>
                  </a:lnTo>
                  <a:lnTo>
                    <a:pt x="61497" y="31056"/>
                  </a:lnTo>
                  <a:lnTo>
                    <a:pt x="61189" y="30749"/>
                  </a:lnTo>
                  <a:lnTo>
                    <a:pt x="60820" y="30503"/>
                  </a:lnTo>
                  <a:lnTo>
                    <a:pt x="60451" y="30257"/>
                  </a:lnTo>
                  <a:lnTo>
                    <a:pt x="60052" y="30042"/>
                  </a:lnTo>
                  <a:lnTo>
                    <a:pt x="59652" y="29857"/>
                  </a:lnTo>
                  <a:lnTo>
                    <a:pt x="59221" y="29703"/>
                  </a:lnTo>
                  <a:lnTo>
                    <a:pt x="58760" y="29611"/>
                  </a:lnTo>
                  <a:lnTo>
                    <a:pt x="48213" y="27643"/>
                  </a:lnTo>
                  <a:lnTo>
                    <a:pt x="45877" y="22908"/>
                  </a:lnTo>
                  <a:lnTo>
                    <a:pt x="45446" y="22078"/>
                  </a:lnTo>
                  <a:lnTo>
                    <a:pt x="44923" y="21278"/>
                  </a:lnTo>
                  <a:lnTo>
                    <a:pt x="44401" y="20540"/>
                  </a:lnTo>
                  <a:lnTo>
                    <a:pt x="43786" y="19833"/>
                  </a:lnTo>
                  <a:lnTo>
                    <a:pt x="43140" y="19157"/>
                  </a:lnTo>
                  <a:lnTo>
                    <a:pt x="42433" y="18542"/>
                  </a:lnTo>
                  <a:lnTo>
                    <a:pt x="41726" y="17988"/>
                  </a:lnTo>
                  <a:lnTo>
                    <a:pt x="40957" y="17465"/>
                  </a:lnTo>
                  <a:lnTo>
                    <a:pt x="40157" y="17004"/>
                  </a:lnTo>
                  <a:lnTo>
                    <a:pt x="39327" y="16604"/>
                  </a:lnTo>
                  <a:lnTo>
                    <a:pt x="38466" y="16236"/>
                  </a:lnTo>
                  <a:lnTo>
                    <a:pt x="37575" y="15959"/>
                  </a:lnTo>
                  <a:lnTo>
                    <a:pt x="36683" y="15713"/>
                  </a:lnTo>
                  <a:lnTo>
                    <a:pt x="35760" y="15559"/>
                  </a:lnTo>
                  <a:lnTo>
                    <a:pt x="34838" y="15467"/>
                  </a:lnTo>
                  <a:lnTo>
                    <a:pt x="33885" y="15436"/>
                  </a:lnTo>
                  <a:lnTo>
                    <a:pt x="16020" y="15436"/>
                  </a:lnTo>
                  <a:lnTo>
                    <a:pt x="15467" y="15528"/>
                  </a:lnTo>
                  <a:lnTo>
                    <a:pt x="14913" y="15651"/>
                  </a:lnTo>
                  <a:lnTo>
                    <a:pt x="14390" y="15805"/>
                  </a:lnTo>
                  <a:lnTo>
                    <a:pt x="13868" y="16020"/>
                  </a:lnTo>
                  <a:lnTo>
                    <a:pt x="13406" y="16297"/>
                  </a:lnTo>
                  <a:lnTo>
                    <a:pt x="12945" y="16574"/>
                  </a:lnTo>
                  <a:lnTo>
                    <a:pt x="12515" y="16912"/>
                  </a:lnTo>
                  <a:lnTo>
                    <a:pt x="12115" y="17281"/>
                  </a:lnTo>
                  <a:lnTo>
                    <a:pt x="11746" y="17681"/>
                  </a:lnTo>
                  <a:lnTo>
                    <a:pt x="11408" y="18111"/>
                  </a:lnTo>
                  <a:lnTo>
                    <a:pt x="11131" y="18572"/>
                  </a:lnTo>
                  <a:lnTo>
                    <a:pt x="10854" y="19064"/>
                  </a:lnTo>
                  <a:lnTo>
                    <a:pt x="10639" y="19587"/>
                  </a:lnTo>
                  <a:lnTo>
                    <a:pt x="10485" y="20110"/>
                  </a:lnTo>
                  <a:lnTo>
                    <a:pt x="10362" y="20694"/>
                  </a:lnTo>
                  <a:lnTo>
                    <a:pt x="9194" y="27520"/>
                  </a:lnTo>
                  <a:lnTo>
                    <a:pt x="7318" y="27520"/>
                  </a:lnTo>
                  <a:lnTo>
                    <a:pt x="7318" y="18757"/>
                  </a:lnTo>
                  <a:lnTo>
                    <a:pt x="7318" y="18203"/>
                  </a:lnTo>
                  <a:lnTo>
                    <a:pt x="7380" y="17681"/>
                  </a:lnTo>
                  <a:lnTo>
                    <a:pt x="7441" y="17127"/>
                  </a:lnTo>
                  <a:lnTo>
                    <a:pt x="7534" y="16604"/>
                  </a:lnTo>
                  <a:lnTo>
                    <a:pt x="7657" y="16113"/>
                  </a:lnTo>
                  <a:lnTo>
                    <a:pt x="7780" y="15590"/>
                  </a:lnTo>
                  <a:lnTo>
                    <a:pt x="7964" y="15098"/>
                  </a:lnTo>
                  <a:lnTo>
                    <a:pt x="8149" y="14606"/>
                  </a:lnTo>
                  <a:lnTo>
                    <a:pt x="8364" y="14145"/>
                  </a:lnTo>
                  <a:lnTo>
                    <a:pt x="8610" y="13683"/>
                  </a:lnTo>
                  <a:lnTo>
                    <a:pt x="8856" y="13253"/>
                  </a:lnTo>
                  <a:lnTo>
                    <a:pt x="9132" y="12822"/>
                  </a:lnTo>
                  <a:lnTo>
                    <a:pt x="9440" y="12392"/>
                  </a:lnTo>
                  <a:lnTo>
                    <a:pt x="9747" y="11992"/>
                  </a:lnTo>
                  <a:lnTo>
                    <a:pt x="10086" y="11593"/>
                  </a:lnTo>
                  <a:lnTo>
                    <a:pt x="10424" y="11224"/>
                  </a:lnTo>
                  <a:lnTo>
                    <a:pt x="10793" y="10885"/>
                  </a:lnTo>
                  <a:lnTo>
                    <a:pt x="11193" y="10547"/>
                  </a:lnTo>
                  <a:lnTo>
                    <a:pt x="11592" y="10240"/>
                  </a:lnTo>
                  <a:lnTo>
                    <a:pt x="12023" y="9932"/>
                  </a:lnTo>
                  <a:lnTo>
                    <a:pt x="12453" y="9655"/>
                  </a:lnTo>
                  <a:lnTo>
                    <a:pt x="12884" y="9409"/>
                  </a:lnTo>
                  <a:lnTo>
                    <a:pt x="13345" y="9163"/>
                  </a:lnTo>
                  <a:lnTo>
                    <a:pt x="13806" y="8948"/>
                  </a:lnTo>
                  <a:lnTo>
                    <a:pt x="14298" y="8764"/>
                  </a:lnTo>
                  <a:lnTo>
                    <a:pt x="14790" y="8579"/>
                  </a:lnTo>
                  <a:lnTo>
                    <a:pt x="15313" y="8456"/>
                  </a:lnTo>
                  <a:lnTo>
                    <a:pt x="15805" y="8333"/>
                  </a:lnTo>
                  <a:lnTo>
                    <a:pt x="16328" y="8241"/>
                  </a:lnTo>
                  <a:lnTo>
                    <a:pt x="16881" y="8179"/>
                  </a:lnTo>
                  <a:lnTo>
                    <a:pt x="17404" y="8118"/>
                  </a:lnTo>
                  <a:lnTo>
                    <a:pt x="35145" y="8118"/>
                  </a:lnTo>
                  <a:lnTo>
                    <a:pt x="35268" y="8548"/>
                  </a:lnTo>
                  <a:lnTo>
                    <a:pt x="35422" y="8979"/>
                  </a:lnTo>
                  <a:lnTo>
                    <a:pt x="35607" y="9409"/>
                  </a:lnTo>
                  <a:lnTo>
                    <a:pt x="35853" y="9778"/>
                  </a:lnTo>
                  <a:lnTo>
                    <a:pt x="36099" y="10147"/>
                  </a:lnTo>
                  <a:lnTo>
                    <a:pt x="36375" y="10516"/>
                  </a:lnTo>
                  <a:lnTo>
                    <a:pt x="36683" y="10824"/>
                  </a:lnTo>
                  <a:lnTo>
                    <a:pt x="37021" y="11131"/>
                  </a:lnTo>
                  <a:lnTo>
                    <a:pt x="37359" y="11408"/>
                  </a:lnTo>
                  <a:lnTo>
                    <a:pt x="37759" y="11623"/>
                  </a:lnTo>
                  <a:lnTo>
                    <a:pt x="38159" y="11839"/>
                  </a:lnTo>
                  <a:lnTo>
                    <a:pt x="38589" y="12023"/>
                  </a:lnTo>
                  <a:lnTo>
                    <a:pt x="39020" y="12146"/>
                  </a:lnTo>
                  <a:lnTo>
                    <a:pt x="39450" y="12238"/>
                  </a:lnTo>
                  <a:lnTo>
                    <a:pt x="39911" y="12300"/>
                  </a:lnTo>
                  <a:lnTo>
                    <a:pt x="40403" y="12330"/>
                  </a:lnTo>
                  <a:lnTo>
                    <a:pt x="43847" y="12330"/>
                  </a:lnTo>
                  <a:lnTo>
                    <a:pt x="43847" y="12761"/>
                  </a:lnTo>
                  <a:lnTo>
                    <a:pt x="43878" y="13007"/>
                  </a:lnTo>
                  <a:lnTo>
                    <a:pt x="43939" y="13222"/>
                  </a:lnTo>
                  <a:lnTo>
                    <a:pt x="44062" y="13407"/>
                  </a:lnTo>
                  <a:lnTo>
                    <a:pt x="44185" y="13591"/>
                  </a:lnTo>
                  <a:lnTo>
                    <a:pt x="44370" y="13714"/>
                  </a:lnTo>
                  <a:lnTo>
                    <a:pt x="44554" y="13837"/>
                  </a:lnTo>
                  <a:lnTo>
                    <a:pt x="44770" y="13899"/>
                  </a:lnTo>
                  <a:lnTo>
                    <a:pt x="45016" y="13929"/>
                  </a:lnTo>
                  <a:lnTo>
                    <a:pt x="45231" y="13899"/>
                  </a:lnTo>
                  <a:lnTo>
                    <a:pt x="45446" y="13837"/>
                  </a:lnTo>
                  <a:lnTo>
                    <a:pt x="45631" y="13714"/>
                  </a:lnTo>
                  <a:lnTo>
                    <a:pt x="45815" y="13591"/>
                  </a:lnTo>
                  <a:lnTo>
                    <a:pt x="45969" y="13407"/>
                  </a:lnTo>
                  <a:lnTo>
                    <a:pt x="46061" y="13222"/>
                  </a:lnTo>
                  <a:lnTo>
                    <a:pt x="46123" y="13007"/>
                  </a:lnTo>
                  <a:lnTo>
                    <a:pt x="46153" y="12761"/>
                  </a:lnTo>
                  <a:lnTo>
                    <a:pt x="46153" y="11193"/>
                  </a:lnTo>
                  <a:lnTo>
                    <a:pt x="46153" y="10855"/>
                  </a:lnTo>
                  <a:lnTo>
                    <a:pt x="50089" y="10855"/>
                  </a:lnTo>
                  <a:lnTo>
                    <a:pt x="50335" y="10824"/>
                  </a:lnTo>
                  <a:lnTo>
                    <a:pt x="50550" y="10762"/>
                  </a:lnTo>
                  <a:lnTo>
                    <a:pt x="50735" y="10639"/>
                  </a:lnTo>
                  <a:lnTo>
                    <a:pt x="50919" y="10516"/>
                  </a:lnTo>
                  <a:lnTo>
                    <a:pt x="51042" y="10332"/>
                  </a:lnTo>
                  <a:lnTo>
                    <a:pt x="51165" y="10147"/>
                  </a:lnTo>
                  <a:lnTo>
                    <a:pt x="51227" y="9932"/>
                  </a:lnTo>
                  <a:lnTo>
                    <a:pt x="51258" y="9686"/>
                  </a:lnTo>
                  <a:lnTo>
                    <a:pt x="51227" y="9471"/>
                  </a:lnTo>
                  <a:lnTo>
                    <a:pt x="51165" y="9256"/>
                  </a:lnTo>
                  <a:lnTo>
                    <a:pt x="51042" y="9040"/>
                  </a:lnTo>
                  <a:lnTo>
                    <a:pt x="50919" y="8887"/>
                  </a:lnTo>
                  <a:lnTo>
                    <a:pt x="50735" y="8733"/>
                  </a:lnTo>
                  <a:lnTo>
                    <a:pt x="50550" y="8641"/>
                  </a:lnTo>
                  <a:lnTo>
                    <a:pt x="50335" y="8579"/>
                  </a:lnTo>
                  <a:lnTo>
                    <a:pt x="50089" y="8548"/>
                  </a:lnTo>
                  <a:lnTo>
                    <a:pt x="46153" y="8548"/>
                  </a:lnTo>
                  <a:lnTo>
                    <a:pt x="46153" y="5381"/>
                  </a:lnTo>
                  <a:lnTo>
                    <a:pt x="50089" y="5381"/>
                  </a:lnTo>
                  <a:lnTo>
                    <a:pt x="50335" y="5351"/>
                  </a:lnTo>
                  <a:lnTo>
                    <a:pt x="50550" y="5289"/>
                  </a:lnTo>
                  <a:lnTo>
                    <a:pt x="50735" y="5197"/>
                  </a:lnTo>
                  <a:lnTo>
                    <a:pt x="50919" y="5043"/>
                  </a:lnTo>
                  <a:lnTo>
                    <a:pt x="51042" y="4889"/>
                  </a:lnTo>
                  <a:lnTo>
                    <a:pt x="51165" y="4674"/>
                  </a:lnTo>
                  <a:lnTo>
                    <a:pt x="51227" y="4459"/>
                  </a:lnTo>
                  <a:lnTo>
                    <a:pt x="51258" y="4244"/>
                  </a:lnTo>
                  <a:lnTo>
                    <a:pt x="51227" y="3998"/>
                  </a:lnTo>
                  <a:lnTo>
                    <a:pt x="51165" y="3782"/>
                  </a:lnTo>
                  <a:lnTo>
                    <a:pt x="51042" y="3598"/>
                  </a:lnTo>
                  <a:lnTo>
                    <a:pt x="50919" y="3413"/>
                  </a:lnTo>
                  <a:lnTo>
                    <a:pt x="50735" y="3290"/>
                  </a:lnTo>
                  <a:lnTo>
                    <a:pt x="50550" y="3167"/>
                  </a:lnTo>
                  <a:lnTo>
                    <a:pt x="50335" y="3106"/>
                  </a:lnTo>
                  <a:lnTo>
                    <a:pt x="50089" y="3075"/>
                  </a:lnTo>
                  <a:lnTo>
                    <a:pt x="46153" y="3075"/>
                  </a:lnTo>
                  <a:lnTo>
                    <a:pt x="46153" y="2737"/>
                  </a:lnTo>
                  <a:lnTo>
                    <a:pt x="46153" y="1169"/>
                  </a:lnTo>
                  <a:lnTo>
                    <a:pt x="46123" y="923"/>
                  </a:lnTo>
                  <a:lnTo>
                    <a:pt x="46061" y="708"/>
                  </a:lnTo>
                  <a:lnTo>
                    <a:pt x="45969" y="523"/>
                  </a:lnTo>
                  <a:lnTo>
                    <a:pt x="45815" y="339"/>
                  </a:lnTo>
                  <a:lnTo>
                    <a:pt x="45631" y="216"/>
                  </a:lnTo>
                  <a:lnTo>
                    <a:pt x="45446" y="93"/>
                  </a:lnTo>
                  <a:lnTo>
                    <a:pt x="45231" y="31"/>
                  </a:lnTo>
                  <a:lnTo>
                    <a:pt x="450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9"/>
            <p:cNvSpPr/>
            <p:nvPr/>
          </p:nvSpPr>
          <p:spPr>
            <a:xfrm>
              <a:off x="2551143" y="1689644"/>
              <a:ext cx="100295" cy="55692"/>
            </a:xfrm>
            <a:custGeom>
              <a:rect b="b" l="l" r="r" t="t"/>
              <a:pathLst>
                <a:path extrusionOk="0" h="6489" w="11686">
                  <a:moveTo>
                    <a:pt x="10547" y="1"/>
                  </a:moveTo>
                  <a:lnTo>
                    <a:pt x="10332" y="31"/>
                  </a:lnTo>
                  <a:lnTo>
                    <a:pt x="10117" y="93"/>
                  </a:lnTo>
                  <a:lnTo>
                    <a:pt x="9902" y="185"/>
                  </a:lnTo>
                  <a:lnTo>
                    <a:pt x="9717" y="339"/>
                  </a:lnTo>
                  <a:lnTo>
                    <a:pt x="6827" y="3229"/>
                  </a:lnTo>
                  <a:lnTo>
                    <a:pt x="5904" y="769"/>
                  </a:lnTo>
                  <a:lnTo>
                    <a:pt x="5843" y="646"/>
                  </a:lnTo>
                  <a:lnTo>
                    <a:pt x="5781" y="523"/>
                  </a:lnTo>
                  <a:lnTo>
                    <a:pt x="5597" y="308"/>
                  </a:lnTo>
                  <a:lnTo>
                    <a:pt x="5351" y="154"/>
                  </a:lnTo>
                  <a:lnTo>
                    <a:pt x="5228" y="93"/>
                  </a:lnTo>
                  <a:lnTo>
                    <a:pt x="5074" y="31"/>
                  </a:lnTo>
                  <a:lnTo>
                    <a:pt x="4797" y="31"/>
                  </a:lnTo>
                  <a:lnTo>
                    <a:pt x="4521" y="62"/>
                  </a:lnTo>
                  <a:lnTo>
                    <a:pt x="4244" y="185"/>
                  </a:lnTo>
                  <a:lnTo>
                    <a:pt x="4121" y="247"/>
                  </a:lnTo>
                  <a:lnTo>
                    <a:pt x="4029" y="370"/>
                  </a:lnTo>
                  <a:lnTo>
                    <a:pt x="339" y="4059"/>
                  </a:lnTo>
                  <a:lnTo>
                    <a:pt x="185" y="4213"/>
                  </a:lnTo>
                  <a:lnTo>
                    <a:pt x="93" y="4428"/>
                  </a:lnTo>
                  <a:lnTo>
                    <a:pt x="1" y="4644"/>
                  </a:lnTo>
                  <a:lnTo>
                    <a:pt x="1" y="4859"/>
                  </a:lnTo>
                  <a:lnTo>
                    <a:pt x="1" y="5074"/>
                  </a:lnTo>
                  <a:lnTo>
                    <a:pt x="93" y="5289"/>
                  </a:lnTo>
                  <a:lnTo>
                    <a:pt x="185" y="5505"/>
                  </a:lnTo>
                  <a:lnTo>
                    <a:pt x="339" y="5658"/>
                  </a:lnTo>
                  <a:lnTo>
                    <a:pt x="523" y="5812"/>
                  </a:lnTo>
                  <a:lnTo>
                    <a:pt x="708" y="5935"/>
                  </a:lnTo>
                  <a:lnTo>
                    <a:pt x="923" y="5996"/>
                  </a:lnTo>
                  <a:lnTo>
                    <a:pt x="1354" y="5996"/>
                  </a:lnTo>
                  <a:lnTo>
                    <a:pt x="1569" y="5935"/>
                  </a:lnTo>
                  <a:lnTo>
                    <a:pt x="1784" y="5812"/>
                  </a:lnTo>
                  <a:lnTo>
                    <a:pt x="1969" y="5658"/>
                  </a:lnTo>
                  <a:lnTo>
                    <a:pt x="4367" y="3260"/>
                  </a:lnTo>
                  <a:lnTo>
                    <a:pt x="5289" y="5720"/>
                  </a:lnTo>
                  <a:lnTo>
                    <a:pt x="5351" y="5843"/>
                  </a:lnTo>
                  <a:lnTo>
                    <a:pt x="5412" y="5966"/>
                  </a:lnTo>
                  <a:lnTo>
                    <a:pt x="5597" y="6181"/>
                  </a:lnTo>
                  <a:lnTo>
                    <a:pt x="5843" y="6365"/>
                  </a:lnTo>
                  <a:lnTo>
                    <a:pt x="5966" y="6396"/>
                  </a:lnTo>
                  <a:lnTo>
                    <a:pt x="6120" y="6458"/>
                  </a:lnTo>
                  <a:lnTo>
                    <a:pt x="6366" y="6488"/>
                  </a:lnTo>
                  <a:lnTo>
                    <a:pt x="6581" y="6458"/>
                  </a:lnTo>
                  <a:lnTo>
                    <a:pt x="6796" y="6396"/>
                  </a:lnTo>
                  <a:lnTo>
                    <a:pt x="6981" y="6273"/>
                  </a:lnTo>
                  <a:lnTo>
                    <a:pt x="7165" y="6150"/>
                  </a:lnTo>
                  <a:lnTo>
                    <a:pt x="11347" y="1968"/>
                  </a:lnTo>
                  <a:lnTo>
                    <a:pt x="11501" y="1784"/>
                  </a:lnTo>
                  <a:lnTo>
                    <a:pt x="11593" y="1569"/>
                  </a:lnTo>
                  <a:lnTo>
                    <a:pt x="11654" y="1353"/>
                  </a:lnTo>
                  <a:lnTo>
                    <a:pt x="11685" y="1138"/>
                  </a:lnTo>
                  <a:lnTo>
                    <a:pt x="11654" y="923"/>
                  </a:lnTo>
                  <a:lnTo>
                    <a:pt x="11593" y="708"/>
                  </a:lnTo>
                  <a:lnTo>
                    <a:pt x="11501" y="523"/>
                  </a:lnTo>
                  <a:lnTo>
                    <a:pt x="11347" y="339"/>
                  </a:lnTo>
                  <a:lnTo>
                    <a:pt x="11162" y="185"/>
                  </a:lnTo>
                  <a:lnTo>
                    <a:pt x="10978" y="93"/>
                  </a:lnTo>
                  <a:lnTo>
                    <a:pt x="10763" y="31"/>
                  </a:lnTo>
                  <a:lnTo>
                    <a:pt x="10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9"/>
          <p:cNvSpPr/>
          <p:nvPr/>
        </p:nvSpPr>
        <p:spPr>
          <a:xfrm>
            <a:off x="5565075" y="3635838"/>
            <a:ext cx="599700" cy="549600"/>
          </a:xfrm>
          <a:prstGeom prst="wedgeRoundRectCallout">
            <a:avLst>
              <a:gd fmla="val 39061" name="adj1"/>
              <a:gd fmla="val -139049" name="adj2"/>
              <a:gd fmla="val 0" name="adj3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2" name="Google Shape;412;p29"/>
          <p:cNvGrpSpPr/>
          <p:nvPr/>
        </p:nvGrpSpPr>
        <p:grpSpPr>
          <a:xfrm>
            <a:off x="5659984" y="3728202"/>
            <a:ext cx="409889" cy="364182"/>
            <a:chOff x="2332650" y="1395150"/>
            <a:chExt cx="540466" cy="471068"/>
          </a:xfrm>
        </p:grpSpPr>
        <p:sp>
          <p:nvSpPr>
            <p:cNvPr id="413" name="Google Shape;413;p29"/>
            <p:cNvSpPr/>
            <p:nvPr/>
          </p:nvSpPr>
          <p:spPr>
            <a:xfrm>
              <a:off x="2716864" y="1755091"/>
              <a:ext cx="80761" cy="80761"/>
            </a:xfrm>
            <a:custGeom>
              <a:rect b="b" l="l" r="r" t="t"/>
              <a:pathLst>
                <a:path extrusionOk="0" h="9410" w="9410">
                  <a:moveTo>
                    <a:pt x="4951" y="2306"/>
                  </a:moveTo>
                  <a:lnTo>
                    <a:pt x="5197" y="2368"/>
                  </a:lnTo>
                  <a:lnTo>
                    <a:pt x="5443" y="2429"/>
                  </a:lnTo>
                  <a:lnTo>
                    <a:pt x="5658" y="2491"/>
                  </a:lnTo>
                  <a:lnTo>
                    <a:pt x="5874" y="2583"/>
                  </a:lnTo>
                  <a:lnTo>
                    <a:pt x="6058" y="2706"/>
                  </a:lnTo>
                  <a:lnTo>
                    <a:pt x="6243" y="2860"/>
                  </a:lnTo>
                  <a:lnTo>
                    <a:pt x="6427" y="3013"/>
                  </a:lnTo>
                  <a:lnTo>
                    <a:pt x="6581" y="3198"/>
                  </a:lnTo>
                  <a:lnTo>
                    <a:pt x="6704" y="3382"/>
                  </a:lnTo>
                  <a:lnTo>
                    <a:pt x="6827" y="3567"/>
                  </a:lnTo>
                  <a:lnTo>
                    <a:pt x="6919" y="3782"/>
                  </a:lnTo>
                  <a:lnTo>
                    <a:pt x="7011" y="3997"/>
                  </a:lnTo>
                  <a:lnTo>
                    <a:pt x="7073" y="4213"/>
                  </a:lnTo>
                  <a:lnTo>
                    <a:pt x="7103" y="4459"/>
                  </a:lnTo>
                  <a:lnTo>
                    <a:pt x="7134" y="4705"/>
                  </a:lnTo>
                  <a:lnTo>
                    <a:pt x="7103" y="4951"/>
                  </a:lnTo>
                  <a:lnTo>
                    <a:pt x="7073" y="5197"/>
                  </a:lnTo>
                  <a:lnTo>
                    <a:pt x="7011" y="5412"/>
                  </a:lnTo>
                  <a:lnTo>
                    <a:pt x="6919" y="5658"/>
                  </a:lnTo>
                  <a:lnTo>
                    <a:pt x="6827" y="5842"/>
                  </a:lnTo>
                  <a:lnTo>
                    <a:pt x="6704" y="6058"/>
                  </a:lnTo>
                  <a:lnTo>
                    <a:pt x="6581" y="6242"/>
                  </a:lnTo>
                  <a:lnTo>
                    <a:pt x="6427" y="6427"/>
                  </a:lnTo>
                  <a:lnTo>
                    <a:pt x="6243" y="6580"/>
                  </a:lnTo>
                  <a:lnTo>
                    <a:pt x="6058" y="6703"/>
                  </a:lnTo>
                  <a:lnTo>
                    <a:pt x="5874" y="6826"/>
                  </a:lnTo>
                  <a:lnTo>
                    <a:pt x="5658" y="6919"/>
                  </a:lnTo>
                  <a:lnTo>
                    <a:pt x="5443" y="7011"/>
                  </a:lnTo>
                  <a:lnTo>
                    <a:pt x="5197" y="7072"/>
                  </a:lnTo>
                  <a:lnTo>
                    <a:pt x="4951" y="7103"/>
                  </a:lnTo>
                  <a:lnTo>
                    <a:pt x="4459" y="7103"/>
                  </a:lnTo>
                  <a:lnTo>
                    <a:pt x="4244" y="7072"/>
                  </a:lnTo>
                  <a:lnTo>
                    <a:pt x="3998" y="7011"/>
                  </a:lnTo>
                  <a:lnTo>
                    <a:pt x="3783" y="6919"/>
                  </a:lnTo>
                  <a:lnTo>
                    <a:pt x="3567" y="6826"/>
                  </a:lnTo>
                  <a:lnTo>
                    <a:pt x="3383" y="6703"/>
                  </a:lnTo>
                  <a:lnTo>
                    <a:pt x="3198" y="6580"/>
                  </a:lnTo>
                  <a:lnTo>
                    <a:pt x="3014" y="6427"/>
                  </a:lnTo>
                  <a:lnTo>
                    <a:pt x="2860" y="6242"/>
                  </a:lnTo>
                  <a:lnTo>
                    <a:pt x="2706" y="6058"/>
                  </a:lnTo>
                  <a:lnTo>
                    <a:pt x="2614" y="5842"/>
                  </a:lnTo>
                  <a:lnTo>
                    <a:pt x="2491" y="5658"/>
                  </a:lnTo>
                  <a:lnTo>
                    <a:pt x="2430" y="5412"/>
                  </a:lnTo>
                  <a:lnTo>
                    <a:pt x="2368" y="5197"/>
                  </a:lnTo>
                  <a:lnTo>
                    <a:pt x="2307" y="4951"/>
                  </a:lnTo>
                  <a:lnTo>
                    <a:pt x="2307" y="4705"/>
                  </a:lnTo>
                  <a:lnTo>
                    <a:pt x="2307" y="4459"/>
                  </a:lnTo>
                  <a:lnTo>
                    <a:pt x="2368" y="4213"/>
                  </a:lnTo>
                  <a:lnTo>
                    <a:pt x="2430" y="3997"/>
                  </a:lnTo>
                  <a:lnTo>
                    <a:pt x="2491" y="3782"/>
                  </a:lnTo>
                  <a:lnTo>
                    <a:pt x="2614" y="3567"/>
                  </a:lnTo>
                  <a:lnTo>
                    <a:pt x="2706" y="3382"/>
                  </a:lnTo>
                  <a:lnTo>
                    <a:pt x="2860" y="3198"/>
                  </a:lnTo>
                  <a:lnTo>
                    <a:pt x="3014" y="3013"/>
                  </a:lnTo>
                  <a:lnTo>
                    <a:pt x="3198" y="2860"/>
                  </a:lnTo>
                  <a:lnTo>
                    <a:pt x="3383" y="2706"/>
                  </a:lnTo>
                  <a:lnTo>
                    <a:pt x="3567" y="2583"/>
                  </a:lnTo>
                  <a:lnTo>
                    <a:pt x="3783" y="2491"/>
                  </a:lnTo>
                  <a:lnTo>
                    <a:pt x="3998" y="2429"/>
                  </a:lnTo>
                  <a:lnTo>
                    <a:pt x="4244" y="2368"/>
                  </a:lnTo>
                  <a:lnTo>
                    <a:pt x="4459" y="2306"/>
                  </a:lnTo>
                  <a:close/>
                  <a:moveTo>
                    <a:pt x="4705" y="0"/>
                  </a:moveTo>
                  <a:lnTo>
                    <a:pt x="4244" y="31"/>
                  </a:lnTo>
                  <a:lnTo>
                    <a:pt x="3752" y="92"/>
                  </a:lnTo>
                  <a:lnTo>
                    <a:pt x="3321" y="215"/>
                  </a:lnTo>
                  <a:lnTo>
                    <a:pt x="2891" y="369"/>
                  </a:lnTo>
                  <a:lnTo>
                    <a:pt x="2461" y="584"/>
                  </a:lnTo>
                  <a:lnTo>
                    <a:pt x="2092" y="800"/>
                  </a:lnTo>
                  <a:lnTo>
                    <a:pt x="1723" y="1076"/>
                  </a:lnTo>
                  <a:lnTo>
                    <a:pt x="1384" y="1384"/>
                  </a:lnTo>
                  <a:lnTo>
                    <a:pt x="1077" y="1722"/>
                  </a:lnTo>
                  <a:lnTo>
                    <a:pt x="800" y="2091"/>
                  </a:lnTo>
                  <a:lnTo>
                    <a:pt x="585" y="2460"/>
                  </a:lnTo>
                  <a:lnTo>
                    <a:pt x="370" y="2890"/>
                  </a:lnTo>
                  <a:lnTo>
                    <a:pt x="216" y="3321"/>
                  </a:lnTo>
                  <a:lnTo>
                    <a:pt x="93" y="3751"/>
                  </a:lnTo>
                  <a:lnTo>
                    <a:pt x="31" y="4243"/>
                  </a:lnTo>
                  <a:lnTo>
                    <a:pt x="1" y="4705"/>
                  </a:lnTo>
                  <a:lnTo>
                    <a:pt x="31" y="5197"/>
                  </a:lnTo>
                  <a:lnTo>
                    <a:pt x="93" y="5658"/>
                  </a:lnTo>
                  <a:lnTo>
                    <a:pt x="216" y="6119"/>
                  </a:lnTo>
                  <a:lnTo>
                    <a:pt x="370" y="6550"/>
                  </a:lnTo>
                  <a:lnTo>
                    <a:pt x="585" y="6949"/>
                  </a:lnTo>
                  <a:lnTo>
                    <a:pt x="800" y="7349"/>
                  </a:lnTo>
                  <a:lnTo>
                    <a:pt x="1077" y="7687"/>
                  </a:lnTo>
                  <a:lnTo>
                    <a:pt x="1384" y="8025"/>
                  </a:lnTo>
                  <a:lnTo>
                    <a:pt x="1723" y="8333"/>
                  </a:lnTo>
                  <a:lnTo>
                    <a:pt x="2092" y="8610"/>
                  </a:lnTo>
                  <a:lnTo>
                    <a:pt x="2461" y="8856"/>
                  </a:lnTo>
                  <a:lnTo>
                    <a:pt x="2891" y="9040"/>
                  </a:lnTo>
                  <a:lnTo>
                    <a:pt x="3321" y="9194"/>
                  </a:lnTo>
                  <a:lnTo>
                    <a:pt x="3752" y="9317"/>
                  </a:lnTo>
                  <a:lnTo>
                    <a:pt x="4244" y="9378"/>
                  </a:lnTo>
                  <a:lnTo>
                    <a:pt x="4705" y="9409"/>
                  </a:lnTo>
                  <a:lnTo>
                    <a:pt x="5197" y="9378"/>
                  </a:lnTo>
                  <a:lnTo>
                    <a:pt x="5658" y="9317"/>
                  </a:lnTo>
                  <a:lnTo>
                    <a:pt x="6120" y="9194"/>
                  </a:lnTo>
                  <a:lnTo>
                    <a:pt x="6550" y="9040"/>
                  </a:lnTo>
                  <a:lnTo>
                    <a:pt x="6950" y="8856"/>
                  </a:lnTo>
                  <a:lnTo>
                    <a:pt x="7349" y="8610"/>
                  </a:lnTo>
                  <a:lnTo>
                    <a:pt x="7718" y="8333"/>
                  </a:lnTo>
                  <a:lnTo>
                    <a:pt x="8026" y="8025"/>
                  </a:lnTo>
                  <a:lnTo>
                    <a:pt x="8333" y="7687"/>
                  </a:lnTo>
                  <a:lnTo>
                    <a:pt x="8610" y="7349"/>
                  </a:lnTo>
                  <a:lnTo>
                    <a:pt x="8856" y="6949"/>
                  </a:lnTo>
                  <a:lnTo>
                    <a:pt x="9041" y="6550"/>
                  </a:lnTo>
                  <a:lnTo>
                    <a:pt x="9194" y="6119"/>
                  </a:lnTo>
                  <a:lnTo>
                    <a:pt x="9317" y="5658"/>
                  </a:lnTo>
                  <a:lnTo>
                    <a:pt x="9379" y="5197"/>
                  </a:lnTo>
                  <a:lnTo>
                    <a:pt x="9410" y="4705"/>
                  </a:lnTo>
                  <a:lnTo>
                    <a:pt x="9379" y="4243"/>
                  </a:lnTo>
                  <a:lnTo>
                    <a:pt x="9317" y="3751"/>
                  </a:lnTo>
                  <a:lnTo>
                    <a:pt x="9194" y="3321"/>
                  </a:lnTo>
                  <a:lnTo>
                    <a:pt x="9041" y="2890"/>
                  </a:lnTo>
                  <a:lnTo>
                    <a:pt x="8856" y="2460"/>
                  </a:lnTo>
                  <a:lnTo>
                    <a:pt x="8610" y="2091"/>
                  </a:lnTo>
                  <a:lnTo>
                    <a:pt x="8333" y="1722"/>
                  </a:lnTo>
                  <a:lnTo>
                    <a:pt x="8026" y="1384"/>
                  </a:lnTo>
                  <a:lnTo>
                    <a:pt x="7718" y="1076"/>
                  </a:lnTo>
                  <a:lnTo>
                    <a:pt x="7349" y="800"/>
                  </a:lnTo>
                  <a:lnTo>
                    <a:pt x="6950" y="584"/>
                  </a:lnTo>
                  <a:lnTo>
                    <a:pt x="6550" y="369"/>
                  </a:lnTo>
                  <a:lnTo>
                    <a:pt x="6120" y="215"/>
                  </a:lnTo>
                  <a:lnTo>
                    <a:pt x="5658" y="92"/>
                  </a:lnTo>
                  <a:lnTo>
                    <a:pt x="5197" y="31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9"/>
            <p:cNvSpPr/>
            <p:nvPr/>
          </p:nvSpPr>
          <p:spPr>
            <a:xfrm>
              <a:off x="2404955" y="1755091"/>
              <a:ext cx="80495" cy="80761"/>
            </a:xfrm>
            <a:custGeom>
              <a:rect b="b" l="l" r="r" t="t"/>
              <a:pathLst>
                <a:path extrusionOk="0" h="9410" w="9379">
                  <a:moveTo>
                    <a:pt x="4920" y="2306"/>
                  </a:moveTo>
                  <a:lnTo>
                    <a:pt x="5166" y="2368"/>
                  </a:lnTo>
                  <a:lnTo>
                    <a:pt x="5412" y="2429"/>
                  </a:lnTo>
                  <a:lnTo>
                    <a:pt x="5627" y="2491"/>
                  </a:lnTo>
                  <a:lnTo>
                    <a:pt x="5842" y="2583"/>
                  </a:lnTo>
                  <a:lnTo>
                    <a:pt x="6027" y="2706"/>
                  </a:lnTo>
                  <a:lnTo>
                    <a:pt x="6211" y="2860"/>
                  </a:lnTo>
                  <a:lnTo>
                    <a:pt x="6396" y="3013"/>
                  </a:lnTo>
                  <a:lnTo>
                    <a:pt x="6550" y="3198"/>
                  </a:lnTo>
                  <a:lnTo>
                    <a:pt x="6673" y="3382"/>
                  </a:lnTo>
                  <a:lnTo>
                    <a:pt x="6796" y="3567"/>
                  </a:lnTo>
                  <a:lnTo>
                    <a:pt x="6919" y="3782"/>
                  </a:lnTo>
                  <a:lnTo>
                    <a:pt x="6980" y="3997"/>
                  </a:lnTo>
                  <a:lnTo>
                    <a:pt x="7042" y="4213"/>
                  </a:lnTo>
                  <a:lnTo>
                    <a:pt x="7072" y="4459"/>
                  </a:lnTo>
                  <a:lnTo>
                    <a:pt x="7103" y="4705"/>
                  </a:lnTo>
                  <a:lnTo>
                    <a:pt x="7072" y="4951"/>
                  </a:lnTo>
                  <a:lnTo>
                    <a:pt x="7042" y="5197"/>
                  </a:lnTo>
                  <a:lnTo>
                    <a:pt x="6980" y="5412"/>
                  </a:lnTo>
                  <a:lnTo>
                    <a:pt x="6919" y="5658"/>
                  </a:lnTo>
                  <a:lnTo>
                    <a:pt x="6796" y="5842"/>
                  </a:lnTo>
                  <a:lnTo>
                    <a:pt x="6673" y="6058"/>
                  </a:lnTo>
                  <a:lnTo>
                    <a:pt x="6550" y="6242"/>
                  </a:lnTo>
                  <a:lnTo>
                    <a:pt x="6396" y="6427"/>
                  </a:lnTo>
                  <a:lnTo>
                    <a:pt x="6211" y="6580"/>
                  </a:lnTo>
                  <a:lnTo>
                    <a:pt x="6027" y="6703"/>
                  </a:lnTo>
                  <a:lnTo>
                    <a:pt x="5842" y="6826"/>
                  </a:lnTo>
                  <a:lnTo>
                    <a:pt x="5627" y="6919"/>
                  </a:lnTo>
                  <a:lnTo>
                    <a:pt x="5412" y="7011"/>
                  </a:lnTo>
                  <a:lnTo>
                    <a:pt x="5166" y="7072"/>
                  </a:lnTo>
                  <a:lnTo>
                    <a:pt x="4920" y="7103"/>
                  </a:lnTo>
                  <a:lnTo>
                    <a:pt x="4459" y="7103"/>
                  </a:lnTo>
                  <a:lnTo>
                    <a:pt x="4213" y="7072"/>
                  </a:lnTo>
                  <a:lnTo>
                    <a:pt x="3967" y="7011"/>
                  </a:lnTo>
                  <a:lnTo>
                    <a:pt x="3752" y="6919"/>
                  </a:lnTo>
                  <a:lnTo>
                    <a:pt x="3536" y="6826"/>
                  </a:lnTo>
                  <a:lnTo>
                    <a:pt x="3352" y="6703"/>
                  </a:lnTo>
                  <a:lnTo>
                    <a:pt x="3167" y="6580"/>
                  </a:lnTo>
                  <a:lnTo>
                    <a:pt x="2983" y="6427"/>
                  </a:lnTo>
                  <a:lnTo>
                    <a:pt x="2829" y="6242"/>
                  </a:lnTo>
                  <a:lnTo>
                    <a:pt x="2706" y="6058"/>
                  </a:lnTo>
                  <a:lnTo>
                    <a:pt x="2583" y="5842"/>
                  </a:lnTo>
                  <a:lnTo>
                    <a:pt x="2460" y="5658"/>
                  </a:lnTo>
                  <a:lnTo>
                    <a:pt x="2399" y="5412"/>
                  </a:lnTo>
                  <a:lnTo>
                    <a:pt x="2337" y="5197"/>
                  </a:lnTo>
                  <a:lnTo>
                    <a:pt x="2306" y="4951"/>
                  </a:lnTo>
                  <a:lnTo>
                    <a:pt x="2276" y="4705"/>
                  </a:lnTo>
                  <a:lnTo>
                    <a:pt x="2306" y="4459"/>
                  </a:lnTo>
                  <a:lnTo>
                    <a:pt x="2337" y="4213"/>
                  </a:lnTo>
                  <a:lnTo>
                    <a:pt x="2399" y="3997"/>
                  </a:lnTo>
                  <a:lnTo>
                    <a:pt x="2460" y="3782"/>
                  </a:lnTo>
                  <a:lnTo>
                    <a:pt x="2583" y="3567"/>
                  </a:lnTo>
                  <a:lnTo>
                    <a:pt x="2706" y="3382"/>
                  </a:lnTo>
                  <a:lnTo>
                    <a:pt x="2829" y="3198"/>
                  </a:lnTo>
                  <a:lnTo>
                    <a:pt x="2983" y="3013"/>
                  </a:lnTo>
                  <a:lnTo>
                    <a:pt x="3167" y="2860"/>
                  </a:lnTo>
                  <a:lnTo>
                    <a:pt x="3352" y="2706"/>
                  </a:lnTo>
                  <a:lnTo>
                    <a:pt x="3536" y="2583"/>
                  </a:lnTo>
                  <a:lnTo>
                    <a:pt x="3752" y="2491"/>
                  </a:lnTo>
                  <a:lnTo>
                    <a:pt x="3967" y="2429"/>
                  </a:lnTo>
                  <a:lnTo>
                    <a:pt x="4213" y="2368"/>
                  </a:lnTo>
                  <a:lnTo>
                    <a:pt x="4459" y="2306"/>
                  </a:lnTo>
                  <a:close/>
                  <a:moveTo>
                    <a:pt x="4705" y="0"/>
                  </a:moveTo>
                  <a:lnTo>
                    <a:pt x="4213" y="31"/>
                  </a:lnTo>
                  <a:lnTo>
                    <a:pt x="3752" y="92"/>
                  </a:lnTo>
                  <a:lnTo>
                    <a:pt x="3290" y="215"/>
                  </a:lnTo>
                  <a:lnTo>
                    <a:pt x="2860" y="369"/>
                  </a:lnTo>
                  <a:lnTo>
                    <a:pt x="2460" y="584"/>
                  </a:lnTo>
                  <a:lnTo>
                    <a:pt x="2060" y="800"/>
                  </a:lnTo>
                  <a:lnTo>
                    <a:pt x="1691" y="1076"/>
                  </a:lnTo>
                  <a:lnTo>
                    <a:pt x="1353" y="1384"/>
                  </a:lnTo>
                  <a:lnTo>
                    <a:pt x="1076" y="1722"/>
                  </a:lnTo>
                  <a:lnTo>
                    <a:pt x="800" y="2091"/>
                  </a:lnTo>
                  <a:lnTo>
                    <a:pt x="554" y="2460"/>
                  </a:lnTo>
                  <a:lnTo>
                    <a:pt x="369" y="2890"/>
                  </a:lnTo>
                  <a:lnTo>
                    <a:pt x="185" y="3321"/>
                  </a:lnTo>
                  <a:lnTo>
                    <a:pt x="92" y="3751"/>
                  </a:lnTo>
                  <a:lnTo>
                    <a:pt x="0" y="4243"/>
                  </a:lnTo>
                  <a:lnTo>
                    <a:pt x="0" y="4705"/>
                  </a:lnTo>
                  <a:lnTo>
                    <a:pt x="0" y="5197"/>
                  </a:lnTo>
                  <a:lnTo>
                    <a:pt x="92" y="5658"/>
                  </a:lnTo>
                  <a:lnTo>
                    <a:pt x="185" y="6119"/>
                  </a:lnTo>
                  <a:lnTo>
                    <a:pt x="369" y="6550"/>
                  </a:lnTo>
                  <a:lnTo>
                    <a:pt x="554" y="6949"/>
                  </a:lnTo>
                  <a:lnTo>
                    <a:pt x="800" y="7349"/>
                  </a:lnTo>
                  <a:lnTo>
                    <a:pt x="1076" y="7687"/>
                  </a:lnTo>
                  <a:lnTo>
                    <a:pt x="1353" y="8025"/>
                  </a:lnTo>
                  <a:lnTo>
                    <a:pt x="1691" y="8333"/>
                  </a:lnTo>
                  <a:lnTo>
                    <a:pt x="2060" y="8610"/>
                  </a:lnTo>
                  <a:lnTo>
                    <a:pt x="2460" y="8856"/>
                  </a:lnTo>
                  <a:lnTo>
                    <a:pt x="2860" y="9040"/>
                  </a:lnTo>
                  <a:lnTo>
                    <a:pt x="3290" y="9194"/>
                  </a:lnTo>
                  <a:lnTo>
                    <a:pt x="3752" y="9317"/>
                  </a:lnTo>
                  <a:lnTo>
                    <a:pt x="4213" y="9378"/>
                  </a:lnTo>
                  <a:lnTo>
                    <a:pt x="4705" y="9409"/>
                  </a:lnTo>
                  <a:lnTo>
                    <a:pt x="5166" y="9378"/>
                  </a:lnTo>
                  <a:lnTo>
                    <a:pt x="5627" y="9317"/>
                  </a:lnTo>
                  <a:lnTo>
                    <a:pt x="6088" y="9194"/>
                  </a:lnTo>
                  <a:lnTo>
                    <a:pt x="6519" y="9040"/>
                  </a:lnTo>
                  <a:lnTo>
                    <a:pt x="6919" y="8856"/>
                  </a:lnTo>
                  <a:lnTo>
                    <a:pt x="7318" y="8610"/>
                  </a:lnTo>
                  <a:lnTo>
                    <a:pt x="7687" y="8333"/>
                  </a:lnTo>
                  <a:lnTo>
                    <a:pt x="8026" y="8025"/>
                  </a:lnTo>
                  <a:lnTo>
                    <a:pt x="8302" y="7687"/>
                  </a:lnTo>
                  <a:lnTo>
                    <a:pt x="8579" y="7349"/>
                  </a:lnTo>
                  <a:lnTo>
                    <a:pt x="8825" y="6949"/>
                  </a:lnTo>
                  <a:lnTo>
                    <a:pt x="9009" y="6550"/>
                  </a:lnTo>
                  <a:lnTo>
                    <a:pt x="9194" y="6119"/>
                  </a:lnTo>
                  <a:lnTo>
                    <a:pt x="9286" y="5658"/>
                  </a:lnTo>
                  <a:lnTo>
                    <a:pt x="9378" y="5197"/>
                  </a:lnTo>
                  <a:lnTo>
                    <a:pt x="9378" y="4705"/>
                  </a:lnTo>
                  <a:lnTo>
                    <a:pt x="9378" y="4243"/>
                  </a:lnTo>
                  <a:lnTo>
                    <a:pt x="9286" y="3751"/>
                  </a:lnTo>
                  <a:lnTo>
                    <a:pt x="9194" y="3321"/>
                  </a:lnTo>
                  <a:lnTo>
                    <a:pt x="9009" y="2890"/>
                  </a:lnTo>
                  <a:lnTo>
                    <a:pt x="8825" y="2460"/>
                  </a:lnTo>
                  <a:lnTo>
                    <a:pt x="8579" y="2091"/>
                  </a:lnTo>
                  <a:lnTo>
                    <a:pt x="8302" y="1722"/>
                  </a:lnTo>
                  <a:lnTo>
                    <a:pt x="8026" y="1384"/>
                  </a:lnTo>
                  <a:lnTo>
                    <a:pt x="7687" y="1076"/>
                  </a:lnTo>
                  <a:lnTo>
                    <a:pt x="7318" y="800"/>
                  </a:lnTo>
                  <a:lnTo>
                    <a:pt x="6919" y="584"/>
                  </a:lnTo>
                  <a:lnTo>
                    <a:pt x="6519" y="369"/>
                  </a:lnTo>
                  <a:lnTo>
                    <a:pt x="6088" y="215"/>
                  </a:lnTo>
                  <a:lnTo>
                    <a:pt x="5627" y="92"/>
                  </a:lnTo>
                  <a:lnTo>
                    <a:pt x="5166" y="31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9"/>
            <p:cNvSpPr/>
            <p:nvPr/>
          </p:nvSpPr>
          <p:spPr>
            <a:xfrm>
              <a:off x="2332650" y="1395150"/>
              <a:ext cx="540466" cy="471068"/>
            </a:xfrm>
            <a:custGeom>
              <a:rect b="b" l="l" r="r" t="t"/>
              <a:pathLst>
                <a:path extrusionOk="0" h="54887" w="62973">
                  <a:moveTo>
                    <a:pt x="43847" y="3905"/>
                  </a:moveTo>
                  <a:lnTo>
                    <a:pt x="43847" y="10024"/>
                  </a:lnTo>
                  <a:lnTo>
                    <a:pt x="40096" y="10024"/>
                  </a:lnTo>
                  <a:lnTo>
                    <a:pt x="39788" y="9963"/>
                  </a:lnTo>
                  <a:lnTo>
                    <a:pt x="39481" y="9901"/>
                  </a:lnTo>
                  <a:lnTo>
                    <a:pt x="39204" y="9809"/>
                  </a:lnTo>
                  <a:lnTo>
                    <a:pt x="38927" y="9655"/>
                  </a:lnTo>
                  <a:lnTo>
                    <a:pt x="38682" y="9502"/>
                  </a:lnTo>
                  <a:lnTo>
                    <a:pt x="38436" y="9348"/>
                  </a:lnTo>
                  <a:lnTo>
                    <a:pt x="38220" y="9133"/>
                  </a:lnTo>
                  <a:lnTo>
                    <a:pt x="38036" y="8917"/>
                  </a:lnTo>
                  <a:lnTo>
                    <a:pt x="37851" y="8671"/>
                  </a:lnTo>
                  <a:lnTo>
                    <a:pt x="37698" y="8425"/>
                  </a:lnTo>
                  <a:lnTo>
                    <a:pt x="37575" y="8149"/>
                  </a:lnTo>
                  <a:lnTo>
                    <a:pt x="37482" y="7872"/>
                  </a:lnTo>
                  <a:lnTo>
                    <a:pt x="37390" y="7595"/>
                  </a:lnTo>
                  <a:lnTo>
                    <a:pt x="37359" y="7288"/>
                  </a:lnTo>
                  <a:lnTo>
                    <a:pt x="37329" y="6950"/>
                  </a:lnTo>
                  <a:lnTo>
                    <a:pt x="37359" y="6642"/>
                  </a:lnTo>
                  <a:lnTo>
                    <a:pt x="37390" y="6335"/>
                  </a:lnTo>
                  <a:lnTo>
                    <a:pt x="37482" y="6058"/>
                  </a:lnTo>
                  <a:lnTo>
                    <a:pt x="37575" y="5781"/>
                  </a:lnTo>
                  <a:lnTo>
                    <a:pt x="37698" y="5504"/>
                  </a:lnTo>
                  <a:lnTo>
                    <a:pt x="37851" y="5258"/>
                  </a:lnTo>
                  <a:lnTo>
                    <a:pt x="38036" y="5012"/>
                  </a:lnTo>
                  <a:lnTo>
                    <a:pt x="38220" y="4797"/>
                  </a:lnTo>
                  <a:lnTo>
                    <a:pt x="38436" y="4582"/>
                  </a:lnTo>
                  <a:lnTo>
                    <a:pt x="38682" y="4428"/>
                  </a:lnTo>
                  <a:lnTo>
                    <a:pt x="38927" y="4274"/>
                  </a:lnTo>
                  <a:lnTo>
                    <a:pt x="39204" y="4121"/>
                  </a:lnTo>
                  <a:lnTo>
                    <a:pt x="39481" y="4028"/>
                  </a:lnTo>
                  <a:lnTo>
                    <a:pt x="39788" y="3967"/>
                  </a:lnTo>
                  <a:lnTo>
                    <a:pt x="40096" y="3905"/>
                  </a:lnTo>
                  <a:close/>
                  <a:moveTo>
                    <a:pt x="25829" y="17711"/>
                  </a:moveTo>
                  <a:lnTo>
                    <a:pt x="25829" y="27520"/>
                  </a:lnTo>
                  <a:lnTo>
                    <a:pt x="11531" y="27520"/>
                  </a:lnTo>
                  <a:lnTo>
                    <a:pt x="12638" y="21063"/>
                  </a:lnTo>
                  <a:lnTo>
                    <a:pt x="12699" y="20725"/>
                  </a:lnTo>
                  <a:lnTo>
                    <a:pt x="12822" y="20356"/>
                  </a:lnTo>
                  <a:lnTo>
                    <a:pt x="12945" y="20048"/>
                  </a:lnTo>
                  <a:lnTo>
                    <a:pt x="13099" y="19741"/>
                  </a:lnTo>
                  <a:lnTo>
                    <a:pt x="13283" y="19433"/>
                  </a:lnTo>
                  <a:lnTo>
                    <a:pt x="13499" y="19157"/>
                  </a:lnTo>
                  <a:lnTo>
                    <a:pt x="13745" y="18911"/>
                  </a:lnTo>
                  <a:lnTo>
                    <a:pt x="13991" y="18665"/>
                  </a:lnTo>
                  <a:lnTo>
                    <a:pt x="14267" y="18449"/>
                  </a:lnTo>
                  <a:lnTo>
                    <a:pt x="14544" y="18265"/>
                  </a:lnTo>
                  <a:lnTo>
                    <a:pt x="14852" y="18111"/>
                  </a:lnTo>
                  <a:lnTo>
                    <a:pt x="15190" y="17957"/>
                  </a:lnTo>
                  <a:lnTo>
                    <a:pt x="15528" y="17865"/>
                  </a:lnTo>
                  <a:lnTo>
                    <a:pt x="15866" y="17773"/>
                  </a:lnTo>
                  <a:lnTo>
                    <a:pt x="16235" y="17742"/>
                  </a:lnTo>
                  <a:lnTo>
                    <a:pt x="16604" y="17711"/>
                  </a:lnTo>
                  <a:close/>
                  <a:moveTo>
                    <a:pt x="33885" y="17711"/>
                  </a:moveTo>
                  <a:lnTo>
                    <a:pt x="34684" y="17742"/>
                  </a:lnTo>
                  <a:lnTo>
                    <a:pt x="35453" y="17834"/>
                  </a:lnTo>
                  <a:lnTo>
                    <a:pt x="36191" y="17957"/>
                  </a:lnTo>
                  <a:lnTo>
                    <a:pt x="36960" y="18173"/>
                  </a:lnTo>
                  <a:lnTo>
                    <a:pt x="37667" y="18388"/>
                  </a:lnTo>
                  <a:lnTo>
                    <a:pt x="38374" y="18695"/>
                  </a:lnTo>
                  <a:lnTo>
                    <a:pt x="39081" y="19034"/>
                  </a:lnTo>
                  <a:lnTo>
                    <a:pt x="39727" y="19403"/>
                  </a:lnTo>
                  <a:lnTo>
                    <a:pt x="40373" y="19833"/>
                  </a:lnTo>
                  <a:lnTo>
                    <a:pt x="40988" y="20294"/>
                  </a:lnTo>
                  <a:lnTo>
                    <a:pt x="41541" y="20817"/>
                  </a:lnTo>
                  <a:lnTo>
                    <a:pt x="42095" y="21370"/>
                  </a:lnTo>
                  <a:lnTo>
                    <a:pt x="42587" y="21955"/>
                  </a:lnTo>
                  <a:lnTo>
                    <a:pt x="43048" y="22570"/>
                  </a:lnTo>
                  <a:lnTo>
                    <a:pt x="43447" y="23215"/>
                  </a:lnTo>
                  <a:lnTo>
                    <a:pt x="43816" y="23923"/>
                  </a:lnTo>
                  <a:lnTo>
                    <a:pt x="45569" y="27520"/>
                  </a:lnTo>
                  <a:lnTo>
                    <a:pt x="28135" y="27520"/>
                  </a:lnTo>
                  <a:lnTo>
                    <a:pt x="28135" y="17711"/>
                  </a:lnTo>
                  <a:close/>
                  <a:moveTo>
                    <a:pt x="60697" y="35822"/>
                  </a:moveTo>
                  <a:lnTo>
                    <a:pt x="60697" y="38005"/>
                  </a:lnTo>
                  <a:lnTo>
                    <a:pt x="58299" y="38005"/>
                  </a:lnTo>
                  <a:lnTo>
                    <a:pt x="58114" y="37975"/>
                  </a:lnTo>
                  <a:lnTo>
                    <a:pt x="57961" y="37882"/>
                  </a:lnTo>
                  <a:lnTo>
                    <a:pt x="57807" y="37790"/>
                  </a:lnTo>
                  <a:lnTo>
                    <a:pt x="57684" y="37698"/>
                  </a:lnTo>
                  <a:lnTo>
                    <a:pt x="57592" y="37575"/>
                  </a:lnTo>
                  <a:lnTo>
                    <a:pt x="57499" y="37421"/>
                  </a:lnTo>
                  <a:lnTo>
                    <a:pt x="57438" y="37237"/>
                  </a:lnTo>
                  <a:lnTo>
                    <a:pt x="57376" y="36991"/>
                  </a:lnTo>
                  <a:lnTo>
                    <a:pt x="57407" y="36745"/>
                  </a:lnTo>
                  <a:lnTo>
                    <a:pt x="57469" y="36499"/>
                  </a:lnTo>
                  <a:lnTo>
                    <a:pt x="57592" y="36283"/>
                  </a:lnTo>
                  <a:lnTo>
                    <a:pt x="57776" y="36099"/>
                  </a:lnTo>
                  <a:lnTo>
                    <a:pt x="57991" y="35945"/>
                  </a:lnTo>
                  <a:lnTo>
                    <a:pt x="58207" y="35853"/>
                  </a:lnTo>
                  <a:lnTo>
                    <a:pt x="58483" y="35822"/>
                  </a:lnTo>
                  <a:close/>
                  <a:moveTo>
                    <a:pt x="47322" y="29826"/>
                  </a:moveTo>
                  <a:lnTo>
                    <a:pt x="58360" y="31886"/>
                  </a:lnTo>
                  <a:lnTo>
                    <a:pt x="58699" y="31948"/>
                  </a:lnTo>
                  <a:lnTo>
                    <a:pt x="59037" y="32102"/>
                  </a:lnTo>
                  <a:lnTo>
                    <a:pt x="59344" y="32255"/>
                  </a:lnTo>
                  <a:lnTo>
                    <a:pt x="59621" y="32440"/>
                  </a:lnTo>
                  <a:lnTo>
                    <a:pt x="59867" y="32686"/>
                  </a:lnTo>
                  <a:lnTo>
                    <a:pt x="60082" y="32932"/>
                  </a:lnTo>
                  <a:lnTo>
                    <a:pt x="60298" y="33239"/>
                  </a:lnTo>
                  <a:lnTo>
                    <a:pt x="60451" y="33547"/>
                  </a:lnTo>
                  <a:lnTo>
                    <a:pt x="58053" y="33547"/>
                  </a:lnTo>
                  <a:lnTo>
                    <a:pt x="57684" y="33639"/>
                  </a:lnTo>
                  <a:lnTo>
                    <a:pt x="57315" y="33731"/>
                  </a:lnTo>
                  <a:lnTo>
                    <a:pt x="56946" y="33885"/>
                  </a:lnTo>
                  <a:lnTo>
                    <a:pt x="56608" y="34100"/>
                  </a:lnTo>
                  <a:lnTo>
                    <a:pt x="56300" y="34316"/>
                  </a:lnTo>
                  <a:lnTo>
                    <a:pt x="55993" y="34592"/>
                  </a:lnTo>
                  <a:lnTo>
                    <a:pt x="55747" y="34900"/>
                  </a:lnTo>
                  <a:lnTo>
                    <a:pt x="55532" y="35238"/>
                  </a:lnTo>
                  <a:lnTo>
                    <a:pt x="55347" y="35607"/>
                  </a:lnTo>
                  <a:lnTo>
                    <a:pt x="55224" y="35976"/>
                  </a:lnTo>
                  <a:lnTo>
                    <a:pt x="55132" y="36345"/>
                  </a:lnTo>
                  <a:lnTo>
                    <a:pt x="55070" y="36745"/>
                  </a:lnTo>
                  <a:lnTo>
                    <a:pt x="55101" y="37144"/>
                  </a:lnTo>
                  <a:lnTo>
                    <a:pt x="55132" y="37544"/>
                  </a:lnTo>
                  <a:lnTo>
                    <a:pt x="55224" y="37913"/>
                  </a:lnTo>
                  <a:lnTo>
                    <a:pt x="55316" y="38190"/>
                  </a:lnTo>
                  <a:lnTo>
                    <a:pt x="55439" y="38436"/>
                  </a:lnTo>
                  <a:lnTo>
                    <a:pt x="55562" y="38682"/>
                  </a:lnTo>
                  <a:lnTo>
                    <a:pt x="55716" y="38897"/>
                  </a:lnTo>
                  <a:lnTo>
                    <a:pt x="55870" y="39112"/>
                  </a:lnTo>
                  <a:lnTo>
                    <a:pt x="56054" y="39297"/>
                  </a:lnTo>
                  <a:lnTo>
                    <a:pt x="56239" y="39481"/>
                  </a:lnTo>
                  <a:lnTo>
                    <a:pt x="56454" y="39666"/>
                  </a:lnTo>
                  <a:lnTo>
                    <a:pt x="56669" y="39789"/>
                  </a:lnTo>
                  <a:lnTo>
                    <a:pt x="56915" y="39942"/>
                  </a:lnTo>
                  <a:lnTo>
                    <a:pt x="57130" y="40035"/>
                  </a:lnTo>
                  <a:lnTo>
                    <a:pt x="57407" y="40127"/>
                  </a:lnTo>
                  <a:lnTo>
                    <a:pt x="57653" y="40219"/>
                  </a:lnTo>
                  <a:lnTo>
                    <a:pt x="57930" y="40281"/>
                  </a:lnTo>
                  <a:lnTo>
                    <a:pt x="58207" y="40311"/>
                  </a:lnTo>
                  <a:lnTo>
                    <a:pt x="60697" y="40311"/>
                  </a:lnTo>
                  <a:lnTo>
                    <a:pt x="60697" y="45293"/>
                  </a:lnTo>
                  <a:lnTo>
                    <a:pt x="57592" y="45293"/>
                  </a:lnTo>
                  <a:lnTo>
                    <a:pt x="57438" y="44585"/>
                  </a:lnTo>
                  <a:lnTo>
                    <a:pt x="57223" y="43878"/>
                  </a:lnTo>
                  <a:lnTo>
                    <a:pt x="56946" y="43202"/>
                  </a:lnTo>
                  <a:lnTo>
                    <a:pt x="56638" y="42587"/>
                  </a:lnTo>
                  <a:lnTo>
                    <a:pt x="56239" y="41972"/>
                  </a:lnTo>
                  <a:lnTo>
                    <a:pt x="55808" y="41418"/>
                  </a:lnTo>
                  <a:lnTo>
                    <a:pt x="55347" y="40896"/>
                  </a:lnTo>
                  <a:lnTo>
                    <a:pt x="54824" y="40404"/>
                  </a:lnTo>
                  <a:lnTo>
                    <a:pt x="54271" y="39973"/>
                  </a:lnTo>
                  <a:lnTo>
                    <a:pt x="53656" y="39574"/>
                  </a:lnTo>
                  <a:lnTo>
                    <a:pt x="53041" y="39235"/>
                  </a:lnTo>
                  <a:lnTo>
                    <a:pt x="52364" y="38959"/>
                  </a:lnTo>
                  <a:lnTo>
                    <a:pt x="51688" y="38743"/>
                  </a:lnTo>
                  <a:lnTo>
                    <a:pt x="50981" y="38559"/>
                  </a:lnTo>
                  <a:lnTo>
                    <a:pt x="50243" y="38467"/>
                  </a:lnTo>
                  <a:lnTo>
                    <a:pt x="49474" y="38436"/>
                  </a:lnTo>
                  <a:lnTo>
                    <a:pt x="48736" y="38467"/>
                  </a:lnTo>
                  <a:lnTo>
                    <a:pt x="47998" y="38559"/>
                  </a:lnTo>
                  <a:lnTo>
                    <a:pt x="47291" y="38743"/>
                  </a:lnTo>
                  <a:lnTo>
                    <a:pt x="46584" y="38959"/>
                  </a:lnTo>
                  <a:lnTo>
                    <a:pt x="45938" y="39235"/>
                  </a:lnTo>
                  <a:lnTo>
                    <a:pt x="45292" y="39574"/>
                  </a:lnTo>
                  <a:lnTo>
                    <a:pt x="44708" y="39973"/>
                  </a:lnTo>
                  <a:lnTo>
                    <a:pt x="44155" y="40404"/>
                  </a:lnTo>
                  <a:lnTo>
                    <a:pt x="43632" y="40896"/>
                  </a:lnTo>
                  <a:lnTo>
                    <a:pt x="43140" y="41418"/>
                  </a:lnTo>
                  <a:lnTo>
                    <a:pt x="42710" y="41972"/>
                  </a:lnTo>
                  <a:lnTo>
                    <a:pt x="42341" y="42587"/>
                  </a:lnTo>
                  <a:lnTo>
                    <a:pt x="42002" y="43202"/>
                  </a:lnTo>
                  <a:lnTo>
                    <a:pt x="41726" y="43878"/>
                  </a:lnTo>
                  <a:lnTo>
                    <a:pt x="41510" y="44585"/>
                  </a:lnTo>
                  <a:lnTo>
                    <a:pt x="41387" y="45293"/>
                  </a:lnTo>
                  <a:lnTo>
                    <a:pt x="21217" y="45293"/>
                  </a:lnTo>
                  <a:lnTo>
                    <a:pt x="21063" y="44585"/>
                  </a:lnTo>
                  <a:lnTo>
                    <a:pt x="20848" y="43878"/>
                  </a:lnTo>
                  <a:lnTo>
                    <a:pt x="20571" y="43202"/>
                  </a:lnTo>
                  <a:lnTo>
                    <a:pt x="20263" y="42587"/>
                  </a:lnTo>
                  <a:lnTo>
                    <a:pt x="19864" y="41972"/>
                  </a:lnTo>
                  <a:lnTo>
                    <a:pt x="19433" y="41418"/>
                  </a:lnTo>
                  <a:lnTo>
                    <a:pt x="18972" y="40896"/>
                  </a:lnTo>
                  <a:lnTo>
                    <a:pt x="18449" y="40404"/>
                  </a:lnTo>
                  <a:lnTo>
                    <a:pt x="17896" y="39973"/>
                  </a:lnTo>
                  <a:lnTo>
                    <a:pt x="17311" y="39574"/>
                  </a:lnTo>
                  <a:lnTo>
                    <a:pt x="16666" y="39235"/>
                  </a:lnTo>
                  <a:lnTo>
                    <a:pt x="16020" y="38959"/>
                  </a:lnTo>
                  <a:lnTo>
                    <a:pt x="15313" y="38743"/>
                  </a:lnTo>
                  <a:lnTo>
                    <a:pt x="14606" y="38559"/>
                  </a:lnTo>
                  <a:lnTo>
                    <a:pt x="13868" y="38467"/>
                  </a:lnTo>
                  <a:lnTo>
                    <a:pt x="13130" y="38436"/>
                  </a:lnTo>
                  <a:lnTo>
                    <a:pt x="12361" y="38467"/>
                  </a:lnTo>
                  <a:lnTo>
                    <a:pt x="11623" y="38559"/>
                  </a:lnTo>
                  <a:lnTo>
                    <a:pt x="10916" y="38743"/>
                  </a:lnTo>
                  <a:lnTo>
                    <a:pt x="10209" y="38959"/>
                  </a:lnTo>
                  <a:lnTo>
                    <a:pt x="9563" y="39235"/>
                  </a:lnTo>
                  <a:lnTo>
                    <a:pt x="8917" y="39574"/>
                  </a:lnTo>
                  <a:lnTo>
                    <a:pt x="8333" y="39973"/>
                  </a:lnTo>
                  <a:lnTo>
                    <a:pt x="7780" y="40404"/>
                  </a:lnTo>
                  <a:lnTo>
                    <a:pt x="7257" y="40896"/>
                  </a:lnTo>
                  <a:lnTo>
                    <a:pt x="6796" y="41418"/>
                  </a:lnTo>
                  <a:lnTo>
                    <a:pt x="6365" y="41972"/>
                  </a:lnTo>
                  <a:lnTo>
                    <a:pt x="5965" y="42587"/>
                  </a:lnTo>
                  <a:lnTo>
                    <a:pt x="5658" y="43202"/>
                  </a:lnTo>
                  <a:lnTo>
                    <a:pt x="5381" y="43878"/>
                  </a:lnTo>
                  <a:lnTo>
                    <a:pt x="5166" y="44585"/>
                  </a:lnTo>
                  <a:lnTo>
                    <a:pt x="5012" y="45293"/>
                  </a:lnTo>
                  <a:lnTo>
                    <a:pt x="2306" y="45293"/>
                  </a:lnTo>
                  <a:lnTo>
                    <a:pt x="2306" y="32163"/>
                  </a:lnTo>
                  <a:lnTo>
                    <a:pt x="2306" y="31917"/>
                  </a:lnTo>
                  <a:lnTo>
                    <a:pt x="2368" y="31671"/>
                  </a:lnTo>
                  <a:lnTo>
                    <a:pt x="2399" y="31456"/>
                  </a:lnTo>
                  <a:lnTo>
                    <a:pt x="2491" y="31241"/>
                  </a:lnTo>
                  <a:lnTo>
                    <a:pt x="2583" y="31025"/>
                  </a:lnTo>
                  <a:lnTo>
                    <a:pt x="2706" y="30841"/>
                  </a:lnTo>
                  <a:lnTo>
                    <a:pt x="2829" y="30656"/>
                  </a:lnTo>
                  <a:lnTo>
                    <a:pt x="2983" y="30503"/>
                  </a:lnTo>
                  <a:lnTo>
                    <a:pt x="3167" y="30349"/>
                  </a:lnTo>
                  <a:lnTo>
                    <a:pt x="3352" y="30226"/>
                  </a:lnTo>
                  <a:lnTo>
                    <a:pt x="3536" y="30103"/>
                  </a:lnTo>
                  <a:lnTo>
                    <a:pt x="3752" y="30011"/>
                  </a:lnTo>
                  <a:lnTo>
                    <a:pt x="3936" y="29919"/>
                  </a:lnTo>
                  <a:lnTo>
                    <a:pt x="4182" y="29857"/>
                  </a:lnTo>
                  <a:lnTo>
                    <a:pt x="4397" y="29826"/>
                  </a:lnTo>
                  <a:lnTo>
                    <a:pt x="5012" y="29826"/>
                  </a:lnTo>
                  <a:lnTo>
                    <a:pt x="5012" y="35146"/>
                  </a:lnTo>
                  <a:lnTo>
                    <a:pt x="5043" y="35361"/>
                  </a:lnTo>
                  <a:lnTo>
                    <a:pt x="5104" y="35576"/>
                  </a:lnTo>
                  <a:lnTo>
                    <a:pt x="5197" y="35791"/>
                  </a:lnTo>
                  <a:lnTo>
                    <a:pt x="5350" y="35945"/>
                  </a:lnTo>
                  <a:lnTo>
                    <a:pt x="5535" y="36099"/>
                  </a:lnTo>
                  <a:lnTo>
                    <a:pt x="5719" y="36191"/>
                  </a:lnTo>
                  <a:lnTo>
                    <a:pt x="5935" y="36283"/>
                  </a:lnTo>
                  <a:lnTo>
                    <a:pt x="6396" y="36283"/>
                  </a:lnTo>
                  <a:lnTo>
                    <a:pt x="6611" y="36191"/>
                  </a:lnTo>
                  <a:lnTo>
                    <a:pt x="6796" y="36099"/>
                  </a:lnTo>
                  <a:lnTo>
                    <a:pt x="6980" y="35945"/>
                  </a:lnTo>
                  <a:lnTo>
                    <a:pt x="7103" y="35791"/>
                  </a:lnTo>
                  <a:lnTo>
                    <a:pt x="7226" y="35576"/>
                  </a:lnTo>
                  <a:lnTo>
                    <a:pt x="7288" y="35361"/>
                  </a:lnTo>
                  <a:lnTo>
                    <a:pt x="7318" y="35146"/>
                  </a:lnTo>
                  <a:lnTo>
                    <a:pt x="7318" y="29826"/>
                  </a:lnTo>
                  <a:close/>
                  <a:moveTo>
                    <a:pt x="13130" y="40711"/>
                  </a:moveTo>
                  <a:lnTo>
                    <a:pt x="13714" y="40742"/>
                  </a:lnTo>
                  <a:lnTo>
                    <a:pt x="14298" y="40834"/>
                  </a:lnTo>
                  <a:lnTo>
                    <a:pt x="14882" y="40988"/>
                  </a:lnTo>
                  <a:lnTo>
                    <a:pt x="15405" y="41203"/>
                  </a:lnTo>
                  <a:lnTo>
                    <a:pt x="15928" y="41449"/>
                  </a:lnTo>
                  <a:lnTo>
                    <a:pt x="16420" y="41726"/>
                  </a:lnTo>
                  <a:lnTo>
                    <a:pt x="16881" y="42095"/>
                  </a:lnTo>
                  <a:lnTo>
                    <a:pt x="17311" y="42464"/>
                  </a:lnTo>
                  <a:lnTo>
                    <a:pt x="17680" y="42894"/>
                  </a:lnTo>
                  <a:lnTo>
                    <a:pt x="18019" y="43356"/>
                  </a:lnTo>
                  <a:lnTo>
                    <a:pt x="18326" y="43817"/>
                  </a:lnTo>
                  <a:lnTo>
                    <a:pt x="18572" y="44340"/>
                  </a:lnTo>
                  <a:lnTo>
                    <a:pt x="18787" y="44893"/>
                  </a:lnTo>
                  <a:lnTo>
                    <a:pt x="18910" y="45446"/>
                  </a:lnTo>
                  <a:lnTo>
                    <a:pt x="19003" y="46061"/>
                  </a:lnTo>
                  <a:lnTo>
                    <a:pt x="19033" y="46646"/>
                  </a:lnTo>
                  <a:lnTo>
                    <a:pt x="19003" y="47261"/>
                  </a:lnTo>
                  <a:lnTo>
                    <a:pt x="18910" y="47845"/>
                  </a:lnTo>
                  <a:lnTo>
                    <a:pt x="18787" y="48398"/>
                  </a:lnTo>
                  <a:lnTo>
                    <a:pt x="18572" y="48952"/>
                  </a:lnTo>
                  <a:lnTo>
                    <a:pt x="18326" y="49474"/>
                  </a:lnTo>
                  <a:lnTo>
                    <a:pt x="18019" y="49966"/>
                  </a:lnTo>
                  <a:lnTo>
                    <a:pt x="17680" y="50428"/>
                  </a:lnTo>
                  <a:lnTo>
                    <a:pt x="17311" y="50827"/>
                  </a:lnTo>
                  <a:lnTo>
                    <a:pt x="16881" y="51227"/>
                  </a:lnTo>
                  <a:lnTo>
                    <a:pt x="16420" y="51565"/>
                  </a:lnTo>
                  <a:lnTo>
                    <a:pt x="15928" y="51873"/>
                  </a:lnTo>
                  <a:lnTo>
                    <a:pt x="15405" y="52119"/>
                  </a:lnTo>
                  <a:lnTo>
                    <a:pt x="14882" y="52303"/>
                  </a:lnTo>
                  <a:lnTo>
                    <a:pt x="14298" y="52457"/>
                  </a:lnTo>
                  <a:lnTo>
                    <a:pt x="13714" y="52549"/>
                  </a:lnTo>
                  <a:lnTo>
                    <a:pt x="13130" y="52580"/>
                  </a:lnTo>
                  <a:lnTo>
                    <a:pt x="12515" y="52549"/>
                  </a:lnTo>
                  <a:lnTo>
                    <a:pt x="11931" y="52457"/>
                  </a:lnTo>
                  <a:lnTo>
                    <a:pt x="11346" y="52303"/>
                  </a:lnTo>
                  <a:lnTo>
                    <a:pt x="10824" y="52119"/>
                  </a:lnTo>
                  <a:lnTo>
                    <a:pt x="10301" y="51873"/>
                  </a:lnTo>
                  <a:lnTo>
                    <a:pt x="9809" y="51565"/>
                  </a:lnTo>
                  <a:lnTo>
                    <a:pt x="9348" y="51227"/>
                  </a:lnTo>
                  <a:lnTo>
                    <a:pt x="8917" y="50827"/>
                  </a:lnTo>
                  <a:lnTo>
                    <a:pt x="8548" y="50428"/>
                  </a:lnTo>
                  <a:lnTo>
                    <a:pt x="8210" y="49966"/>
                  </a:lnTo>
                  <a:lnTo>
                    <a:pt x="7903" y="49474"/>
                  </a:lnTo>
                  <a:lnTo>
                    <a:pt x="7657" y="48952"/>
                  </a:lnTo>
                  <a:lnTo>
                    <a:pt x="7441" y="48398"/>
                  </a:lnTo>
                  <a:lnTo>
                    <a:pt x="7318" y="47845"/>
                  </a:lnTo>
                  <a:lnTo>
                    <a:pt x="7226" y="47261"/>
                  </a:lnTo>
                  <a:lnTo>
                    <a:pt x="7195" y="46646"/>
                  </a:lnTo>
                  <a:lnTo>
                    <a:pt x="7226" y="46061"/>
                  </a:lnTo>
                  <a:lnTo>
                    <a:pt x="7318" y="45446"/>
                  </a:lnTo>
                  <a:lnTo>
                    <a:pt x="7441" y="44893"/>
                  </a:lnTo>
                  <a:lnTo>
                    <a:pt x="7657" y="44340"/>
                  </a:lnTo>
                  <a:lnTo>
                    <a:pt x="7903" y="43817"/>
                  </a:lnTo>
                  <a:lnTo>
                    <a:pt x="8210" y="43356"/>
                  </a:lnTo>
                  <a:lnTo>
                    <a:pt x="8548" y="42894"/>
                  </a:lnTo>
                  <a:lnTo>
                    <a:pt x="8917" y="42464"/>
                  </a:lnTo>
                  <a:lnTo>
                    <a:pt x="9348" y="42095"/>
                  </a:lnTo>
                  <a:lnTo>
                    <a:pt x="9809" y="41726"/>
                  </a:lnTo>
                  <a:lnTo>
                    <a:pt x="10301" y="41449"/>
                  </a:lnTo>
                  <a:lnTo>
                    <a:pt x="10824" y="41203"/>
                  </a:lnTo>
                  <a:lnTo>
                    <a:pt x="11346" y="40988"/>
                  </a:lnTo>
                  <a:lnTo>
                    <a:pt x="11931" y="40834"/>
                  </a:lnTo>
                  <a:lnTo>
                    <a:pt x="12515" y="40742"/>
                  </a:lnTo>
                  <a:lnTo>
                    <a:pt x="13130" y="40711"/>
                  </a:lnTo>
                  <a:close/>
                  <a:moveTo>
                    <a:pt x="49474" y="40711"/>
                  </a:moveTo>
                  <a:lnTo>
                    <a:pt x="50089" y="40742"/>
                  </a:lnTo>
                  <a:lnTo>
                    <a:pt x="50673" y="40834"/>
                  </a:lnTo>
                  <a:lnTo>
                    <a:pt x="51258" y="40988"/>
                  </a:lnTo>
                  <a:lnTo>
                    <a:pt x="51780" y="41203"/>
                  </a:lnTo>
                  <a:lnTo>
                    <a:pt x="52303" y="41449"/>
                  </a:lnTo>
                  <a:lnTo>
                    <a:pt x="52795" y="41726"/>
                  </a:lnTo>
                  <a:lnTo>
                    <a:pt x="53256" y="42095"/>
                  </a:lnTo>
                  <a:lnTo>
                    <a:pt x="53687" y="42464"/>
                  </a:lnTo>
                  <a:lnTo>
                    <a:pt x="54056" y="42894"/>
                  </a:lnTo>
                  <a:lnTo>
                    <a:pt x="54394" y="43356"/>
                  </a:lnTo>
                  <a:lnTo>
                    <a:pt x="54701" y="43817"/>
                  </a:lnTo>
                  <a:lnTo>
                    <a:pt x="54947" y="44340"/>
                  </a:lnTo>
                  <a:lnTo>
                    <a:pt x="55132" y="44893"/>
                  </a:lnTo>
                  <a:lnTo>
                    <a:pt x="55286" y="45446"/>
                  </a:lnTo>
                  <a:lnTo>
                    <a:pt x="55378" y="46061"/>
                  </a:lnTo>
                  <a:lnTo>
                    <a:pt x="55409" y="46646"/>
                  </a:lnTo>
                  <a:lnTo>
                    <a:pt x="55378" y="47261"/>
                  </a:lnTo>
                  <a:lnTo>
                    <a:pt x="55286" y="47845"/>
                  </a:lnTo>
                  <a:lnTo>
                    <a:pt x="55132" y="48398"/>
                  </a:lnTo>
                  <a:lnTo>
                    <a:pt x="54947" y="48952"/>
                  </a:lnTo>
                  <a:lnTo>
                    <a:pt x="54701" y="49474"/>
                  </a:lnTo>
                  <a:lnTo>
                    <a:pt x="54394" y="49966"/>
                  </a:lnTo>
                  <a:lnTo>
                    <a:pt x="54056" y="50428"/>
                  </a:lnTo>
                  <a:lnTo>
                    <a:pt x="53687" y="50827"/>
                  </a:lnTo>
                  <a:lnTo>
                    <a:pt x="53256" y="51227"/>
                  </a:lnTo>
                  <a:lnTo>
                    <a:pt x="52795" y="51565"/>
                  </a:lnTo>
                  <a:lnTo>
                    <a:pt x="52303" y="51873"/>
                  </a:lnTo>
                  <a:lnTo>
                    <a:pt x="51780" y="52119"/>
                  </a:lnTo>
                  <a:lnTo>
                    <a:pt x="51258" y="52303"/>
                  </a:lnTo>
                  <a:lnTo>
                    <a:pt x="50673" y="52457"/>
                  </a:lnTo>
                  <a:lnTo>
                    <a:pt x="50089" y="52549"/>
                  </a:lnTo>
                  <a:lnTo>
                    <a:pt x="49474" y="52580"/>
                  </a:lnTo>
                  <a:lnTo>
                    <a:pt x="48890" y="52549"/>
                  </a:lnTo>
                  <a:lnTo>
                    <a:pt x="48275" y="52457"/>
                  </a:lnTo>
                  <a:lnTo>
                    <a:pt x="47721" y="52303"/>
                  </a:lnTo>
                  <a:lnTo>
                    <a:pt x="47168" y="52119"/>
                  </a:lnTo>
                  <a:lnTo>
                    <a:pt x="46645" y="51873"/>
                  </a:lnTo>
                  <a:lnTo>
                    <a:pt x="46184" y="51565"/>
                  </a:lnTo>
                  <a:lnTo>
                    <a:pt x="45723" y="51227"/>
                  </a:lnTo>
                  <a:lnTo>
                    <a:pt x="45292" y="50827"/>
                  </a:lnTo>
                  <a:lnTo>
                    <a:pt x="44923" y="50428"/>
                  </a:lnTo>
                  <a:lnTo>
                    <a:pt x="44554" y="49966"/>
                  </a:lnTo>
                  <a:lnTo>
                    <a:pt x="44278" y="49474"/>
                  </a:lnTo>
                  <a:lnTo>
                    <a:pt x="44032" y="48952"/>
                  </a:lnTo>
                  <a:lnTo>
                    <a:pt x="43816" y="48398"/>
                  </a:lnTo>
                  <a:lnTo>
                    <a:pt x="43663" y="47845"/>
                  </a:lnTo>
                  <a:lnTo>
                    <a:pt x="43570" y="47261"/>
                  </a:lnTo>
                  <a:lnTo>
                    <a:pt x="43540" y="46646"/>
                  </a:lnTo>
                  <a:lnTo>
                    <a:pt x="43570" y="46061"/>
                  </a:lnTo>
                  <a:lnTo>
                    <a:pt x="43663" y="45446"/>
                  </a:lnTo>
                  <a:lnTo>
                    <a:pt x="43816" y="44893"/>
                  </a:lnTo>
                  <a:lnTo>
                    <a:pt x="44032" y="44340"/>
                  </a:lnTo>
                  <a:lnTo>
                    <a:pt x="44278" y="43817"/>
                  </a:lnTo>
                  <a:lnTo>
                    <a:pt x="44554" y="43356"/>
                  </a:lnTo>
                  <a:lnTo>
                    <a:pt x="44923" y="42894"/>
                  </a:lnTo>
                  <a:lnTo>
                    <a:pt x="45292" y="42464"/>
                  </a:lnTo>
                  <a:lnTo>
                    <a:pt x="45723" y="42095"/>
                  </a:lnTo>
                  <a:lnTo>
                    <a:pt x="46184" y="41726"/>
                  </a:lnTo>
                  <a:lnTo>
                    <a:pt x="46645" y="41449"/>
                  </a:lnTo>
                  <a:lnTo>
                    <a:pt x="47168" y="41203"/>
                  </a:lnTo>
                  <a:lnTo>
                    <a:pt x="47721" y="40988"/>
                  </a:lnTo>
                  <a:lnTo>
                    <a:pt x="48275" y="40834"/>
                  </a:lnTo>
                  <a:lnTo>
                    <a:pt x="48890" y="40742"/>
                  </a:lnTo>
                  <a:lnTo>
                    <a:pt x="49474" y="40711"/>
                  </a:lnTo>
                  <a:close/>
                  <a:moveTo>
                    <a:pt x="45016" y="0"/>
                  </a:moveTo>
                  <a:lnTo>
                    <a:pt x="44770" y="31"/>
                  </a:lnTo>
                  <a:lnTo>
                    <a:pt x="44554" y="93"/>
                  </a:lnTo>
                  <a:lnTo>
                    <a:pt x="44370" y="216"/>
                  </a:lnTo>
                  <a:lnTo>
                    <a:pt x="44185" y="339"/>
                  </a:lnTo>
                  <a:lnTo>
                    <a:pt x="44062" y="523"/>
                  </a:lnTo>
                  <a:lnTo>
                    <a:pt x="43939" y="708"/>
                  </a:lnTo>
                  <a:lnTo>
                    <a:pt x="43878" y="923"/>
                  </a:lnTo>
                  <a:lnTo>
                    <a:pt x="43847" y="1169"/>
                  </a:lnTo>
                  <a:lnTo>
                    <a:pt x="43847" y="1599"/>
                  </a:lnTo>
                  <a:lnTo>
                    <a:pt x="40403" y="1599"/>
                  </a:lnTo>
                  <a:lnTo>
                    <a:pt x="39911" y="1630"/>
                  </a:lnTo>
                  <a:lnTo>
                    <a:pt x="39450" y="1692"/>
                  </a:lnTo>
                  <a:lnTo>
                    <a:pt x="39020" y="1784"/>
                  </a:lnTo>
                  <a:lnTo>
                    <a:pt x="38589" y="1907"/>
                  </a:lnTo>
                  <a:lnTo>
                    <a:pt x="38159" y="2091"/>
                  </a:lnTo>
                  <a:lnTo>
                    <a:pt x="37759" y="2307"/>
                  </a:lnTo>
                  <a:lnTo>
                    <a:pt x="37359" y="2522"/>
                  </a:lnTo>
                  <a:lnTo>
                    <a:pt x="37021" y="2798"/>
                  </a:lnTo>
                  <a:lnTo>
                    <a:pt x="36683" y="3106"/>
                  </a:lnTo>
                  <a:lnTo>
                    <a:pt x="36375" y="3413"/>
                  </a:lnTo>
                  <a:lnTo>
                    <a:pt x="36099" y="3782"/>
                  </a:lnTo>
                  <a:lnTo>
                    <a:pt x="35853" y="4151"/>
                  </a:lnTo>
                  <a:lnTo>
                    <a:pt x="35607" y="4520"/>
                  </a:lnTo>
                  <a:lnTo>
                    <a:pt x="35422" y="4951"/>
                  </a:lnTo>
                  <a:lnTo>
                    <a:pt x="35268" y="5381"/>
                  </a:lnTo>
                  <a:lnTo>
                    <a:pt x="35145" y="5812"/>
                  </a:lnTo>
                  <a:lnTo>
                    <a:pt x="17957" y="5812"/>
                  </a:lnTo>
                  <a:lnTo>
                    <a:pt x="17281" y="5843"/>
                  </a:lnTo>
                  <a:lnTo>
                    <a:pt x="16635" y="5873"/>
                  </a:lnTo>
                  <a:lnTo>
                    <a:pt x="15989" y="5966"/>
                  </a:lnTo>
                  <a:lnTo>
                    <a:pt x="15344" y="6089"/>
                  </a:lnTo>
                  <a:lnTo>
                    <a:pt x="14729" y="6212"/>
                  </a:lnTo>
                  <a:lnTo>
                    <a:pt x="14114" y="6396"/>
                  </a:lnTo>
                  <a:lnTo>
                    <a:pt x="13499" y="6611"/>
                  </a:lnTo>
                  <a:lnTo>
                    <a:pt x="12914" y="6827"/>
                  </a:lnTo>
                  <a:lnTo>
                    <a:pt x="12361" y="7103"/>
                  </a:lnTo>
                  <a:lnTo>
                    <a:pt x="11808" y="7380"/>
                  </a:lnTo>
                  <a:lnTo>
                    <a:pt x="11254" y="7687"/>
                  </a:lnTo>
                  <a:lnTo>
                    <a:pt x="10731" y="8026"/>
                  </a:lnTo>
                  <a:lnTo>
                    <a:pt x="10209" y="8395"/>
                  </a:lnTo>
                  <a:lnTo>
                    <a:pt x="9717" y="8764"/>
                  </a:lnTo>
                  <a:lnTo>
                    <a:pt x="9255" y="9194"/>
                  </a:lnTo>
                  <a:lnTo>
                    <a:pt x="8825" y="9625"/>
                  </a:lnTo>
                  <a:lnTo>
                    <a:pt x="8394" y="10055"/>
                  </a:lnTo>
                  <a:lnTo>
                    <a:pt x="7964" y="10516"/>
                  </a:lnTo>
                  <a:lnTo>
                    <a:pt x="7595" y="11008"/>
                  </a:lnTo>
                  <a:lnTo>
                    <a:pt x="7226" y="11531"/>
                  </a:lnTo>
                  <a:lnTo>
                    <a:pt x="6888" y="12054"/>
                  </a:lnTo>
                  <a:lnTo>
                    <a:pt x="6580" y="12607"/>
                  </a:lnTo>
                  <a:lnTo>
                    <a:pt x="6304" y="13161"/>
                  </a:lnTo>
                  <a:lnTo>
                    <a:pt x="6027" y="13714"/>
                  </a:lnTo>
                  <a:lnTo>
                    <a:pt x="5812" y="14329"/>
                  </a:lnTo>
                  <a:lnTo>
                    <a:pt x="5596" y="14913"/>
                  </a:lnTo>
                  <a:lnTo>
                    <a:pt x="5412" y="15528"/>
                  </a:lnTo>
                  <a:lnTo>
                    <a:pt x="5289" y="16143"/>
                  </a:lnTo>
                  <a:lnTo>
                    <a:pt x="5166" y="16789"/>
                  </a:lnTo>
                  <a:lnTo>
                    <a:pt x="5074" y="17435"/>
                  </a:lnTo>
                  <a:lnTo>
                    <a:pt x="5043" y="18111"/>
                  </a:lnTo>
                  <a:lnTo>
                    <a:pt x="5012" y="18757"/>
                  </a:lnTo>
                  <a:lnTo>
                    <a:pt x="5012" y="27520"/>
                  </a:lnTo>
                  <a:lnTo>
                    <a:pt x="4643" y="27520"/>
                  </a:lnTo>
                  <a:lnTo>
                    <a:pt x="4182" y="27551"/>
                  </a:lnTo>
                  <a:lnTo>
                    <a:pt x="3721" y="27612"/>
                  </a:lnTo>
                  <a:lnTo>
                    <a:pt x="3260" y="27735"/>
                  </a:lnTo>
                  <a:lnTo>
                    <a:pt x="2829" y="27889"/>
                  </a:lnTo>
                  <a:lnTo>
                    <a:pt x="2429" y="28074"/>
                  </a:lnTo>
                  <a:lnTo>
                    <a:pt x="2060" y="28320"/>
                  </a:lnTo>
                  <a:lnTo>
                    <a:pt x="1691" y="28566"/>
                  </a:lnTo>
                  <a:lnTo>
                    <a:pt x="1384" y="28873"/>
                  </a:lnTo>
                  <a:lnTo>
                    <a:pt x="1076" y="29211"/>
                  </a:lnTo>
                  <a:lnTo>
                    <a:pt x="800" y="29550"/>
                  </a:lnTo>
                  <a:lnTo>
                    <a:pt x="584" y="29949"/>
                  </a:lnTo>
                  <a:lnTo>
                    <a:pt x="369" y="30349"/>
                  </a:lnTo>
                  <a:lnTo>
                    <a:pt x="215" y="30779"/>
                  </a:lnTo>
                  <a:lnTo>
                    <a:pt x="92" y="31210"/>
                  </a:lnTo>
                  <a:lnTo>
                    <a:pt x="31" y="31671"/>
                  </a:lnTo>
                  <a:lnTo>
                    <a:pt x="0" y="32163"/>
                  </a:lnTo>
                  <a:lnTo>
                    <a:pt x="0" y="46430"/>
                  </a:lnTo>
                  <a:lnTo>
                    <a:pt x="31" y="46676"/>
                  </a:lnTo>
                  <a:lnTo>
                    <a:pt x="92" y="46892"/>
                  </a:lnTo>
                  <a:lnTo>
                    <a:pt x="215" y="47076"/>
                  </a:lnTo>
                  <a:lnTo>
                    <a:pt x="338" y="47261"/>
                  </a:lnTo>
                  <a:lnTo>
                    <a:pt x="523" y="47384"/>
                  </a:lnTo>
                  <a:lnTo>
                    <a:pt x="707" y="47507"/>
                  </a:lnTo>
                  <a:lnTo>
                    <a:pt x="923" y="47568"/>
                  </a:lnTo>
                  <a:lnTo>
                    <a:pt x="1169" y="47599"/>
                  </a:lnTo>
                  <a:lnTo>
                    <a:pt x="4951" y="47599"/>
                  </a:lnTo>
                  <a:lnTo>
                    <a:pt x="5074" y="48337"/>
                  </a:lnTo>
                  <a:lnTo>
                    <a:pt x="5258" y="49075"/>
                  </a:lnTo>
                  <a:lnTo>
                    <a:pt x="5504" y="49782"/>
                  </a:lnTo>
                  <a:lnTo>
                    <a:pt x="5812" y="50458"/>
                  </a:lnTo>
                  <a:lnTo>
                    <a:pt x="6211" y="51104"/>
                  </a:lnTo>
                  <a:lnTo>
                    <a:pt x="6611" y="51688"/>
                  </a:lnTo>
                  <a:lnTo>
                    <a:pt x="7103" y="52242"/>
                  </a:lnTo>
                  <a:lnTo>
                    <a:pt x="7626" y="52765"/>
                  </a:lnTo>
                  <a:lnTo>
                    <a:pt x="8179" y="53226"/>
                  </a:lnTo>
                  <a:lnTo>
                    <a:pt x="8794" y="53656"/>
                  </a:lnTo>
                  <a:lnTo>
                    <a:pt x="9440" y="54025"/>
                  </a:lnTo>
                  <a:lnTo>
                    <a:pt x="10116" y="54302"/>
                  </a:lnTo>
                  <a:lnTo>
                    <a:pt x="10824" y="54548"/>
                  </a:lnTo>
                  <a:lnTo>
                    <a:pt x="11562" y="54732"/>
                  </a:lnTo>
                  <a:lnTo>
                    <a:pt x="12330" y="54855"/>
                  </a:lnTo>
                  <a:lnTo>
                    <a:pt x="12730" y="54855"/>
                  </a:lnTo>
                  <a:lnTo>
                    <a:pt x="13130" y="54886"/>
                  </a:lnTo>
                  <a:lnTo>
                    <a:pt x="13499" y="54855"/>
                  </a:lnTo>
                  <a:lnTo>
                    <a:pt x="13898" y="54855"/>
                  </a:lnTo>
                  <a:lnTo>
                    <a:pt x="14667" y="54732"/>
                  </a:lnTo>
                  <a:lnTo>
                    <a:pt x="15405" y="54548"/>
                  </a:lnTo>
                  <a:lnTo>
                    <a:pt x="16112" y="54302"/>
                  </a:lnTo>
                  <a:lnTo>
                    <a:pt x="16789" y="54025"/>
                  </a:lnTo>
                  <a:lnTo>
                    <a:pt x="17434" y="53656"/>
                  </a:lnTo>
                  <a:lnTo>
                    <a:pt x="18049" y="53226"/>
                  </a:lnTo>
                  <a:lnTo>
                    <a:pt x="18603" y="52765"/>
                  </a:lnTo>
                  <a:lnTo>
                    <a:pt x="19126" y="52242"/>
                  </a:lnTo>
                  <a:lnTo>
                    <a:pt x="19618" y="51688"/>
                  </a:lnTo>
                  <a:lnTo>
                    <a:pt x="20017" y="51104"/>
                  </a:lnTo>
                  <a:lnTo>
                    <a:pt x="20417" y="50458"/>
                  </a:lnTo>
                  <a:lnTo>
                    <a:pt x="20725" y="49782"/>
                  </a:lnTo>
                  <a:lnTo>
                    <a:pt x="20971" y="49075"/>
                  </a:lnTo>
                  <a:lnTo>
                    <a:pt x="21155" y="48337"/>
                  </a:lnTo>
                  <a:lnTo>
                    <a:pt x="21278" y="47599"/>
                  </a:lnTo>
                  <a:lnTo>
                    <a:pt x="41326" y="47599"/>
                  </a:lnTo>
                  <a:lnTo>
                    <a:pt x="41449" y="48337"/>
                  </a:lnTo>
                  <a:lnTo>
                    <a:pt x="41633" y="49075"/>
                  </a:lnTo>
                  <a:lnTo>
                    <a:pt x="41879" y="49782"/>
                  </a:lnTo>
                  <a:lnTo>
                    <a:pt x="42187" y="50458"/>
                  </a:lnTo>
                  <a:lnTo>
                    <a:pt x="42556" y="51104"/>
                  </a:lnTo>
                  <a:lnTo>
                    <a:pt x="42986" y="51688"/>
                  </a:lnTo>
                  <a:lnTo>
                    <a:pt x="43478" y="52242"/>
                  </a:lnTo>
                  <a:lnTo>
                    <a:pt x="44001" y="52765"/>
                  </a:lnTo>
                  <a:lnTo>
                    <a:pt x="44554" y="53226"/>
                  </a:lnTo>
                  <a:lnTo>
                    <a:pt x="45169" y="53656"/>
                  </a:lnTo>
                  <a:lnTo>
                    <a:pt x="45815" y="54025"/>
                  </a:lnTo>
                  <a:lnTo>
                    <a:pt x="46492" y="54302"/>
                  </a:lnTo>
                  <a:lnTo>
                    <a:pt x="47199" y="54548"/>
                  </a:lnTo>
                  <a:lnTo>
                    <a:pt x="47937" y="54732"/>
                  </a:lnTo>
                  <a:lnTo>
                    <a:pt x="48705" y="54855"/>
                  </a:lnTo>
                  <a:lnTo>
                    <a:pt x="49074" y="54855"/>
                  </a:lnTo>
                  <a:lnTo>
                    <a:pt x="49474" y="54886"/>
                  </a:lnTo>
                  <a:lnTo>
                    <a:pt x="49874" y="54855"/>
                  </a:lnTo>
                  <a:lnTo>
                    <a:pt x="50274" y="54855"/>
                  </a:lnTo>
                  <a:lnTo>
                    <a:pt x="51012" y="54732"/>
                  </a:lnTo>
                  <a:lnTo>
                    <a:pt x="51750" y="54548"/>
                  </a:lnTo>
                  <a:lnTo>
                    <a:pt x="52487" y="54302"/>
                  </a:lnTo>
                  <a:lnTo>
                    <a:pt x="53164" y="54025"/>
                  </a:lnTo>
                  <a:lnTo>
                    <a:pt x="53810" y="53656"/>
                  </a:lnTo>
                  <a:lnTo>
                    <a:pt x="54394" y="53226"/>
                  </a:lnTo>
                  <a:lnTo>
                    <a:pt x="54978" y="52765"/>
                  </a:lnTo>
                  <a:lnTo>
                    <a:pt x="55501" y="52242"/>
                  </a:lnTo>
                  <a:lnTo>
                    <a:pt x="55962" y="51688"/>
                  </a:lnTo>
                  <a:lnTo>
                    <a:pt x="56392" y="51104"/>
                  </a:lnTo>
                  <a:lnTo>
                    <a:pt x="56761" y="50458"/>
                  </a:lnTo>
                  <a:lnTo>
                    <a:pt x="57100" y="49782"/>
                  </a:lnTo>
                  <a:lnTo>
                    <a:pt x="57346" y="49075"/>
                  </a:lnTo>
                  <a:lnTo>
                    <a:pt x="57530" y="48337"/>
                  </a:lnTo>
                  <a:lnTo>
                    <a:pt x="57653" y="47599"/>
                  </a:lnTo>
                  <a:lnTo>
                    <a:pt x="61835" y="47599"/>
                  </a:lnTo>
                  <a:lnTo>
                    <a:pt x="62050" y="47568"/>
                  </a:lnTo>
                  <a:lnTo>
                    <a:pt x="62265" y="47507"/>
                  </a:lnTo>
                  <a:lnTo>
                    <a:pt x="62481" y="47384"/>
                  </a:lnTo>
                  <a:lnTo>
                    <a:pt x="62634" y="47261"/>
                  </a:lnTo>
                  <a:lnTo>
                    <a:pt x="62788" y="47076"/>
                  </a:lnTo>
                  <a:lnTo>
                    <a:pt x="62880" y="46892"/>
                  </a:lnTo>
                  <a:lnTo>
                    <a:pt x="62973" y="46676"/>
                  </a:lnTo>
                  <a:lnTo>
                    <a:pt x="62973" y="46430"/>
                  </a:lnTo>
                  <a:lnTo>
                    <a:pt x="62973" y="34685"/>
                  </a:lnTo>
                  <a:lnTo>
                    <a:pt x="62973" y="34223"/>
                  </a:lnTo>
                  <a:lnTo>
                    <a:pt x="62911" y="33762"/>
                  </a:lnTo>
                  <a:lnTo>
                    <a:pt x="62788" y="33332"/>
                  </a:lnTo>
                  <a:lnTo>
                    <a:pt x="62665" y="32901"/>
                  </a:lnTo>
                  <a:lnTo>
                    <a:pt x="62511" y="32501"/>
                  </a:lnTo>
                  <a:lnTo>
                    <a:pt x="62296" y="32102"/>
                  </a:lnTo>
                  <a:lnTo>
                    <a:pt x="62050" y="31733"/>
                  </a:lnTo>
                  <a:lnTo>
                    <a:pt x="61804" y="31394"/>
                  </a:lnTo>
                  <a:lnTo>
                    <a:pt x="61497" y="31056"/>
                  </a:lnTo>
                  <a:lnTo>
                    <a:pt x="61189" y="30749"/>
                  </a:lnTo>
                  <a:lnTo>
                    <a:pt x="60820" y="30503"/>
                  </a:lnTo>
                  <a:lnTo>
                    <a:pt x="60451" y="30257"/>
                  </a:lnTo>
                  <a:lnTo>
                    <a:pt x="60052" y="30042"/>
                  </a:lnTo>
                  <a:lnTo>
                    <a:pt x="59652" y="29857"/>
                  </a:lnTo>
                  <a:lnTo>
                    <a:pt x="59221" y="29703"/>
                  </a:lnTo>
                  <a:lnTo>
                    <a:pt x="58760" y="29611"/>
                  </a:lnTo>
                  <a:lnTo>
                    <a:pt x="48213" y="27643"/>
                  </a:lnTo>
                  <a:lnTo>
                    <a:pt x="45877" y="22908"/>
                  </a:lnTo>
                  <a:lnTo>
                    <a:pt x="45446" y="22078"/>
                  </a:lnTo>
                  <a:lnTo>
                    <a:pt x="44923" y="21278"/>
                  </a:lnTo>
                  <a:lnTo>
                    <a:pt x="44401" y="20540"/>
                  </a:lnTo>
                  <a:lnTo>
                    <a:pt x="43786" y="19833"/>
                  </a:lnTo>
                  <a:lnTo>
                    <a:pt x="43140" y="19157"/>
                  </a:lnTo>
                  <a:lnTo>
                    <a:pt x="42433" y="18542"/>
                  </a:lnTo>
                  <a:lnTo>
                    <a:pt x="41726" y="17988"/>
                  </a:lnTo>
                  <a:lnTo>
                    <a:pt x="40957" y="17465"/>
                  </a:lnTo>
                  <a:lnTo>
                    <a:pt x="40157" y="17004"/>
                  </a:lnTo>
                  <a:lnTo>
                    <a:pt x="39327" y="16604"/>
                  </a:lnTo>
                  <a:lnTo>
                    <a:pt x="38466" y="16236"/>
                  </a:lnTo>
                  <a:lnTo>
                    <a:pt x="37575" y="15959"/>
                  </a:lnTo>
                  <a:lnTo>
                    <a:pt x="36683" y="15713"/>
                  </a:lnTo>
                  <a:lnTo>
                    <a:pt x="35760" y="15559"/>
                  </a:lnTo>
                  <a:lnTo>
                    <a:pt x="34838" y="15467"/>
                  </a:lnTo>
                  <a:lnTo>
                    <a:pt x="33885" y="15436"/>
                  </a:lnTo>
                  <a:lnTo>
                    <a:pt x="16020" y="15436"/>
                  </a:lnTo>
                  <a:lnTo>
                    <a:pt x="15467" y="15528"/>
                  </a:lnTo>
                  <a:lnTo>
                    <a:pt x="14913" y="15651"/>
                  </a:lnTo>
                  <a:lnTo>
                    <a:pt x="14390" y="15805"/>
                  </a:lnTo>
                  <a:lnTo>
                    <a:pt x="13868" y="16020"/>
                  </a:lnTo>
                  <a:lnTo>
                    <a:pt x="13406" y="16297"/>
                  </a:lnTo>
                  <a:lnTo>
                    <a:pt x="12945" y="16574"/>
                  </a:lnTo>
                  <a:lnTo>
                    <a:pt x="12515" y="16912"/>
                  </a:lnTo>
                  <a:lnTo>
                    <a:pt x="12115" y="17281"/>
                  </a:lnTo>
                  <a:lnTo>
                    <a:pt x="11746" y="17681"/>
                  </a:lnTo>
                  <a:lnTo>
                    <a:pt x="11408" y="18111"/>
                  </a:lnTo>
                  <a:lnTo>
                    <a:pt x="11131" y="18572"/>
                  </a:lnTo>
                  <a:lnTo>
                    <a:pt x="10854" y="19064"/>
                  </a:lnTo>
                  <a:lnTo>
                    <a:pt x="10639" y="19587"/>
                  </a:lnTo>
                  <a:lnTo>
                    <a:pt x="10485" y="20110"/>
                  </a:lnTo>
                  <a:lnTo>
                    <a:pt x="10362" y="20694"/>
                  </a:lnTo>
                  <a:lnTo>
                    <a:pt x="9194" y="27520"/>
                  </a:lnTo>
                  <a:lnTo>
                    <a:pt x="7318" y="27520"/>
                  </a:lnTo>
                  <a:lnTo>
                    <a:pt x="7318" y="18757"/>
                  </a:lnTo>
                  <a:lnTo>
                    <a:pt x="7318" y="18203"/>
                  </a:lnTo>
                  <a:lnTo>
                    <a:pt x="7380" y="17681"/>
                  </a:lnTo>
                  <a:lnTo>
                    <a:pt x="7441" y="17127"/>
                  </a:lnTo>
                  <a:lnTo>
                    <a:pt x="7534" y="16604"/>
                  </a:lnTo>
                  <a:lnTo>
                    <a:pt x="7657" y="16113"/>
                  </a:lnTo>
                  <a:lnTo>
                    <a:pt x="7780" y="15590"/>
                  </a:lnTo>
                  <a:lnTo>
                    <a:pt x="7964" y="15098"/>
                  </a:lnTo>
                  <a:lnTo>
                    <a:pt x="8149" y="14606"/>
                  </a:lnTo>
                  <a:lnTo>
                    <a:pt x="8364" y="14145"/>
                  </a:lnTo>
                  <a:lnTo>
                    <a:pt x="8610" y="13683"/>
                  </a:lnTo>
                  <a:lnTo>
                    <a:pt x="8856" y="13253"/>
                  </a:lnTo>
                  <a:lnTo>
                    <a:pt x="9132" y="12822"/>
                  </a:lnTo>
                  <a:lnTo>
                    <a:pt x="9440" y="12392"/>
                  </a:lnTo>
                  <a:lnTo>
                    <a:pt x="9747" y="11992"/>
                  </a:lnTo>
                  <a:lnTo>
                    <a:pt x="10086" y="11593"/>
                  </a:lnTo>
                  <a:lnTo>
                    <a:pt x="10424" y="11224"/>
                  </a:lnTo>
                  <a:lnTo>
                    <a:pt x="10793" y="10885"/>
                  </a:lnTo>
                  <a:lnTo>
                    <a:pt x="11193" y="10547"/>
                  </a:lnTo>
                  <a:lnTo>
                    <a:pt x="11592" y="10240"/>
                  </a:lnTo>
                  <a:lnTo>
                    <a:pt x="12023" y="9932"/>
                  </a:lnTo>
                  <a:lnTo>
                    <a:pt x="12453" y="9655"/>
                  </a:lnTo>
                  <a:lnTo>
                    <a:pt x="12884" y="9409"/>
                  </a:lnTo>
                  <a:lnTo>
                    <a:pt x="13345" y="9163"/>
                  </a:lnTo>
                  <a:lnTo>
                    <a:pt x="13806" y="8948"/>
                  </a:lnTo>
                  <a:lnTo>
                    <a:pt x="14298" y="8764"/>
                  </a:lnTo>
                  <a:lnTo>
                    <a:pt x="14790" y="8579"/>
                  </a:lnTo>
                  <a:lnTo>
                    <a:pt x="15313" y="8456"/>
                  </a:lnTo>
                  <a:lnTo>
                    <a:pt x="15805" y="8333"/>
                  </a:lnTo>
                  <a:lnTo>
                    <a:pt x="16328" y="8241"/>
                  </a:lnTo>
                  <a:lnTo>
                    <a:pt x="16881" y="8179"/>
                  </a:lnTo>
                  <a:lnTo>
                    <a:pt x="17404" y="8118"/>
                  </a:lnTo>
                  <a:lnTo>
                    <a:pt x="35145" y="8118"/>
                  </a:lnTo>
                  <a:lnTo>
                    <a:pt x="35268" y="8548"/>
                  </a:lnTo>
                  <a:lnTo>
                    <a:pt x="35422" y="8979"/>
                  </a:lnTo>
                  <a:lnTo>
                    <a:pt x="35607" y="9409"/>
                  </a:lnTo>
                  <a:lnTo>
                    <a:pt x="35853" y="9778"/>
                  </a:lnTo>
                  <a:lnTo>
                    <a:pt x="36099" y="10147"/>
                  </a:lnTo>
                  <a:lnTo>
                    <a:pt x="36375" y="10516"/>
                  </a:lnTo>
                  <a:lnTo>
                    <a:pt x="36683" y="10824"/>
                  </a:lnTo>
                  <a:lnTo>
                    <a:pt x="37021" y="11131"/>
                  </a:lnTo>
                  <a:lnTo>
                    <a:pt x="37359" y="11408"/>
                  </a:lnTo>
                  <a:lnTo>
                    <a:pt x="37759" y="11623"/>
                  </a:lnTo>
                  <a:lnTo>
                    <a:pt x="38159" y="11839"/>
                  </a:lnTo>
                  <a:lnTo>
                    <a:pt x="38589" y="12023"/>
                  </a:lnTo>
                  <a:lnTo>
                    <a:pt x="39020" y="12146"/>
                  </a:lnTo>
                  <a:lnTo>
                    <a:pt x="39450" y="12238"/>
                  </a:lnTo>
                  <a:lnTo>
                    <a:pt x="39911" y="12300"/>
                  </a:lnTo>
                  <a:lnTo>
                    <a:pt x="40403" y="12330"/>
                  </a:lnTo>
                  <a:lnTo>
                    <a:pt x="43847" y="12330"/>
                  </a:lnTo>
                  <a:lnTo>
                    <a:pt x="43847" y="12761"/>
                  </a:lnTo>
                  <a:lnTo>
                    <a:pt x="43878" y="13007"/>
                  </a:lnTo>
                  <a:lnTo>
                    <a:pt x="43939" y="13222"/>
                  </a:lnTo>
                  <a:lnTo>
                    <a:pt x="44062" y="13407"/>
                  </a:lnTo>
                  <a:lnTo>
                    <a:pt x="44185" y="13591"/>
                  </a:lnTo>
                  <a:lnTo>
                    <a:pt x="44370" y="13714"/>
                  </a:lnTo>
                  <a:lnTo>
                    <a:pt x="44554" y="13837"/>
                  </a:lnTo>
                  <a:lnTo>
                    <a:pt x="44770" y="13899"/>
                  </a:lnTo>
                  <a:lnTo>
                    <a:pt x="45016" y="13929"/>
                  </a:lnTo>
                  <a:lnTo>
                    <a:pt x="45231" y="13899"/>
                  </a:lnTo>
                  <a:lnTo>
                    <a:pt x="45446" y="13837"/>
                  </a:lnTo>
                  <a:lnTo>
                    <a:pt x="45631" y="13714"/>
                  </a:lnTo>
                  <a:lnTo>
                    <a:pt x="45815" y="13591"/>
                  </a:lnTo>
                  <a:lnTo>
                    <a:pt x="45969" y="13407"/>
                  </a:lnTo>
                  <a:lnTo>
                    <a:pt x="46061" y="13222"/>
                  </a:lnTo>
                  <a:lnTo>
                    <a:pt x="46123" y="13007"/>
                  </a:lnTo>
                  <a:lnTo>
                    <a:pt x="46153" y="12761"/>
                  </a:lnTo>
                  <a:lnTo>
                    <a:pt x="46153" y="11193"/>
                  </a:lnTo>
                  <a:lnTo>
                    <a:pt x="46153" y="10855"/>
                  </a:lnTo>
                  <a:lnTo>
                    <a:pt x="50089" y="10855"/>
                  </a:lnTo>
                  <a:lnTo>
                    <a:pt x="50335" y="10824"/>
                  </a:lnTo>
                  <a:lnTo>
                    <a:pt x="50550" y="10762"/>
                  </a:lnTo>
                  <a:lnTo>
                    <a:pt x="50735" y="10639"/>
                  </a:lnTo>
                  <a:lnTo>
                    <a:pt x="50919" y="10516"/>
                  </a:lnTo>
                  <a:lnTo>
                    <a:pt x="51042" y="10332"/>
                  </a:lnTo>
                  <a:lnTo>
                    <a:pt x="51165" y="10147"/>
                  </a:lnTo>
                  <a:lnTo>
                    <a:pt x="51227" y="9932"/>
                  </a:lnTo>
                  <a:lnTo>
                    <a:pt x="51258" y="9686"/>
                  </a:lnTo>
                  <a:lnTo>
                    <a:pt x="51227" y="9471"/>
                  </a:lnTo>
                  <a:lnTo>
                    <a:pt x="51165" y="9256"/>
                  </a:lnTo>
                  <a:lnTo>
                    <a:pt x="51042" y="9040"/>
                  </a:lnTo>
                  <a:lnTo>
                    <a:pt x="50919" y="8887"/>
                  </a:lnTo>
                  <a:lnTo>
                    <a:pt x="50735" y="8733"/>
                  </a:lnTo>
                  <a:lnTo>
                    <a:pt x="50550" y="8641"/>
                  </a:lnTo>
                  <a:lnTo>
                    <a:pt x="50335" y="8579"/>
                  </a:lnTo>
                  <a:lnTo>
                    <a:pt x="50089" y="8548"/>
                  </a:lnTo>
                  <a:lnTo>
                    <a:pt x="46153" y="8548"/>
                  </a:lnTo>
                  <a:lnTo>
                    <a:pt x="46153" y="5381"/>
                  </a:lnTo>
                  <a:lnTo>
                    <a:pt x="50089" y="5381"/>
                  </a:lnTo>
                  <a:lnTo>
                    <a:pt x="50335" y="5351"/>
                  </a:lnTo>
                  <a:lnTo>
                    <a:pt x="50550" y="5289"/>
                  </a:lnTo>
                  <a:lnTo>
                    <a:pt x="50735" y="5197"/>
                  </a:lnTo>
                  <a:lnTo>
                    <a:pt x="50919" y="5043"/>
                  </a:lnTo>
                  <a:lnTo>
                    <a:pt x="51042" y="4889"/>
                  </a:lnTo>
                  <a:lnTo>
                    <a:pt x="51165" y="4674"/>
                  </a:lnTo>
                  <a:lnTo>
                    <a:pt x="51227" y="4459"/>
                  </a:lnTo>
                  <a:lnTo>
                    <a:pt x="51258" y="4244"/>
                  </a:lnTo>
                  <a:lnTo>
                    <a:pt x="51227" y="3998"/>
                  </a:lnTo>
                  <a:lnTo>
                    <a:pt x="51165" y="3782"/>
                  </a:lnTo>
                  <a:lnTo>
                    <a:pt x="51042" y="3598"/>
                  </a:lnTo>
                  <a:lnTo>
                    <a:pt x="50919" y="3413"/>
                  </a:lnTo>
                  <a:lnTo>
                    <a:pt x="50735" y="3290"/>
                  </a:lnTo>
                  <a:lnTo>
                    <a:pt x="50550" y="3167"/>
                  </a:lnTo>
                  <a:lnTo>
                    <a:pt x="50335" y="3106"/>
                  </a:lnTo>
                  <a:lnTo>
                    <a:pt x="50089" y="3075"/>
                  </a:lnTo>
                  <a:lnTo>
                    <a:pt x="46153" y="3075"/>
                  </a:lnTo>
                  <a:lnTo>
                    <a:pt x="46153" y="2737"/>
                  </a:lnTo>
                  <a:lnTo>
                    <a:pt x="46153" y="1169"/>
                  </a:lnTo>
                  <a:lnTo>
                    <a:pt x="46123" y="923"/>
                  </a:lnTo>
                  <a:lnTo>
                    <a:pt x="46061" y="708"/>
                  </a:lnTo>
                  <a:lnTo>
                    <a:pt x="45969" y="523"/>
                  </a:lnTo>
                  <a:lnTo>
                    <a:pt x="45815" y="339"/>
                  </a:lnTo>
                  <a:lnTo>
                    <a:pt x="45631" y="216"/>
                  </a:lnTo>
                  <a:lnTo>
                    <a:pt x="45446" y="93"/>
                  </a:lnTo>
                  <a:lnTo>
                    <a:pt x="45231" y="31"/>
                  </a:lnTo>
                  <a:lnTo>
                    <a:pt x="450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9"/>
            <p:cNvSpPr/>
            <p:nvPr/>
          </p:nvSpPr>
          <p:spPr>
            <a:xfrm>
              <a:off x="2551143" y="1689644"/>
              <a:ext cx="100295" cy="55692"/>
            </a:xfrm>
            <a:custGeom>
              <a:rect b="b" l="l" r="r" t="t"/>
              <a:pathLst>
                <a:path extrusionOk="0" h="6489" w="11686">
                  <a:moveTo>
                    <a:pt x="10547" y="1"/>
                  </a:moveTo>
                  <a:lnTo>
                    <a:pt x="10332" y="31"/>
                  </a:lnTo>
                  <a:lnTo>
                    <a:pt x="10117" y="93"/>
                  </a:lnTo>
                  <a:lnTo>
                    <a:pt x="9902" y="185"/>
                  </a:lnTo>
                  <a:lnTo>
                    <a:pt x="9717" y="339"/>
                  </a:lnTo>
                  <a:lnTo>
                    <a:pt x="6827" y="3229"/>
                  </a:lnTo>
                  <a:lnTo>
                    <a:pt x="5904" y="769"/>
                  </a:lnTo>
                  <a:lnTo>
                    <a:pt x="5843" y="646"/>
                  </a:lnTo>
                  <a:lnTo>
                    <a:pt x="5781" y="523"/>
                  </a:lnTo>
                  <a:lnTo>
                    <a:pt x="5597" y="308"/>
                  </a:lnTo>
                  <a:lnTo>
                    <a:pt x="5351" y="154"/>
                  </a:lnTo>
                  <a:lnTo>
                    <a:pt x="5228" y="93"/>
                  </a:lnTo>
                  <a:lnTo>
                    <a:pt x="5074" y="31"/>
                  </a:lnTo>
                  <a:lnTo>
                    <a:pt x="4797" y="31"/>
                  </a:lnTo>
                  <a:lnTo>
                    <a:pt x="4521" y="62"/>
                  </a:lnTo>
                  <a:lnTo>
                    <a:pt x="4244" y="185"/>
                  </a:lnTo>
                  <a:lnTo>
                    <a:pt x="4121" y="247"/>
                  </a:lnTo>
                  <a:lnTo>
                    <a:pt x="4029" y="370"/>
                  </a:lnTo>
                  <a:lnTo>
                    <a:pt x="339" y="4059"/>
                  </a:lnTo>
                  <a:lnTo>
                    <a:pt x="185" y="4213"/>
                  </a:lnTo>
                  <a:lnTo>
                    <a:pt x="93" y="4428"/>
                  </a:lnTo>
                  <a:lnTo>
                    <a:pt x="1" y="4644"/>
                  </a:lnTo>
                  <a:lnTo>
                    <a:pt x="1" y="4859"/>
                  </a:lnTo>
                  <a:lnTo>
                    <a:pt x="1" y="5074"/>
                  </a:lnTo>
                  <a:lnTo>
                    <a:pt x="93" y="5289"/>
                  </a:lnTo>
                  <a:lnTo>
                    <a:pt x="185" y="5505"/>
                  </a:lnTo>
                  <a:lnTo>
                    <a:pt x="339" y="5658"/>
                  </a:lnTo>
                  <a:lnTo>
                    <a:pt x="523" y="5812"/>
                  </a:lnTo>
                  <a:lnTo>
                    <a:pt x="708" y="5935"/>
                  </a:lnTo>
                  <a:lnTo>
                    <a:pt x="923" y="5996"/>
                  </a:lnTo>
                  <a:lnTo>
                    <a:pt x="1354" y="5996"/>
                  </a:lnTo>
                  <a:lnTo>
                    <a:pt x="1569" y="5935"/>
                  </a:lnTo>
                  <a:lnTo>
                    <a:pt x="1784" y="5812"/>
                  </a:lnTo>
                  <a:lnTo>
                    <a:pt x="1969" y="5658"/>
                  </a:lnTo>
                  <a:lnTo>
                    <a:pt x="4367" y="3260"/>
                  </a:lnTo>
                  <a:lnTo>
                    <a:pt x="5289" y="5720"/>
                  </a:lnTo>
                  <a:lnTo>
                    <a:pt x="5351" y="5843"/>
                  </a:lnTo>
                  <a:lnTo>
                    <a:pt x="5412" y="5966"/>
                  </a:lnTo>
                  <a:lnTo>
                    <a:pt x="5597" y="6181"/>
                  </a:lnTo>
                  <a:lnTo>
                    <a:pt x="5843" y="6365"/>
                  </a:lnTo>
                  <a:lnTo>
                    <a:pt x="5966" y="6396"/>
                  </a:lnTo>
                  <a:lnTo>
                    <a:pt x="6120" y="6458"/>
                  </a:lnTo>
                  <a:lnTo>
                    <a:pt x="6366" y="6488"/>
                  </a:lnTo>
                  <a:lnTo>
                    <a:pt x="6581" y="6458"/>
                  </a:lnTo>
                  <a:lnTo>
                    <a:pt x="6796" y="6396"/>
                  </a:lnTo>
                  <a:lnTo>
                    <a:pt x="6981" y="6273"/>
                  </a:lnTo>
                  <a:lnTo>
                    <a:pt x="7165" y="6150"/>
                  </a:lnTo>
                  <a:lnTo>
                    <a:pt x="11347" y="1968"/>
                  </a:lnTo>
                  <a:lnTo>
                    <a:pt x="11501" y="1784"/>
                  </a:lnTo>
                  <a:lnTo>
                    <a:pt x="11593" y="1569"/>
                  </a:lnTo>
                  <a:lnTo>
                    <a:pt x="11654" y="1353"/>
                  </a:lnTo>
                  <a:lnTo>
                    <a:pt x="11685" y="1138"/>
                  </a:lnTo>
                  <a:lnTo>
                    <a:pt x="11654" y="923"/>
                  </a:lnTo>
                  <a:lnTo>
                    <a:pt x="11593" y="708"/>
                  </a:lnTo>
                  <a:lnTo>
                    <a:pt x="11501" y="523"/>
                  </a:lnTo>
                  <a:lnTo>
                    <a:pt x="11347" y="339"/>
                  </a:lnTo>
                  <a:lnTo>
                    <a:pt x="11162" y="185"/>
                  </a:lnTo>
                  <a:lnTo>
                    <a:pt x="10978" y="93"/>
                  </a:lnTo>
                  <a:lnTo>
                    <a:pt x="10763" y="31"/>
                  </a:lnTo>
                  <a:lnTo>
                    <a:pt x="10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7" name="Google Shape;417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8" name="Google Shape;418;p29"/>
          <p:cNvSpPr/>
          <p:nvPr/>
        </p:nvSpPr>
        <p:spPr>
          <a:xfrm>
            <a:off x="4117275" y="3788238"/>
            <a:ext cx="599700" cy="549600"/>
          </a:xfrm>
          <a:prstGeom prst="wedgeRoundRectCallout">
            <a:avLst>
              <a:gd fmla="val 39061" name="adj1"/>
              <a:gd fmla="val -139049" name="adj2"/>
              <a:gd fmla="val 0" name="adj3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9" name="Google Shape;419;p29"/>
          <p:cNvGrpSpPr/>
          <p:nvPr/>
        </p:nvGrpSpPr>
        <p:grpSpPr>
          <a:xfrm>
            <a:off x="4212184" y="3880602"/>
            <a:ext cx="409889" cy="364182"/>
            <a:chOff x="2332650" y="1395150"/>
            <a:chExt cx="540466" cy="471068"/>
          </a:xfrm>
        </p:grpSpPr>
        <p:sp>
          <p:nvSpPr>
            <p:cNvPr id="420" name="Google Shape;420;p29"/>
            <p:cNvSpPr/>
            <p:nvPr/>
          </p:nvSpPr>
          <p:spPr>
            <a:xfrm>
              <a:off x="2716864" y="1755091"/>
              <a:ext cx="80761" cy="80761"/>
            </a:xfrm>
            <a:custGeom>
              <a:rect b="b" l="l" r="r" t="t"/>
              <a:pathLst>
                <a:path extrusionOk="0" h="9410" w="9410">
                  <a:moveTo>
                    <a:pt x="4951" y="2306"/>
                  </a:moveTo>
                  <a:lnTo>
                    <a:pt x="5197" y="2368"/>
                  </a:lnTo>
                  <a:lnTo>
                    <a:pt x="5443" y="2429"/>
                  </a:lnTo>
                  <a:lnTo>
                    <a:pt x="5658" y="2491"/>
                  </a:lnTo>
                  <a:lnTo>
                    <a:pt x="5874" y="2583"/>
                  </a:lnTo>
                  <a:lnTo>
                    <a:pt x="6058" y="2706"/>
                  </a:lnTo>
                  <a:lnTo>
                    <a:pt x="6243" y="2860"/>
                  </a:lnTo>
                  <a:lnTo>
                    <a:pt x="6427" y="3013"/>
                  </a:lnTo>
                  <a:lnTo>
                    <a:pt x="6581" y="3198"/>
                  </a:lnTo>
                  <a:lnTo>
                    <a:pt x="6704" y="3382"/>
                  </a:lnTo>
                  <a:lnTo>
                    <a:pt x="6827" y="3567"/>
                  </a:lnTo>
                  <a:lnTo>
                    <a:pt x="6919" y="3782"/>
                  </a:lnTo>
                  <a:lnTo>
                    <a:pt x="7011" y="3997"/>
                  </a:lnTo>
                  <a:lnTo>
                    <a:pt x="7073" y="4213"/>
                  </a:lnTo>
                  <a:lnTo>
                    <a:pt x="7103" y="4459"/>
                  </a:lnTo>
                  <a:lnTo>
                    <a:pt x="7134" y="4705"/>
                  </a:lnTo>
                  <a:lnTo>
                    <a:pt x="7103" y="4951"/>
                  </a:lnTo>
                  <a:lnTo>
                    <a:pt x="7073" y="5197"/>
                  </a:lnTo>
                  <a:lnTo>
                    <a:pt x="7011" y="5412"/>
                  </a:lnTo>
                  <a:lnTo>
                    <a:pt x="6919" y="5658"/>
                  </a:lnTo>
                  <a:lnTo>
                    <a:pt x="6827" y="5842"/>
                  </a:lnTo>
                  <a:lnTo>
                    <a:pt x="6704" y="6058"/>
                  </a:lnTo>
                  <a:lnTo>
                    <a:pt x="6581" y="6242"/>
                  </a:lnTo>
                  <a:lnTo>
                    <a:pt x="6427" y="6427"/>
                  </a:lnTo>
                  <a:lnTo>
                    <a:pt x="6243" y="6580"/>
                  </a:lnTo>
                  <a:lnTo>
                    <a:pt x="6058" y="6703"/>
                  </a:lnTo>
                  <a:lnTo>
                    <a:pt x="5874" y="6826"/>
                  </a:lnTo>
                  <a:lnTo>
                    <a:pt x="5658" y="6919"/>
                  </a:lnTo>
                  <a:lnTo>
                    <a:pt x="5443" y="7011"/>
                  </a:lnTo>
                  <a:lnTo>
                    <a:pt x="5197" y="7072"/>
                  </a:lnTo>
                  <a:lnTo>
                    <a:pt x="4951" y="7103"/>
                  </a:lnTo>
                  <a:lnTo>
                    <a:pt x="4459" y="7103"/>
                  </a:lnTo>
                  <a:lnTo>
                    <a:pt x="4244" y="7072"/>
                  </a:lnTo>
                  <a:lnTo>
                    <a:pt x="3998" y="7011"/>
                  </a:lnTo>
                  <a:lnTo>
                    <a:pt x="3783" y="6919"/>
                  </a:lnTo>
                  <a:lnTo>
                    <a:pt x="3567" y="6826"/>
                  </a:lnTo>
                  <a:lnTo>
                    <a:pt x="3383" y="6703"/>
                  </a:lnTo>
                  <a:lnTo>
                    <a:pt x="3198" y="6580"/>
                  </a:lnTo>
                  <a:lnTo>
                    <a:pt x="3014" y="6427"/>
                  </a:lnTo>
                  <a:lnTo>
                    <a:pt x="2860" y="6242"/>
                  </a:lnTo>
                  <a:lnTo>
                    <a:pt x="2706" y="6058"/>
                  </a:lnTo>
                  <a:lnTo>
                    <a:pt x="2614" y="5842"/>
                  </a:lnTo>
                  <a:lnTo>
                    <a:pt x="2491" y="5658"/>
                  </a:lnTo>
                  <a:lnTo>
                    <a:pt x="2430" y="5412"/>
                  </a:lnTo>
                  <a:lnTo>
                    <a:pt x="2368" y="5197"/>
                  </a:lnTo>
                  <a:lnTo>
                    <a:pt x="2307" y="4951"/>
                  </a:lnTo>
                  <a:lnTo>
                    <a:pt x="2307" y="4705"/>
                  </a:lnTo>
                  <a:lnTo>
                    <a:pt x="2307" y="4459"/>
                  </a:lnTo>
                  <a:lnTo>
                    <a:pt x="2368" y="4213"/>
                  </a:lnTo>
                  <a:lnTo>
                    <a:pt x="2430" y="3997"/>
                  </a:lnTo>
                  <a:lnTo>
                    <a:pt x="2491" y="3782"/>
                  </a:lnTo>
                  <a:lnTo>
                    <a:pt x="2614" y="3567"/>
                  </a:lnTo>
                  <a:lnTo>
                    <a:pt x="2706" y="3382"/>
                  </a:lnTo>
                  <a:lnTo>
                    <a:pt x="2860" y="3198"/>
                  </a:lnTo>
                  <a:lnTo>
                    <a:pt x="3014" y="3013"/>
                  </a:lnTo>
                  <a:lnTo>
                    <a:pt x="3198" y="2860"/>
                  </a:lnTo>
                  <a:lnTo>
                    <a:pt x="3383" y="2706"/>
                  </a:lnTo>
                  <a:lnTo>
                    <a:pt x="3567" y="2583"/>
                  </a:lnTo>
                  <a:lnTo>
                    <a:pt x="3783" y="2491"/>
                  </a:lnTo>
                  <a:lnTo>
                    <a:pt x="3998" y="2429"/>
                  </a:lnTo>
                  <a:lnTo>
                    <a:pt x="4244" y="2368"/>
                  </a:lnTo>
                  <a:lnTo>
                    <a:pt x="4459" y="2306"/>
                  </a:lnTo>
                  <a:close/>
                  <a:moveTo>
                    <a:pt x="4705" y="0"/>
                  </a:moveTo>
                  <a:lnTo>
                    <a:pt x="4244" y="31"/>
                  </a:lnTo>
                  <a:lnTo>
                    <a:pt x="3752" y="92"/>
                  </a:lnTo>
                  <a:lnTo>
                    <a:pt x="3321" y="215"/>
                  </a:lnTo>
                  <a:lnTo>
                    <a:pt x="2891" y="369"/>
                  </a:lnTo>
                  <a:lnTo>
                    <a:pt x="2461" y="584"/>
                  </a:lnTo>
                  <a:lnTo>
                    <a:pt x="2092" y="800"/>
                  </a:lnTo>
                  <a:lnTo>
                    <a:pt x="1723" y="1076"/>
                  </a:lnTo>
                  <a:lnTo>
                    <a:pt x="1384" y="1384"/>
                  </a:lnTo>
                  <a:lnTo>
                    <a:pt x="1077" y="1722"/>
                  </a:lnTo>
                  <a:lnTo>
                    <a:pt x="800" y="2091"/>
                  </a:lnTo>
                  <a:lnTo>
                    <a:pt x="585" y="2460"/>
                  </a:lnTo>
                  <a:lnTo>
                    <a:pt x="370" y="2890"/>
                  </a:lnTo>
                  <a:lnTo>
                    <a:pt x="216" y="3321"/>
                  </a:lnTo>
                  <a:lnTo>
                    <a:pt x="93" y="3751"/>
                  </a:lnTo>
                  <a:lnTo>
                    <a:pt x="31" y="4243"/>
                  </a:lnTo>
                  <a:lnTo>
                    <a:pt x="1" y="4705"/>
                  </a:lnTo>
                  <a:lnTo>
                    <a:pt x="31" y="5197"/>
                  </a:lnTo>
                  <a:lnTo>
                    <a:pt x="93" y="5658"/>
                  </a:lnTo>
                  <a:lnTo>
                    <a:pt x="216" y="6119"/>
                  </a:lnTo>
                  <a:lnTo>
                    <a:pt x="370" y="6550"/>
                  </a:lnTo>
                  <a:lnTo>
                    <a:pt x="585" y="6949"/>
                  </a:lnTo>
                  <a:lnTo>
                    <a:pt x="800" y="7349"/>
                  </a:lnTo>
                  <a:lnTo>
                    <a:pt x="1077" y="7687"/>
                  </a:lnTo>
                  <a:lnTo>
                    <a:pt x="1384" y="8025"/>
                  </a:lnTo>
                  <a:lnTo>
                    <a:pt x="1723" y="8333"/>
                  </a:lnTo>
                  <a:lnTo>
                    <a:pt x="2092" y="8610"/>
                  </a:lnTo>
                  <a:lnTo>
                    <a:pt x="2461" y="8856"/>
                  </a:lnTo>
                  <a:lnTo>
                    <a:pt x="2891" y="9040"/>
                  </a:lnTo>
                  <a:lnTo>
                    <a:pt x="3321" y="9194"/>
                  </a:lnTo>
                  <a:lnTo>
                    <a:pt x="3752" y="9317"/>
                  </a:lnTo>
                  <a:lnTo>
                    <a:pt x="4244" y="9378"/>
                  </a:lnTo>
                  <a:lnTo>
                    <a:pt x="4705" y="9409"/>
                  </a:lnTo>
                  <a:lnTo>
                    <a:pt x="5197" y="9378"/>
                  </a:lnTo>
                  <a:lnTo>
                    <a:pt x="5658" y="9317"/>
                  </a:lnTo>
                  <a:lnTo>
                    <a:pt x="6120" y="9194"/>
                  </a:lnTo>
                  <a:lnTo>
                    <a:pt x="6550" y="9040"/>
                  </a:lnTo>
                  <a:lnTo>
                    <a:pt x="6950" y="8856"/>
                  </a:lnTo>
                  <a:lnTo>
                    <a:pt x="7349" y="8610"/>
                  </a:lnTo>
                  <a:lnTo>
                    <a:pt x="7718" y="8333"/>
                  </a:lnTo>
                  <a:lnTo>
                    <a:pt x="8026" y="8025"/>
                  </a:lnTo>
                  <a:lnTo>
                    <a:pt x="8333" y="7687"/>
                  </a:lnTo>
                  <a:lnTo>
                    <a:pt x="8610" y="7349"/>
                  </a:lnTo>
                  <a:lnTo>
                    <a:pt x="8856" y="6949"/>
                  </a:lnTo>
                  <a:lnTo>
                    <a:pt x="9041" y="6550"/>
                  </a:lnTo>
                  <a:lnTo>
                    <a:pt x="9194" y="6119"/>
                  </a:lnTo>
                  <a:lnTo>
                    <a:pt x="9317" y="5658"/>
                  </a:lnTo>
                  <a:lnTo>
                    <a:pt x="9379" y="5197"/>
                  </a:lnTo>
                  <a:lnTo>
                    <a:pt x="9410" y="4705"/>
                  </a:lnTo>
                  <a:lnTo>
                    <a:pt x="9379" y="4243"/>
                  </a:lnTo>
                  <a:lnTo>
                    <a:pt x="9317" y="3751"/>
                  </a:lnTo>
                  <a:lnTo>
                    <a:pt x="9194" y="3321"/>
                  </a:lnTo>
                  <a:lnTo>
                    <a:pt x="9041" y="2890"/>
                  </a:lnTo>
                  <a:lnTo>
                    <a:pt x="8856" y="2460"/>
                  </a:lnTo>
                  <a:lnTo>
                    <a:pt x="8610" y="2091"/>
                  </a:lnTo>
                  <a:lnTo>
                    <a:pt x="8333" y="1722"/>
                  </a:lnTo>
                  <a:lnTo>
                    <a:pt x="8026" y="1384"/>
                  </a:lnTo>
                  <a:lnTo>
                    <a:pt x="7718" y="1076"/>
                  </a:lnTo>
                  <a:lnTo>
                    <a:pt x="7349" y="800"/>
                  </a:lnTo>
                  <a:lnTo>
                    <a:pt x="6950" y="584"/>
                  </a:lnTo>
                  <a:lnTo>
                    <a:pt x="6550" y="369"/>
                  </a:lnTo>
                  <a:lnTo>
                    <a:pt x="6120" y="215"/>
                  </a:lnTo>
                  <a:lnTo>
                    <a:pt x="5658" y="92"/>
                  </a:lnTo>
                  <a:lnTo>
                    <a:pt x="5197" y="31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9"/>
            <p:cNvSpPr/>
            <p:nvPr/>
          </p:nvSpPr>
          <p:spPr>
            <a:xfrm>
              <a:off x="2404955" y="1755091"/>
              <a:ext cx="80495" cy="80761"/>
            </a:xfrm>
            <a:custGeom>
              <a:rect b="b" l="l" r="r" t="t"/>
              <a:pathLst>
                <a:path extrusionOk="0" h="9410" w="9379">
                  <a:moveTo>
                    <a:pt x="4920" y="2306"/>
                  </a:moveTo>
                  <a:lnTo>
                    <a:pt x="5166" y="2368"/>
                  </a:lnTo>
                  <a:lnTo>
                    <a:pt x="5412" y="2429"/>
                  </a:lnTo>
                  <a:lnTo>
                    <a:pt x="5627" y="2491"/>
                  </a:lnTo>
                  <a:lnTo>
                    <a:pt x="5842" y="2583"/>
                  </a:lnTo>
                  <a:lnTo>
                    <a:pt x="6027" y="2706"/>
                  </a:lnTo>
                  <a:lnTo>
                    <a:pt x="6211" y="2860"/>
                  </a:lnTo>
                  <a:lnTo>
                    <a:pt x="6396" y="3013"/>
                  </a:lnTo>
                  <a:lnTo>
                    <a:pt x="6550" y="3198"/>
                  </a:lnTo>
                  <a:lnTo>
                    <a:pt x="6673" y="3382"/>
                  </a:lnTo>
                  <a:lnTo>
                    <a:pt x="6796" y="3567"/>
                  </a:lnTo>
                  <a:lnTo>
                    <a:pt x="6919" y="3782"/>
                  </a:lnTo>
                  <a:lnTo>
                    <a:pt x="6980" y="3997"/>
                  </a:lnTo>
                  <a:lnTo>
                    <a:pt x="7042" y="4213"/>
                  </a:lnTo>
                  <a:lnTo>
                    <a:pt x="7072" y="4459"/>
                  </a:lnTo>
                  <a:lnTo>
                    <a:pt x="7103" y="4705"/>
                  </a:lnTo>
                  <a:lnTo>
                    <a:pt x="7072" y="4951"/>
                  </a:lnTo>
                  <a:lnTo>
                    <a:pt x="7042" y="5197"/>
                  </a:lnTo>
                  <a:lnTo>
                    <a:pt x="6980" y="5412"/>
                  </a:lnTo>
                  <a:lnTo>
                    <a:pt x="6919" y="5658"/>
                  </a:lnTo>
                  <a:lnTo>
                    <a:pt x="6796" y="5842"/>
                  </a:lnTo>
                  <a:lnTo>
                    <a:pt x="6673" y="6058"/>
                  </a:lnTo>
                  <a:lnTo>
                    <a:pt x="6550" y="6242"/>
                  </a:lnTo>
                  <a:lnTo>
                    <a:pt x="6396" y="6427"/>
                  </a:lnTo>
                  <a:lnTo>
                    <a:pt x="6211" y="6580"/>
                  </a:lnTo>
                  <a:lnTo>
                    <a:pt x="6027" y="6703"/>
                  </a:lnTo>
                  <a:lnTo>
                    <a:pt x="5842" y="6826"/>
                  </a:lnTo>
                  <a:lnTo>
                    <a:pt x="5627" y="6919"/>
                  </a:lnTo>
                  <a:lnTo>
                    <a:pt x="5412" y="7011"/>
                  </a:lnTo>
                  <a:lnTo>
                    <a:pt x="5166" y="7072"/>
                  </a:lnTo>
                  <a:lnTo>
                    <a:pt x="4920" y="7103"/>
                  </a:lnTo>
                  <a:lnTo>
                    <a:pt x="4459" y="7103"/>
                  </a:lnTo>
                  <a:lnTo>
                    <a:pt x="4213" y="7072"/>
                  </a:lnTo>
                  <a:lnTo>
                    <a:pt x="3967" y="7011"/>
                  </a:lnTo>
                  <a:lnTo>
                    <a:pt x="3752" y="6919"/>
                  </a:lnTo>
                  <a:lnTo>
                    <a:pt x="3536" y="6826"/>
                  </a:lnTo>
                  <a:lnTo>
                    <a:pt x="3352" y="6703"/>
                  </a:lnTo>
                  <a:lnTo>
                    <a:pt x="3167" y="6580"/>
                  </a:lnTo>
                  <a:lnTo>
                    <a:pt x="2983" y="6427"/>
                  </a:lnTo>
                  <a:lnTo>
                    <a:pt x="2829" y="6242"/>
                  </a:lnTo>
                  <a:lnTo>
                    <a:pt x="2706" y="6058"/>
                  </a:lnTo>
                  <a:lnTo>
                    <a:pt x="2583" y="5842"/>
                  </a:lnTo>
                  <a:lnTo>
                    <a:pt x="2460" y="5658"/>
                  </a:lnTo>
                  <a:lnTo>
                    <a:pt x="2399" y="5412"/>
                  </a:lnTo>
                  <a:lnTo>
                    <a:pt x="2337" y="5197"/>
                  </a:lnTo>
                  <a:lnTo>
                    <a:pt x="2306" y="4951"/>
                  </a:lnTo>
                  <a:lnTo>
                    <a:pt x="2276" y="4705"/>
                  </a:lnTo>
                  <a:lnTo>
                    <a:pt x="2306" y="4459"/>
                  </a:lnTo>
                  <a:lnTo>
                    <a:pt x="2337" y="4213"/>
                  </a:lnTo>
                  <a:lnTo>
                    <a:pt x="2399" y="3997"/>
                  </a:lnTo>
                  <a:lnTo>
                    <a:pt x="2460" y="3782"/>
                  </a:lnTo>
                  <a:lnTo>
                    <a:pt x="2583" y="3567"/>
                  </a:lnTo>
                  <a:lnTo>
                    <a:pt x="2706" y="3382"/>
                  </a:lnTo>
                  <a:lnTo>
                    <a:pt x="2829" y="3198"/>
                  </a:lnTo>
                  <a:lnTo>
                    <a:pt x="2983" y="3013"/>
                  </a:lnTo>
                  <a:lnTo>
                    <a:pt x="3167" y="2860"/>
                  </a:lnTo>
                  <a:lnTo>
                    <a:pt x="3352" y="2706"/>
                  </a:lnTo>
                  <a:lnTo>
                    <a:pt x="3536" y="2583"/>
                  </a:lnTo>
                  <a:lnTo>
                    <a:pt x="3752" y="2491"/>
                  </a:lnTo>
                  <a:lnTo>
                    <a:pt x="3967" y="2429"/>
                  </a:lnTo>
                  <a:lnTo>
                    <a:pt x="4213" y="2368"/>
                  </a:lnTo>
                  <a:lnTo>
                    <a:pt x="4459" y="2306"/>
                  </a:lnTo>
                  <a:close/>
                  <a:moveTo>
                    <a:pt x="4705" y="0"/>
                  </a:moveTo>
                  <a:lnTo>
                    <a:pt x="4213" y="31"/>
                  </a:lnTo>
                  <a:lnTo>
                    <a:pt x="3752" y="92"/>
                  </a:lnTo>
                  <a:lnTo>
                    <a:pt x="3290" y="215"/>
                  </a:lnTo>
                  <a:lnTo>
                    <a:pt x="2860" y="369"/>
                  </a:lnTo>
                  <a:lnTo>
                    <a:pt x="2460" y="584"/>
                  </a:lnTo>
                  <a:lnTo>
                    <a:pt x="2060" y="800"/>
                  </a:lnTo>
                  <a:lnTo>
                    <a:pt x="1691" y="1076"/>
                  </a:lnTo>
                  <a:lnTo>
                    <a:pt x="1353" y="1384"/>
                  </a:lnTo>
                  <a:lnTo>
                    <a:pt x="1076" y="1722"/>
                  </a:lnTo>
                  <a:lnTo>
                    <a:pt x="800" y="2091"/>
                  </a:lnTo>
                  <a:lnTo>
                    <a:pt x="554" y="2460"/>
                  </a:lnTo>
                  <a:lnTo>
                    <a:pt x="369" y="2890"/>
                  </a:lnTo>
                  <a:lnTo>
                    <a:pt x="185" y="3321"/>
                  </a:lnTo>
                  <a:lnTo>
                    <a:pt x="92" y="3751"/>
                  </a:lnTo>
                  <a:lnTo>
                    <a:pt x="0" y="4243"/>
                  </a:lnTo>
                  <a:lnTo>
                    <a:pt x="0" y="4705"/>
                  </a:lnTo>
                  <a:lnTo>
                    <a:pt x="0" y="5197"/>
                  </a:lnTo>
                  <a:lnTo>
                    <a:pt x="92" y="5658"/>
                  </a:lnTo>
                  <a:lnTo>
                    <a:pt x="185" y="6119"/>
                  </a:lnTo>
                  <a:lnTo>
                    <a:pt x="369" y="6550"/>
                  </a:lnTo>
                  <a:lnTo>
                    <a:pt x="554" y="6949"/>
                  </a:lnTo>
                  <a:lnTo>
                    <a:pt x="800" y="7349"/>
                  </a:lnTo>
                  <a:lnTo>
                    <a:pt x="1076" y="7687"/>
                  </a:lnTo>
                  <a:lnTo>
                    <a:pt x="1353" y="8025"/>
                  </a:lnTo>
                  <a:lnTo>
                    <a:pt x="1691" y="8333"/>
                  </a:lnTo>
                  <a:lnTo>
                    <a:pt x="2060" y="8610"/>
                  </a:lnTo>
                  <a:lnTo>
                    <a:pt x="2460" y="8856"/>
                  </a:lnTo>
                  <a:lnTo>
                    <a:pt x="2860" y="9040"/>
                  </a:lnTo>
                  <a:lnTo>
                    <a:pt x="3290" y="9194"/>
                  </a:lnTo>
                  <a:lnTo>
                    <a:pt x="3752" y="9317"/>
                  </a:lnTo>
                  <a:lnTo>
                    <a:pt x="4213" y="9378"/>
                  </a:lnTo>
                  <a:lnTo>
                    <a:pt x="4705" y="9409"/>
                  </a:lnTo>
                  <a:lnTo>
                    <a:pt x="5166" y="9378"/>
                  </a:lnTo>
                  <a:lnTo>
                    <a:pt x="5627" y="9317"/>
                  </a:lnTo>
                  <a:lnTo>
                    <a:pt x="6088" y="9194"/>
                  </a:lnTo>
                  <a:lnTo>
                    <a:pt x="6519" y="9040"/>
                  </a:lnTo>
                  <a:lnTo>
                    <a:pt x="6919" y="8856"/>
                  </a:lnTo>
                  <a:lnTo>
                    <a:pt x="7318" y="8610"/>
                  </a:lnTo>
                  <a:lnTo>
                    <a:pt x="7687" y="8333"/>
                  </a:lnTo>
                  <a:lnTo>
                    <a:pt x="8026" y="8025"/>
                  </a:lnTo>
                  <a:lnTo>
                    <a:pt x="8302" y="7687"/>
                  </a:lnTo>
                  <a:lnTo>
                    <a:pt x="8579" y="7349"/>
                  </a:lnTo>
                  <a:lnTo>
                    <a:pt x="8825" y="6949"/>
                  </a:lnTo>
                  <a:lnTo>
                    <a:pt x="9009" y="6550"/>
                  </a:lnTo>
                  <a:lnTo>
                    <a:pt x="9194" y="6119"/>
                  </a:lnTo>
                  <a:lnTo>
                    <a:pt x="9286" y="5658"/>
                  </a:lnTo>
                  <a:lnTo>
                    <a:pt x="9378" y="5197"/>
                  </a:lnTo>
                  <a:lnTo>
                    <a:pt x="9378" y="4705"/>
                  </a:lnTo>
                  <a:lnTo>
                    <a:pt x="9378" y="4243"/>
                  </a:lnTo>
                  <a:lnTo>
                    <a:pt x="9286" y="3751"/>
                  </a:lnTo>
                  <a:lnTo>
                    <a:pt x="9194" y="3321"/>
                  </a:lnTo>
                  <a:lnTo>
                    <a:pt x="9009" y="2890"/>
                  </a:lnTo>
                  <a:lnTo>
                    <a:pt x="8825" y="2460"/>
                  </a:lnTo>
                  <a:lnTo>
                    <a:pt x="8579" y="2091"/>
                  </a:lnTo>
                  <a:lnTo>
                    <a:pt x="8302" y="1722"/>
                  </a:lnTo>
                  <a:lnTo>
                    <a:pt x="8026" y="1384"/>
                  </a:lnTo>
                  <a:lnTo>
                    <a:pt x="7687" y="1076"/>
                  </a:lnTo>
                  <a:lnTo>
                    <a:pt x="7318" y="800"/>
                  </a:lnTo>
                  <a:lnTo>
                    <a:pt x="6919" y="584"/>
                  </a:lnTo>
                  <a:lnTo>
                    <a:pt x="6519" y="369"/>
                  </a:lnTo>
                  <a:lnTo>
                    <a:pt x="6088" y="215"/>
                  </a:lnTo>
                  <a:lnTo>
                    <a:pt x="5627" y="92"/>
                  </a:lnTo>
                  <a:lnTo>
                    <a:pt x="5166" y="31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9"/>
            <p:cNvSpPr/>
            <p:nvPr/>
          </p:nvSpPr>
          <p:spPr>
            <a:xfrm>
              <a:off x="2332650" y="1395150"/>
              <a:ext cx="540466" cy="471068"/>
            </a:xfrm>
            <a:custGeom>
              <a:rect b="b" l="l" r="r" t="t"/>
              <a:pathLst>
                <a:path extrusionOk="0" h="54887" w="62973">
                  <a:moveTo>
                    <a:pt x="43847" y="3905"/>
                  </a:moveTo>
                  <a:lnTo>
                    <a:pt x="43847" y="10024"/>
                  </a:lnTo>
                  <a:lnTo>
                    <a:pt x="40096" y="10024"/>
                  </a:lnTo>
                  <a:lnTo>
                    <a:pt x="39788" y="9963"/>
                  </a:lnTo>
                  <a:lnTo>
                    <a:pt x="39481" y="9901"/>
                  </a:lnTo>
                  <a:lnTo>
                    <a:pt x="39204" y="9809"/>
                  </a:lnTo>
                  <a:lnTo>
                    <a:pt x="38927" y="9655"/>
                  </a:lnTo>
                  <a:lnTo>
                    <a:pt x="38682" y="9502"/>
                  </a:lnTo>
                  <a:lnTo>
                    <a:pt x="38436" y="9348"/>
                  </a:lnTo>
                  <a:lnTo>
                    <a:pt x="38220" y="9133"/>
                  </a:lnTo>
                  <a:lnTo>
                    <a:pt x="38036" y="8917"/>
                  </a:lnTo>
                  <a:lnTo>
                    <a:pt x="37851" y="8671"/>
                  </a:lnTo>
                  <a:lnTo>
                    <a:pt x="37698" y="8425"/>
                  </a:lnTo>
                  <a:lnTo>
                    <a:pt x="37575" y="8149"/>
                  </a:lnTo>
                  <a:lnTo>
                    <a:pt x="37482" y="7872"/>
                  </a:lnTo>
                  <a:lnTo>
                    <a:pt x="37390" y="7595"/>
                  </a:lnTo>
                  <a:lnTo>
                    <a:pt x="37359" y="7288"/>
                  </a:lnTo>
                  <a:lnTo>
                    <a:pt x="37329" y="6950"/>
                  </a:lnTo>
                  <a:lnTo>
                    <a:pt x="37359" y="6642"/>
                  </a:lnTo>
                  <a:lnTo>
                    <a:pt x="37390" y="6335"/>
                  </a:lnTo>
                  <a:lnTo>
                    <a:pt x="37482" y="6058"/>
                  </a:lnTo>
                  <a:lnTo>
                    <a:pt x="37575" y="5781"/>
                  </a:lnTo>
                  <a:lnTo>
                    <a:pt x="37698" y="5504"/>
                  </a:lnTo>
                  <a:lnTo>
                    <a:pt x="37851" y="5258"/>
                  </a:lnTo>
                  <a:lnTo>
                    <a:pt x="38036" y="5012"/>
                  </a:lnTo>
                  <a:lnTo>
                    <a:pt x="38220" y="4797"/>
                  </a:lnTo>
                  <a:lnTo>
                    <a:pt x="38436" y="4582"/>
                  </a:lnTo>
                  <a:lnTo>
                    <a:pt x="38682" y="4428"/>
                  </a:lnTo>
                  <a:lnTo>
                    <a:pt x="38927" y="4274"/>
                  </a:lnTo>
                  <a:lnTo>
                    <a:pt x="39204" y="4121"/>
                  </a:lnTo>
                  <a:lnTo>
                    <a:pt x="39481" y="4028"/>
                  </a:lnTo>
                  <a:lnTo>
                    <a:pt x="39788" y="3967"/>
                  </a:lnTo>
                  <a:lnTo>
                    <a:pt x="40096" y="3905"/>
                  </a:lnTo>
                  <a:close/>
                  <a:moveTo>
                    <a:pt x="25829" y="17711"/>
                  </a:moveTo>
                  <a:lnTo>
                    <a:pt x="25829" y="27520"/>
                  </a:lnTo>
                  <a:lnTo>
                    <a:pt x="11531" y="27520"/>
                  </a:lnTo>
                  <a:lnTo>
                    <a:pt x="12638" y="21063"/>
                  </a:lnTo>
                  <a:lnTo>
                    <a:pt x="12699" y="20725"/>
                  </a:lnTo>
                  <a:lnTo>
                    <a:pt x="12822" y="20356"/>
                  </a:lnTo>
                  <a:lnTo>
                    <a:pt x="12945" y="20048"/>
                  </a:lnTo>
                  <a:lnTo>
                    <a:pt x="13099" y="19741"/>
                  </a:lnTo>
                  <a:lnTo>
                    <a:pt x="13283" y="19433"/>
                  </a:lnTo>
                  <a:lnTo>
                    <a:pt x="13499" y="19157"/>
                  </a:lnTo>
                  <a:lnTo>
                    <a:pt x="13745" y="18911"/>
                  </a:lnTo>
                  <a:lnTo>
                    <a:pt x="13991" y="18665"/>
                  </a:lnTo>
                  <a:lnTo>
                    <a:pt x="14267" y="18449"/>
                  </a:lnTo>
                  <a:lnTo>
                    <a:pt x="14544" y="18265"/>
                  </a:lnTo>
                  <a:lnTo>
                    <a:pt x="14852" y="18111"/>
                  </a:lnTo>
                  <a:lnTo>
                    <a:pt x="15190" y="17957"/>
                  </a:lnTo>
                  <a:lnTo>
                    <a:pt x="15528" y="17865"/>
                  </a:lnTo>
                  <a:lnTo>
                    <a:pt x="15866" y="17773"/>
                  </a:lnTo>
                  <a:lnTo>
                    <a:pt x="16235" y="17742"/>
                  </a:lnTo>
                  <a:lnTo>
                    <a:pt x="16604" y="17711"/>
                  </a:lnTo>
                  <a:close/>
                  <a:moveTo>
                    <a:pt x="33885" y="17711"/>
                  </a:moveTo>
                  <a:lnTo>
                    <a:pt x="34684" y="17742"/>
                  </a:lnTo>
                  <a:lnTo>
                    <a:pt x="35453" y="17834"/>
                  </a:lnTo>
                  <a:lnTo>
                    <a:pt x="36191" y="17957"/>
                  </a:lnTo>
                  <a:lnTo>
                    <a:pt x="36960" y="18173"/>
                  </a:lnTo>
                  <a:lnTo>
                    <a:pt x="37667" y="18388"/>
                  </a:lnTo>
                  <a:lnTo>
                    <a:pt x="38374" y="18695"/>
                  </a:lnTo>
                  <a:lnTo>
                    <a:pt x="39081" y="19034"/>
                  </a:lnTo>
                  <a:lnTo>
                    <a:pt x="39727" y="19403"/>
                  </a:lnTo>
                  <a:lnTo>
                    <a:pt x="40373" y="19833"/>
                  </a:lnTo>
                  <a:lnTo>
                    <a:pt x="40988" y="20294"/>
                  </a:lnTo>
                  <a:lnTo>
                    <a:pt x="41541" y="20817"/>
                  </a:lnTo>
                  <a:lnTo>
                    <a:pt x="42095" y="21370"/>
                  </a:lnTo>
                  <a:lnTo>
                    <a:pt x="42587" y="21955"/>
                  </a:lnTo>
                  <a:lnTo>
                    <a:pt x="43048" y="22570"/>
                  </a:lnTo>
                  <a:lnTo>
                    <a:pt x="43447" y="23215"/>
                  </a:lnTo>
                  <a:lnTo>
                    <a:pt x="43816" y="23923"/>
                  </a:lnTo>
                  <a:lnTo>
                    <a:pt x="45569" y="27520"/>
                  </a:lnTo>
                  <a:lnTo>
                    <a:pt x="28135" y="27520"/>
                  </a:lnTo>
                  <a:lnTo>
                    <a:pt x="28135" y="17711"/>
                  </a:lnTo>
                  <a:close/>
                  <a:moveTo>
                    <a:pt x="60697" y="35822"/>
                  </a:moveTo>
                  <a:lnTo>
                    <a:pt x="60697" y="38005"/>
                  </a:lnTo>
                  <a:lnTo>
                    <a:pt x="58299" y="38005"/>
                  </a:lnTo>
                  <a:lnTo>
                    <a:pt x="58114" y="37975"/>
                  </a:lnTo>
                  <a:lnTo>
                    <a:pt x="57961" y="37882"/>
                  </a:lnTo>
                  <a:lnTo>
                    <a:pt x="57807" y="37790"/>
                  </a:lnTo>
                  <a:lnTo>
                    <a:pt x="57684" y="37698"/>
                  </a:lnTo>
                  <a:lnTo>
                    <a:pt x="57592" y="37575"/>
                  </a:lnTo>
                  <a:lnTo>
                    <a:pt x="57499" y="37421"/>
                  </a:lnTo>
                  <a:lnTo>
                    <a:pt x="57438" y="37237"/>
                  </a:lnTo>
                  <a:lnTo>
                    <a:pt x="57376" y="36991"/>
                  </a:lnTo>
                  <a:lnTo>
                    <a:pt x="57407" y="36745"/>
                  </a:lnTo>
                  <a:lnTo>
                    <a:pt x="57469" y="36499"/>
                  </a:lnTo>
                  <a:lnTo>
                    <a:pt x="57592" y="36283"/>
                  </a:lnTo>
                  <a:lnTo>
                    <a:pt x="57776" y="36099"/>
                  </a:lnTo>
                  <a:lnTo>
                    <a:pt x="57991" y="35945"/>
                  </a:lnTo>
                  <a:lnTo>
                    <a:pt x="58207" y="35853"/>
                  </a:lnTo>
                  <a:lnTo>
                    <a:pt x="58483" y="35822"/>
                  </a:lnTo>
                  <a:close/>
                  <a:moveTo>
                    <a:pt x="47322" y="29826"/>
                  </a:moveTo>
                  <a:lnTo>
                    <a:pt x="58360" y="31886"/>
                  </a:lnTo>
                  <a:lnTo>
                    <a:pt x="58699" y="31948"/>
                  </a:lnTo>
                  <a:lnTo>
                    <a:pt x="59037" y="32102"/>
                  </a:lnTo>
                  <a:lnTo>
                    <a:pt x="59344" y="32255"/>
                  </a:lnTo>
                  <a:lnTo>
                    <a:pt x="59621" y="32440"/>
                  </a:lnTo>
                  <a:lnTo>
                    <a:pt x="59867" y="32686"/>
                  </a:lnTo>
                  <a:lnTo>
                    <a:pt x="60082" y="32932"/>
                  </a:lnTo>
                  <a:lnTo>
                    <a:pt x="60298" y="33239"/>
                  </a:lnTo>
                  <a:lnTo>
                    <a:pt x="60451" y="33547"/>
                  </a:lnTo>
                  <a:lnTo>
                    <a:pt x="58053" y="33547"/>
                  </a:lnTo>
                  <a:lnTo>
                    <a:pt x="57684" y="33639"/>
                  </a:lnTo>
                  <a:lnTo>
                    <a:pt x="57315" y="33731"/>
                  </a:lnTo>
                  <a:lnTo>
                    <a:pt x="56946" y="33885"/>
                  </a:lnTo>
                  <a:lnTo>
                    <a:pt x="56608" y="34100"/>
                  </a:lnTo>
                  <a:lnTo>
                    <a:pt x="56300" y="34316"/>
                  </a:lnTo>
                  <a:lnTo>
                    <a:pt x="55993" y="34592"/>
                  </a:lnTo>
                  <a:lnTo>
                    <a:pt x="55747" y="34900"/>
                  </a:lnTo>
                  <a:lnTo>
                    <a:pt x="55532" y="35238"/>
                  </a:lnTo>
                  <a:lnTo>
                    <a:pt x="55347" y="35607"/>
                  </a:lnTo>
                  <a:lnTo>
                    <a:pt x="55224" y="35976"/>
                  </a:lnTo>
                  <a:lnTo>
                    <a:pt x="55132" y="36345"/>
                  </a:lnTo>
                  <a:lnTo>
                    <a:pt x="55070" y="36745"/>
                  </a:lnTo>
                  <a:lnTo>
                    <a:pt x="55101" y="37144"/>
                  </a:lnTo>
                  <a:lnTo>
                    <a:pt x="55132" y="37544"/>
                  </a:lnTo>
                  <a:lnTo>
                    <a:pt x="55224" y="37913"/>
                  </a:lnTo>
                  <a:lnTo>
                    <a:pt x="55316" y="38190"/>
                  </a:lnTo>
                  <a:lnTo>
                    <a:pt x="55439" y="38436"/>
                  </a:lnTo>
                  <a:lnTo>
                    <a:pt x="55562" y="38682"/>
                  </a:lnTo>
                  <a:lnTo>
                    <a:pt x="55716" y="38897"/>
                  </a:lnTo>
                  <a:lnTo>
                    <a:pt x="55870" y="39112"/>
                  </a:lnTo>
                  <a:lnTo>
                    <a:pt x="56054" y="39297"/>
                  </a:lnTo>
                  <a:lnTo>
                    <a:pt x="56239" y="39481"/>
                  </a:lnTo>
                  <a:lnTo>
                    <a:pt x="56454" y="39666"/>
                  </a:lnTo>
                  <a:lnTo>
                    <a:pt x="56669" y="39789"/>
                  </a:lnTo>
                  <a:lnTo>
                    <a:pt x="56915" y="39942"/>
                  </a:lnTo>
                  <a:lnTo>
                    <a:pt x="57130" y="40035"/>
                  </a:lnTo>
                  <a:lnTo>
                    <a:pt x="57407" y="40127"/>
                  </a:lnTo>
                  <a:lnTo>
                    <a:pt x="57653" y="40219"/>
                  </a:lnTo>
                  <a:lnTo>
                    <a:pt x="57930" y="40281"/>
                  </a:lnTo>
                  <a:lnTo>
                    <a:pt x="58207" y="40311"/>
                  </a:lnTo>
                  <a:lnTo>
                    <a:pt x="60697" y="40311"/>
                  </a:lnTo>
                  <a:lnTo>
                    <a:pt x="60697" y="45293"/>
                  </a:lnTo>
                  <a:lnTo>
                    <a:pt x="57592" y="45293"/>
                  </a:lnTo>
                  <a:lnTo>
                    <a:pt x="57438" y="44585"/>
                  </a:lnTo>
                  <a:lnTo>
                    <a:pt x="57223" y="43878"/>
                  </a:lnTo>
                  <a:lnTo>
                    <a:pt x="56946" y="43202"/>
                  </a:lnTo>
                  <a:lnTo>
                    <a:pt x="56638" y="42587"/>
                  </a:lnTo>
                  <a:lnTo>
                    <a:pt x="56239" y="41972"/>
                  </a:lnTo>
                  <a:lnTo>
                    <a:pt x="55808" y="41418"/>
                  </a:lnTo>
                  <a:lnTo>
                    <a:pt x="55347" y="40896"/>
                  </a:lnTo>
                  <a:lnTo>
                    <a:pt x="54824" y="40404"/>
                  </a:lnTo>
                  <a:lnTo>
                    <a:pt x="54271" y="39973"/>
                  </a:lnTo>
                  <a:lnTo>
                    <a:pt x="53656" y="39574"/>
                  </a:lnTo>
                  <a:lnTo>
                    <a:pt x="53041" y="39235"/>
                  </a:lnTo>
                  <a:lnTo>
                    <a:pt x="52364" y="38959"/>
                  </a:lnTo>
                  <a:lnTo>
                    <a:pt x="51688" y="38743"/>
                  </a:lnTo>
                  <a:lnTo>
                    <a:pt x="50981" y="38559"/>
                  </a:lnTo>
                  <a:lnTo>
                    <a:pt x="50243" y="38467"/>
                  </a:lnTo>
                  <a:lnTo>
                    <a:pt x="49474" y="38436"/>
                  </a:lnTo>
                  <a:lnTo>
                    <a:pt x="48736" y="38467"/>
                  </a:lnTo>
                  <a:lnTo>
                    <a:pt x="47998" y="38559"/>
                  </a:lnTo>
                  <a:lnTo>
                    <a:pt x="47291" y="38743"/>
                  </a:lnTo>
                  <a:lnTo>
                    <a:pt x="46584" y="38959"/>
                  </a:lnTo>
                  <a:lnTo>
                    <a:pt x="45938" y="39235"/>
                  </a:lnTo>
                  <a:lnTo>
                    <a:pt x="45292" y="39574"/>
                  </a:lnTo>
                  <a:lnTo>
                    <a:pt x="44708" y="39973"/>
                  </a:lnTo>
                  <a:lnTo>
                    <a:pt x="44155" y="40404"/>
                  </a:lnTo>
                  <a:lnTo>
                    <a:pt x="43632" y="40896"/>
                  </a:lnTo>
                  <a:lnTo>
                    <a:pt x="43140" y="41418"/>
                  </a:lnTo>
                  <a:lnTo>
                    <a:pt x="42710" y="41972"/>
                  </a:lnTo>
                  <a:lnTo>
                    <a:pt x="42341" y="42587"/>
                  </a:lnTo>
                  <a:lnTo>
                    <a:pt x="42002" y="43202"/>
                  </a:lnTo>
                  <a:lnTo>
                    <a:pt x="41726" y="43878"/>
                  </a:lnTo>
                  <a:lnTo>
                    <a:pt x="41510" y="44585"/>
                  </a:lnTo>
                  <a:lnTo>
                    <a:pt x="41387" y="45293"/>
                  </a:lnTo>
                  <a:lnTo>
                    <a:pt x="21217" y="45293"/>
                  </a:lnTo>
                  <a:lnTo>
                    <a:pt x="21063" y="44585"/>
                  </a:lnTo>
                  <a:lnTo>
                    <a:pt x="20848" y="43878"/>
                  </a:lnTo>
                  <a:lnTo>
                    <a:pt x="20571" y="43202"/>
                  </a:lnTo>
                  <a:lnTo>
                    <a:pt x="20263" y="42587"/>
                  </a:lnTo>
                  <a:lnTo>
                    <a:pt x="19864" y="41972"/>
                  </a:lnTo>
                  <a:lnTo>
                    <a:pt x="19433" y="41418"/>
                  </a:lnTo>
                  <a:lnTo>
                    <a:pt x="18972" y="40896"/>
                  </a:lnTo>
                  <a:lnTo>
                    <a:pt x="18449" y="40404"/>
                  </a:lnTo>
                  <a:lnTo>
                    <a:pt x="17896" y="39973"/>
                  </a:lnTo>
                  <a:lnTo>
                    <a:pt x="17311" y="39574"/>
                  </a:lnTo>
                  <a:lnTo>
                    <a:pt x="16666" y="39235"/>
                  </a:lnTo>
                  <a:lnTo>
                    <a:pt x="16020" y="38959"/>
                  </a:lnTo>
                  <a:lnTo>
                    <a:pt x="15313" y="38743"/>
                  </a:lnTo>
                  <a:lnTo>
                    <a:pt x="14606" y="38559"/>
                  </a:lnTo>
                  <a:lnTo>
                    <a:pt x="13868" y="38467"/>
                  </a:lnTo>
                  <a:lnTo>
                    <a:pt x="13130" y="38436"/>
                  </a:lnTo>
                  <a:lnTo>
                    <a:pt x="12361" y="38467"/>
                  </a:lnTo>
                  <a:lnTo>
                    <a:pt x="11623" y="38559"/>
                  </a:lnTo>
                  <a:lnTo>
                    <a:pt x="10916" y="38743"/>
                  </a:lnTo>
                  <a:lnTo>
                    <a:pt x="10209" y="38959"/>
                  </a:lnTo>
                  <a:lnTo>
                    <a:pt x="9563" y="39235"/>
                  </a:lnTo>
                  <a:lnTo>
                    <a:pt x="8917" y="39574"/>
                  </a:lnTo>
                  <a:lnTo>
                    <a:pt x="8333" y="39973"/>
                  </a:lnTo>
                  <a:lnTo>
                    <a:pt x="7780" y="40404"/>
                  </a:lnTo>
                  <a:lnTo>
                    <a:pt x="7257" y="40896"/>
                  </a:lnTo>
                  <a:lnTo>
                    <a:pt x="6796" y="41418"/>
                  </a:lnTo>
                  <a:lnTo>
                    <a:pt x="6365" y="41972"/>
                  </a:lnTo>
                  <a:lnTo>
                    <a:pt x="5965" y="42587"/>
                  </a:lnTo>
                  <a:lnTo>
                    <a:pt x="5658" y="43202"/>
                  </a:lnTo>
                  <a:lnTo>
                    <a:pt x="5381" y="43878"/>
                  </a:lnTo>
                  <a:lnTo>
                    <a:pt x="5166" y="44585"/>
                  </a:lnTo>
                  <a:lnTo>
                    <a:pt x="5012" y="45293"/>
                  </a:lnTo>
                  <a:lnTo>
                    <a:pt x="2306" y="45293"/>
                  </a:lnTo>
                  <a:lnTo>
                    <a:pt x="2306" y="32163"/>
                  </a:lnTo>
                  <a:lnTo>
                    <a:pt x="2306" y="31917"/>
                  </a:lnTo>
                  <a:lnTo>
                    <a:pt x="2368" y="31671"/>
                  </a:lnTo>
                  <a:lnTo>
                    <a:pt x="2399" y="31456"/>
                  </a:lnTo>
                  <a:lnTo>
                    <a:pt x="2491" y="31241"/>
                  </a:lnTo>
                  <a:lnTo>
                    <a:pt x="2583" y="31025"/>
                  </a:lnTo>
                  <a:lnTo>
                    <a:pt x="2706" y="30841"/>
                  </a:lnTo>
                  <a:lnTo>
                    <a:pt x="2829" y="30656"/>
                  </a:lnTo>
                  <a:lnTo>
                    <a:pt x="2983" y="30503"/>
                  </a:lnTo>
                  <a:lnTo>
                    <a:pt x="3167" y="30349"/>
                  </a:lnTo>
                  <a:lnTo>
                    <a:pt x="3352" y="30226"/>
                  </a:lnTo>
                  <a:lnTo>
                    <a:pt x="3536" y="30103"/>
                  </a:lnTo>
                  <a:lnTo>
                    <a:pt x="3752" y="30011"/>
                  </a:lnTo>
                  <a:lnTo>
                    <a:pt x="3936" y="29919"/>
                  </a:lnTo>
                  <a:lnTo>
                    <a:pt x="4182" y="29857"/>
                  </a:lnTo>
                  <a:lnTo>
                    <a:pt x="4397" y="29826"/>
                  </a:lnTo>
                  <a:lnTo>
                    <a:pt x="5012" y="29826"/>
                  </a:lnTo>
                  <a:lnTo>
                    <a:pt x="5012" y="35146"/>
                  </a:lnTo>
                  <a:lnTo>
                    <a:pt x="5043" y="35361"/>
                  </a:lnTo>
                  <a:lnTo>
                    <a:pt x="5104" y="35576"/>
                  </a:lnTo>
                  <a:lnTo>
                    <a:pt x="5197" y="35791"/>
                  </a:lnTo>
                  <a:lnTo>
                    <a:pt x="5350" y="35945"/>
                  </a:lnTo>
                  <a:lnTo>
                    <a:pt x="5535" y="36099"/>
                  </a:lnTo>
                  <a:lnTo>
                    <a:pt x="5719" y="36191"/>
                  </a:lnTo>
                  <a:lnTo>
                    <a:pt x="5935" y="36283"/>
                  </a:lnTo>
                  <a:lnTo>
                    <a:pt x="6396" y="36283"/>
                  </a:lnTo>
                  <a:lnTo>
                    <a:pt x="6611" y="36191"/>
                  </a:lnTo>
                  <a:lnTo>
                    <a:pt x="6796" y="36099"/>
                  </a:lnTo>
                  <a:lnTo>
                    <a:pt x="6980" y="35945"/>
                  </a:lnTo>
                  <a:lnTo>
                    <a:pt x="7103" y="35791"/>
                  </a:lnTo>
                  <a:lnTo>
                    <a:pt x="7226" y="35576"/>
                  </a:lnTo>
                  <a:lnTo>
                    <a:pt x="7288" y="35361"/>
                  </a:lnTo>
                  <a:lnTo>
                    <a:pt x="7318" y="35146"/>
                  </a:lnTo>
                  <a:lnTo>
                    <a:pt x="7318" y="29826"/>
                  </a:lnTo>
                  <a:close/>
                  <a:moveTo>
                    <a:pt x="13130" y="40711"/>
                  </a:moveTo>
                  <a:lnTo>
                    <a:pt x="13714" y="40742"/>
                  </a:lnTo>
                  <a:lnTo>
                    <a:pt x="14298" y="40834"/>
                  </a:lnTo>
                  <a:lnTo>
                    <a:pt x="14882" y="40988"/>
                  </a:lnTo>
                  <a:lnTo>
                    <a:pt x="15405" y="41203"/>
                  </a:lnTo>
                  <a:lnTo>
                    <a:pt x="15928" y="41449"/>
                  </a:lnTo>
                  <a:lnTo>
                    <a:pt x="16420" y="41726"/>
                  </a:lnTo>
                  <a:lnTo>
                    <a:pt x="16881" y="42095"/>
                  </a:lnTo>
                  <a:lnTo>
                    <a:pt x="17311" y="42464"/>
                  </a:lnTo>
                  <a:lnTo>
                    <a:pt x="17680" y="42894"/>
                  </a:lnTo>
                  <a:lnTo>
                    <a:pt x="18019" y="43356"/>
                  </a:lnTo>
                  <a:lnTo>
                    <a:pt x="18326" y="43817"/>
                  </a:lnTo>
                  <a:lnTo>
                    <a:pt x="18572" y="44340"/>
                  </a:lnTo>
                  <a:lnTo>
                    <a:pt x="18787" y="44893"/>
                  </a:lnTo>
                  <a:lnTo>
                    <a:pt x="18910" y="45446"/>
                  </a:lnTo>
                  <a:lnTo>
                    <a:pt x="19003" y="46061"/>
                  </a:lnTo>
                  <a:lnTo>
                    <a:pt x="19033" y="46646"/>
                  </a:lnTo>
                  <a:lnTo>
                    <a:pt x="19003" y="47261"/>
                  </a:lnTo>
                  <a:lnTo>
                    <a:pt x="18910" y="47845"/>
                  </a:lnTo>
                  <a:lnTo>
                    <a:pt x="18787" y="48398"/>
                  </a:lnTo>
                  <a:lnTo>
                    <a:pt x="18572" y="48952"/>
                  </a:lnTo>
                  <a:lnTo>
                    <a:pt x="18326" y="49474"/>
                  </a:lnTo>
                  <a:lnTo>
                    <a:pt x="18019" y="49966"/>
                  </a:lnTo>
                  <a:lnTo>
                    <a:pt x="17680" y="50428"/>
                  </a:lnTo>
                  <a:lnTo>
                    <a:pt x="17311" y="50827"/>
                  </a:lnTo>
                  <a:lnTo>
                    <a:pt x="16881" y="51227"/>
                  </a:lnTo>
                  <a:lnTo>
                    <a:pt x="16420" y="51565"/>
                  </a:lnTo>
                  <a:lnTo>
                    <a:pt x="15928" y="51873"/>
                  </a:lnTo>
                  <a:lnTo>
                    <a:pt x="15405" y="52119"/>
                  </a:lnTo>
                  <a:lnTo>
                    <a:pt x="14882" y="52303"/>
                  </a:lnTo>
                  <a:lnTo>
                    <a:pt x="14298" y="52457"/>
                  </a:lnTo>
                  <a:lnTo>
                    <a:pt x="13714" y="52549"/>
                  </a:lnTo>
                  <a:lnTo>
                    <a:pt x="13130" y="52580"/>
                  </a:lnTo>
                  <a:lnTo>
                    <a:pt x="12515" y="52549"/>
                  </a:lnTo>
                  <a:lnTo>
                    <a:pt x="11931" y="52457"/>
                  </a:lnTo>
                  <a:lnTo>
                    <a:pt x="11346" y="52303"/>
                  </a:lnTo>
                  <a:lnTo>
                    <a:pt x="10824" y="52119"/>
                  </a:lnTo>
                  <a:lnTo>
                    <a:pt x="10301" y="51873"/>
                  </a:lnTo>
                  <a:lnTo>
                    <a:pt x="9809" y="51565"/>
                  </a:lnTo>
                  <a:lnTo>
                    <a:pt x="9348" y="51227"/>
                  </a:lnTo>
                  <a:lnTo>
                    <a:pt x="8917" y="50827"/>
                  </a:lnTo>
                  <a:lnTo>
                    <a:pt x="8548" y="50428"/>
                  </a:lnTo>
                  <a:lnTo>
                    <a:pt x="8210" y="49966"/>
                  </a:lnTo>
                  <a:lnTo>
                    <a:pt x="7903" y="49474"/>
                  </a:lnTo>
                  <a:lnTo>
                    <a:pt x="7657" y="48952"/>
                  </a:lnTo>
                  <a:lnTo>
                    <a:pt x="7441" y="48398"/>
                  </a:lnTo>
                  <a:lnTo>
                    <a:pt x="7318" y="47845"/>
                  </a:lnTo>
                  <a:lnTo>
                    <a:pt x="7226" y="47261"/>
                  </a:lnTo>
                  <a:lnTo>
                    <a:pt x="7195" y="46646"/>
                  </a:lnTo>
                  <a:lnTo>
                    <a:pt x="7226" y="46061"/>
                  </a:lnTo>
                  <a:lnTo>
                    <a:pt x="7318" y="45446"/>
                  </a:lnTo>
                  <a:lnTo>
                    <a:pt x="7441" y="44893"/>
                  </a:lnTo>
                  <a:lnTo>
                    <a:pt x="7657" y="44340"/>
                  </a:lnTo>
                  <a:lnTo>
                    <a:pt x="7903" y="43817"/>
                  </a:lnTo>
                  <a:lnTo>
                    <a:pt x="8210" y="43356"/>
                  </a:lnTo>
                  <a:lnTo>
                    <a:pt x="8548" y="42894"/>
                  </a:lnTo>
                  <a:lnTo>
                    <a:pt x="8917" y="42464"/>
                  </a:lnTo>
                  <a:lnTo>
                    <a:pt x="9348" y="42095"/>
                  </a:lnTo>
                  <a:lnTo>
                    <a:pt x="9809" y="41726"/>
                  </a:lnTo>
                  <a:lnTo>
                    <a:pt x="10301" y="41449"/>
                  </a:lnTo>
                  <a:lnTo>
                    <a:pt x="10824" y="41203"/>
                  </a:lnTo>
                  <a:lnTo>
                    <a:pt x="11346" y="40988"/>
                  </a:lnTo>
                  <a:lnTo>
                    <a:pt x="11931" y="40834"/>
                  </a:lnTo>
                  <a:lnTo>
                    <a:pt x="12515" y="40742"/>
                  </a:lnTo>
                  <a:lnTo>
                    <a:pt x="13130" y="40711"/>
                  </a:lnTo>
                  <a:close/>
                  <a:moveTo>
                    <a:pt x="49474" y="40711"/>
                  </a:moveTo>
                  <a:lnTo>
                    <a:pt x="50089" y="40742"/>
                  </a:lnTo>
                  <a:lnTo>
                    <a:pt x="50673" y="40834"/>
                  </a:lnTo>
                  <a:lnTo>
                    <a:pt x="51258" y="40988"/>
                  </a:lnTo>
                  <a:lnTo>
                    <a:pt x="51780" y="41203"/>
                  </a:lnTo>
                  <a:lnTo>
                    <a:pt x="52303" y="41449"/>
                  </a:lnTo>
                  <a:lnTo>
                    <a:pt x="52795" y="41726"/>
                  </a:lnTo>
                  <a:lnTo>
                    <a:pt x="53256" y="42095"/>
                  </a:lnTo>
                  <a:lnTo>
                    <a:pt x="53687" y="42464"/>
                  </a:lnTo>
                  <a:lnTo>
                    <a:pt x="54056" y="42894"/>
                  </a:lnTo>
                  <a:lnTo>
                    <a:pt x="54394" y="43356"/>
                  </a:lnTo>
                  <a:lnTo>
                    <a:pt x="54701" y="43817"/>
                  </a:lnTo>
                  <a:lnTo>
                    <a:pt x="54947" y="44340"/>
                  </a:lnTo>
                  <a:lnTo>
                    <a:pt x="55132" y="44893"/>
                  </a:lnTo>
                  <a:lnTo>
                    <a:pt x="55286" y="45446"/>
                  </a:lnTo>
                  <a:lnTo>
                    <a:pt x="55378" y="46061"/>
                  </a:lnTo>
                  <a:lnTo>
                    <a:pt x="55409" y="46646"/>
                  </a:lnTo>
                  <a:lnTo>
                    <a:pt x="55378" y="47261"/>
                  </a:lnTo>
                  <a:lnTo>
                    <a:pt x="55286" y="47845"/>
                  </a:lnTo>
                  <a:lnTo>
                    <a:pt x="55132" y="48398"/>
                  </a:lnTo>
                  <a:lnTo>
                    <a:pt x="54947" y="48952"/>
                  </a:lnTo>
                  <a:lnTo>
                    <a:pt x="54701" y="49474"/>
                  </a:lnTo>
                  <a:lnTo>
                    <a:pt x="54394" y="49966"/>
                  </a:lnTo>
                  <a:lnTo>
                    <a:pt x="54056" y="50428"/>
                  </a:lnTo>
                  <a:lnTo>
                    <a:pt x="53687" y="50827"/>
                  </a:lnTo>
                  <a:lnTo>
                    <a:pt x="53256" y="51227"/>
                  </a:lnTo>
                  <a:lnTo>
                    <a:pt x="52795" y="51565"/>
                  </a:lnTo>
                  <a:lnTo>
                    <a:pt x="52303" y="51873"/>
                  </a:lnTo>
                  <a:lnTo>
                    <a:pt x="51780" y="52119"/>
                  </a:lnTo>
                  <a:lnTo>
                    <a:pt x="51258" y="52303"/>
                  </a:lnTo>
                  <a:lnTo>
                    <a:pt x="50673" y="52457"/>
                  </a:lnTo>
                  <a:lnTo>
                    <a:pt x="50089" y="52549"/>
                  </a:lnTo>
                  <a:lnTo>
                    <a:pt x="49474" y="52580"/>
                  </a:lnTo>
                  <a:lnTo>
                    <a:pt x="48890" y="52549"/>
                  </a:lnTo>
                  <a:lnTo>
                    <a:pt x="48275" y="52457"/>
                  </a:lnTo>
                  <a:lnTo>
                    <a:pt x="47721" y="52303"/>
                  </a:lnTo>
                  <a:lnTo>
                    <a:pt x="47168" y="52119"/>
                  </a:lnTo>
                  <a:lnTo>
                    <a:pt x="46645" y="51873"/>
                  </a:lnTo>
                  <a:lnTo>
                    <a:pt x="46184" y="51565"/>
                  </a:lnTo>
                  <a:lnTo>
                    <a:pt x="45723" y="51227"/>
                  </a:lnTo>
                  <a:lnTo>
                    <a:pt x="45292" y="50827"/>
                  </a:lnTo>
                  <a:lnTo>
                    <a:pt x="44923" y="50428"/>
                  </a:lnTo>
                  <a:lnTo>
                    <a:pt x="44554" y="49966"/>
                  </a:lnTo>
                  <a:lnTo>
                    <a:pt x="44278" y="49474"/>
                  </a:lnTo>
                  <a:lnTo>
                    <a:pt x="44032" y="48952"/>
                  </a:lnTo>
                  <a:lnTo>
                    <a:pt x="43816" y="48398"/>
                  </a:lnTo>
                  <a:lnTo>
                    <a:pt x="43663" y="47845"/>
                  </a:lnTo>
                  <a:lnTo>
                    <a:pt x="43570" y="47261"/>
                  </a:lnTo>
                  <a:lnTo>
                    <a:pt x="43540" y="46646"/>
                  </a:lnTo>
                  <a:lnTo>
                    <a:pt x="43570" y="46061"/>
                  </a:lnTo>
                  <a:lnTo>
                    <a:pt x="43663" y="45446"/>
                  </a:lnTo>
                  <a:lnTo>
                    <a:pt x="43816" y="44893"/>
                  </a:lnTo>
                  <a:lnTo>
                    <a:pt x="44032" y="44340"/>
                  </a:lnTo>
                  <a:lnTo>
                    <a:pt x="44278" y="43817"/>
                  </a:lnTo>
                  <a:lnTo>
                    <a:pt x="44554" y="43356"/>
                  </a:lnTo>
                  <a:lnTo>
                    <a:pt x="44923" y="42894"/>
                  </a:lnTo>
                  <a:lnTo>
                    <a:pt x="45292" y="42464"/>
                  </a:lnTo>
                  <a:lnTo>
                    <a:pt x="45723" y="42095"/>
                  </a:lnTo>
                  <a:lnTo>
                    <a:pt x="46184" y="41726"/>
                  </a:lnTo>
                  <a:lnTo>
                    <a:pt x="46645" y="41449"/>
                  </a:lnTo>
                  <a:lnTo>
                    <a:pt x="47168" y="41203"/>
                  </a:lnTo>
                  <a:lnTo>
                    <a:pt x="47721" y="40988"/>
                  </a:lnTo>
                  <a:lnTo>
                    <a:pt x="48275" y="40834"/>
                  </a:lnTo>
                  <a:lnTo>
                    <a:pt x="48890" y="40742"/>
                  </a:lnTo>
                  <a:lnTo>
                    <a:pt x="49474" y="40711"/>
                  </a:lnTo>
                  <a:close/>
                  <a:moveTo>
                    <a:pt x="45016" y="0"/>
                  </a:moveTo>
                  <a:lnTo>
                    <a:pt x="44770" y="31"/>
                  </a:lnTo>
                  <a:lnTo>
                    <a:pt x="44554" y="93"/>
                  </a:lnTo>
                  <a:lnTo>
                    <a:pt x="44370" y="216"/>
                  </a:lnTo>
                  <a:lnTo>
                    <a:pt x="44185" y="339"/>
                  </a:lnTo>
                  <a:lnTo>
                    <a:pt x="44062" y="523"/>
                  </a:lnTo>
                  <a:lnTo>
                    <a:pt x="43939" y="708"/>
                  </a:lnTo>
                  <a:lnTo>
                    <a:pt x="43878" y="923"/>
                  </a:lnTo>
                  <a:lnTo>
                    <a:pt x="43847" y="1169"/>
                  </a:lnTo>
                  <a:lnTo>
                    <a:pt x="43847" y="1599"/>
                  </a:lnTo>
                  <a:lnTo>
                    <a:pt x="40403" y="1599"/>
                  </a:lnTo>
                  <a:lnTo>
                    <a:pt x="39911" y="1630"/>
                  </a:lnTo>
                  <a:lnTo>
                    <a:pt x="39450" y="1692"/>
                  </a:lnTo>
                  <a:lnTo>
                    <a:pt x="39020" y="1784"/>
                  </a:lnTo>
                  <a:lnTo>
                    <a:pt x="38589" y="1907"/>
                  </a:lnTo>
                  <a:lnTo>
                    <a:pt x="38159" y="2091"/>
                  </a:lnTo>
                  <a:lnTo>
                    <a:pt x="37759" y="2307"/>
                  </a:lnTo>
                  <a:lnTo>
                    <a:pt x="37359" y="2522"/>
                  </a:lnTo>
                  <a:lnTo>
                    <a:pt x="37021" y="2798"/>
                  </a:lnTo>
                  <a:lnTo>
                    <a:pt x="36683" y="3106"/>
                  </a:lnTo>
                  <a:lnTo>
                    <a:pt x="36375" y="3413"/>
                  </a:lnTo>
                  <a:lnTo>
                    <a:pt x="36099" y="3782"/>
                  </a:lnTo>
                  <a:lnTo>
                    <a:pt x="35853" y="4151"/>
                  </a:lnTo>
                  <a:lnTo>
                    <a:pt x="35607" y="4520"/>
                  </a:lnTo>
                  <a:lnTo>
                    <a:pt x="35422" y="4951"/>
                  </a:lnTo>
                  <a:lnTo>
                    <a:pt x="35268" y="5381"/>
                  </a:lnTo>
                  <a:lnTo>
                    <a:pt x="35145" y="5812"/>
                  </a:lnTo>
                  <a:lnTo>
                    <a:pt x="17957" y="5812"/>
                  </a:lnTo>
                  <a:lnTo>
                    <a:pt x="17281" y="5843"/>
                  </a:lnTo>
                  <a:lnTo>
                    <a:pt x="16635" y="5873"/>
                  </a:lnTo>
                  <a:lnTo>
                    <a:pt x="15989" y="5966"/>
                  </a:lnTo>
                  <a:lnTo>
                    <a:pt x="15344" y="6089"/>
                  </a:lnTo>
                  <a:lnTo>
                    <a:pt x="14729" y="6212"/>
                  </a:lnTo>
                  <a:lnTo>
                    <a:pt x="14114" y="6396"/>
                  </a:lnTo>
                  <a:lnTo>
                    <a:pt x="13499" y="6611"/>
                  </a:lnTo>
                  <a:lnTo>
                    <a:pt x="12914" y="6827"/>
                  </a:lnTo>
                  <a:lnTo>
                    <a:pt x="12361" y="7103"/>
                  </a:lnTo>
                  <a:lnTo>
                    <a:pt x="11808" y="7380"/>
                  </a:lnTo>
                  <a:lnTo>
                    <a:pt x="11254" y="7687"/>
                  </a:lnTo>
                  <a:lnTo>
                    <a:pt x="10731" y="8026"/>
                  </a:lnTo>
                  <a:lnTo>
                    <a:pt x="10209" y="8395"/>
                  </a:lnTo>
                  <a:lnTo>
                    <a:pt x="9717" y="8764"/>
                  </a:lnTo>
                  <a:lnTo>
                    <a:pt x="9255" y="9194"/>
                  </a:lnTo>
                  <a:lnTo>
                    <a:pt x="8825" y="9625"/>
                  </a:lnTo>
                  <a:lnTo>
                    <a:pt x="8394" y="10055"/>
                  </a:lnTo>
                  <a:lnTo>
                    <a:pt x="7964" y="10516"/>
                  </a:lnTo>
                  <a:lnTo>
                    <a:pt x="7595" y="11008"/>
                  </a:lnTo>
                  <a:lnTo>
                    <a:pt x="7226" y="11531"/>
                  </a:lnTo>
                  <a:lnTo>
                    <a:pt x="6888" y="12054"/>
                  </a:lnTo>
                  <a:lnTo>
                    <a:pt x="6580" y="12607"/>
                  </a:lnTo>
                  <a:lnTo>
                    <a:pt x="6304" y="13161"/>
                  </a:lnTo>
                  <a:lnTo>
                    <a:pt x="6027" y="13714"/>
                  </a:lnTo>
                  <a:lnTo>
                    <a:pt x="5812" y="14329"/>
                  </a:lnTo>
                  <a:lnTo>
                    <a:pt x="5596" y="14913"/>
                  </a:lnTo>
                  <a:lnTo>
                    <a:pt x="5412" y="15528"/>
                  </a:lnTo>
                  <a:lnTo>
                    <a:pt x="5289" y="16143"/>
                  </a:lnTo>
                  <a:lnTo>
                    <a:pt x="5166" y="16789"/>
                  </a:lnTo>
                  <a:lnTo>
                    <a:pt x="5074" y="17435"/>
                  </a:lnTo>
                  <a:lnTo>
                    <a:pt x="5043" y="18111"/>
                  </a:lnTo>
                  <a:lnTo>
                    <a:pt x="5012" y="18757"/>
                  </a:lnTo>
                  <a:lnTo>
                    <a:pt x="5012" y="27520"/>
                  </a:lnTo>
                  <a:lnTo>
                    <a:pt x="4643" y="27520"/>
                  </a:lnTo>
                  <a:lnTo>
                    <a:pt x="4182" y="27551"/>
                  </a:lnTo>
                  <a:lnTo>
                    <a:pt x="3721" y="27612"/>
                  </a:lnTo>
                  <a:lnTo>
                    <a:pt x="3260" y="27735"/>
                  </a:lnTo>
                  <a:lnTo>
                    <a:pt x="2829" y="27889"/>
                  </a:lnTo>
                  <a:lnTo>
                    <a:pt x="2429" y="28074"/>
                  </a:lnTo>
                  <a:lnTo>
                    <a:pt x="2060" y="28320"/>
                  </a:lnTo>
                  <a:lnTo>
                    <a:pt x="1691" y="28566"/>
                  </a:lnTo>
                  <a:lnTo>
                    <a:pt x="1384" y="28873"/>
                  </a:lnTo>
                  <a:lnTo>
                    <a:pt x="1076" y="29211"/>
                  </a:lnTo>
                  <a:lnTo>
                    <a:pt x="800" y="29550"/>
                  </a:lnTo>
                  <a:lnTo>
                    <a:pt x="584" y="29949"/>
                  </a:lnTo>
                  <a:lnTo>
                    <a:pt x="369" y="30349"/>
                  </a:lnTo>
                  <a:lnTo>
                    <a:pt x="215" y="30779"/>
                  </a:lnTo>
                  <a:lnTo>
                    <a:pt x="92" y="31210"/>
                  </a:lnTo>
                  <a:lnTo>
                    <a:pt x="31" y="31671"/>
                  </a:lnTo>
                  <a:lnTo>
                    <a:pt x="0" y="32163"/>
                  </a:lnTo>
                  <a:lnTo>
                    <a:pt x="0" y="46430"/>
                  </a:lnTo>
                  <a:lnTo>
                    <a:pt x="31" y="46676"/>
                  </a:lnTo>
                  <a:lnTo>
                    <a:pt x="92" y="46892"/>
                  </a:lnTo>
                  <a:lnTo>
                    <a:pt x="215" y="47076"/>
                  </a:lnTo>
                  <a:lnTo>
                    <a:pt x="338" y="47261"/>
                  </a:lnTo>
                  <a:lnTo>
                    <a:pt x="523" y="47384"/>
                  </a:lnTo>
                  <a:lnTo>
                    <a:pt x="707" y="47507"/>
                  </a:lnTo>
                  <a:lnTo>
                    <a:pt x="923" y="47568"/>
                  </a:lnTo>
                  <a:lnTo>
                    <a:pt x="1169" y="47599"/>
                  </a:lnTo>
                  <a:lnTo>
                    <a:pt x="4951" y="47599"/>
                  </a:lnTo>
                  <a:lnTo>
                    <a:pt x="5074" y="48337"/>
                  </a:lnTo>
                  <a:lnTo>
                    <a:pt x="5258" y="49075"/>
                  </a:lnTo>
                  <a:lnTo>
                    <a:pt x="5504" y="49782"/>
                  </a:lnTo>
                  <a:lnTo>
                    <a:pt x="5812" y="50458"/>
                  </a:lnTo>
                  <a:lnTo>
                    <a:pt x="6211" y="51104"/>
                  </a:lnTo>
                  <a:lnTo>
                    <a:pt x="6611" y="51688"/>
                  </a:lnTo>
                  <a:lnTo>
                    <a:pt x="7103" y="52242"/>
                  </a:lnTo>
                  <a:lnTo>
                    <a:pt x="7626" y="52765"/>
                  </a:lnTo>
                  <a:lnTo>
                    <a:pt x="8179" y="53226"/>
                  </a:lnTo>
                  <a:lnTo>
                    <a:pt x="8794" y="53656"/>
                  </a:lnTo>
                  <a:lnTo>
                    <a:pt x="9440" y="54025"/>
                  </a:lnTo>
                  <a:lnTo>
                    <a:pt x="10116" y="54302"/>
                  </a:lnTo>
                  <a:lnTo>
                    <a:pt x="10824" y="54548"/>
                  </a:lnTo>
                  <a:lnTo>
                    <a:pt x="11562" y="54732"/>
                  </a:lnTo>
                  <a:lnTo>
                    <a:pt x="12330" y="54855"/>
                  </a:lnTo>
                  <a:lnTo>
                    <a:pt x="12730" y="54855"/>
                  </a:lnTo>
                  <a:lnTo>
                    <a:pt x="13130" y="54886"/>
                  </a:lnTo>
                  <a:lnTo>
                    <a:pt x="13499" y="54855"/>
                  </a:lnTo>
                  <a:lnTo>
                    <a:pt x="13898" y="54855"/>
                  </a:lnTo>
                  <a:lnTo>
                    <a:pt x="14667" y="54732"/>
                  </a:lnTo>
                  <a:lnTo>
                    <a:pt x="15405" y="54548"/>
                  </a:lnTo>
                  <a:lnTo>
                    <a:pt x="16112" y="54302"/>
                  </a:lnTo>
                  <a:lnTo>
                    <a:pt x="16789" y="54025"/>
                  </a:lnTo>
                  <a:lnTo>
                    <a:pt x="17434" y="53656"/>
                  </a:lnTo>
                  <a:lnTo>
                    <a:pt x="18049" y="53226"/>
                  </a:lnTo>
                  <a:lnTo>
                    <a:pt x="18603" y="52765"/>
                  </a:lnTo>
                  <a:lnTo>
                    <a:pt x="19126" y="52242"/>
                  </a:lnTo>
                  <a:lnTo>
                    <a:pt x="19618" y="51688"/>
                  </a:lnTo>
                  <a:lnTo>
                    <a:pt x="20017" y="51104"/>
                  </a:lnTo>
                  <a:lnTo>
                    <a:pt x="20417" y="50458"/>
                  </a:lnTo>
                  <a:lnTo>
                    <a:pt x="20725" y="49782"/>
                  </a:lnTo>
                  <a:lnTo>
                    <a:pt x="20971" y="49075"/>
                  </a:lnTo>
                  <a:lnTo>
                    <a:pt x="21155" y="48337"/>
                  </a:lnTo>
                  <a:lnTo>
                    <a:pt x="21278" y="47599"/>
                  </a:lnTo>
                  <a:lnTo>
                    <a:pt x="41326" y="47599"/>
                  </a:lnTo>
                  <a:lnTo>
                    <a:pt x="41449" y="48337"/>
                  </a:lnTo>
                  <a:lnTo>
                    <a:pt x="41633" y="49075"/>
                  </a:lnTo>
                  <a:lnTo>
                    <a:pt x="41879" y="49782"/>
                  </a:lnTo>
                  <a:lnTo>
                    <a:pt x="42187" y="50458"/>
                  </a:lnTo>
                  <a:lnTo>
                    <a:pt x="42556" y="51104"/>
                  </a:lnTo>
                  <a:lnTo>
                    <a:pt x="42986" y="51688"/>
                  </a:lnTo>
                  <a:lnTo>
                    <a:pt x="43478" y="52242"/>
                  </a:lnTo>
                  <a:lnTo>
                    <a:pt x="44001" y="52765"/>
                  </a:lnTo>
                  <a:lnTo>
                    <a:pt x="44554" y="53226"/>
                  </a:lnTo>
                  <a:lnTo>
                    <a:pt x="45169" y="53656"/>
                  </a:lnTo>
                  <a:lnTo>
                    <a:pt x="45815" y="54025"/>
                  </a:lnTo>
                  <a:lnTo>
                    <a:pt x="46492" y="54302"/>
                  </a:lnTo>
                  <a:lnTo>
                    <a:pt x="47199" y="54548"/>
                  </a:lnTo>
                  <a:lnTo>
                    <a:pt x="47937" y="54732"/>
                  </a:lnTo>
                  <a:lnTo>
                    <a:pt x="48705" y="54855"/>
                  </a:lnTo>
                  <a:lnTo>
                    <a:pt x="49074" y="54855"/>
                  </a:lnTo>
                  <a:lnTo>
                    <a:pt x="49474" y="54886"/>
                  </a:lnTo>
                  <a:lnTo>
                    <a:pt x="49874" y="54855"/>
                  </a:lnTo>
                  <a:lnTo>
                    <a:pt x="50274" y="54855"/>
                  </a:lnTo>
                  <a:lnTo>
                    <a:pt x="51012" y="54732"/>
                  </a:lnTo>
                  <a:lnTo>
                    <a:pt x="51750" y="54548"/>
                  </a:lnTo>
                  <a:lnTo>
                    <a:pt x="52487" y="54302"/>
                  </a:lnTo>
                  <a:lnTo>
                    <a:pt x="53164" y="54025"/>
                  </a:lnTo>
                  <a:lnTo>
                    <a:pt x="53810" y="53656"/>
                  </a:lnTo>
                  <a:lnTo>
                    <a:pt x="54394" y="53226"/>
                  </a:lnTo>
                  <a:lnTo>
                    <a:pt x="54978" y="52765"/>
                  </a:lnTo>
                  <a:lnTo>
                    <a:pt x="55501" y="52242"/>
                  </a:lnTo>
                  <a:lnTo>
                    <a:pt x="55962" y="51688"/>
                  </a:lnTo>
                  <a:lnTo>
                    <a:pt x="56392" y="51104"/>
                  </a:lnTo>
                  <a:lnTo>
                    <a:pt x="56761" y="50458"/>
                  </a:lnTo>
                  <a:lnTo>
                    <a:pt x="57100" y="49782"/>
                  </a:lnTo>
                  <a:lnTo>
                    <a:pt x="57346" y="49075"/>
                  </a:lnTo>
                  <a:lnTo>
                    <a:pt x="57530" y="48337"/>
                  </a:lnTo>
                  <a:lnTo>
                    <a:pt x="57653" y="47599"/>
                  </a:lnTo>
                  <a:lnTo>
                    <a:pt x="61835" y="47599"/>
                  </a:lnTo>
                  <a:lnTo>
                    <a:pt x="62050" y="47568"/>
                  </a:lnTo>
                  <a:lnTo>
                    <a:pt x="62265" y="47507"/>
                  </a:lnTo>
                  <a:lnTo>
                    <a:pt x="62481" y="47384"/>
                  </a:lnTo>
                  <a:lnTo>
                    <a:pt x="62634" y="47261"/>
                  </a:lnTo>
                  <a:lnTo>
                    <a:pt x="62788" y="47076"/>
                  </a:lnTo>
                  <a:lnTo>
                    <a:pt x="62880" y="46892"/>
                  </a:lnTo>
                  <a:lnTo>
                    <a:pt x="62973" y="46676"/>
                  </a:lnTo>
                  <a:lnTo>
                    <a:pt x="62973" y="46430"/>
                  </a:lnTo>
                  <a:lnTo>
                    <a:pt x="62973" y="34685"/>
                  </a:lnTo>
                  <a:lnTo>
                    <a:pt x="62973" y="34223"/>
                  </a:lnTo>
                  <a:lnTo>
                    <a:pt x="62911" y="33762"/>
                  </a:lnTo>
                  <a:lnTo>
                    <a:pt x="62788" y="33332"/>
                  </a:lnTo>
                  <a:lnTo>
                    <a:pt x="62665" y="32901"/>
                  </a:lnTo>
                  <a:lnTo>
                    <a:pt x="62511" y="32501"/>
                  </a:lnTo>
                  <a:lnTo>
                    <a:pt x="62296" y="32102"/>
                  </a:lnTo>
                  <a:lnTo>
                    <a:pt x="62050" y="31733"/>
                  </a:lnTo>
                  <a:lnTo>
                    <a:pt x="61804" y="31394"/>
                  </a:lnTo>
                  <a:lnTo>
                    <a:pt x="61497" y="31056"/>
                  </a:lnTo>
                  <a:lnTo>
                    <a:pt x="61189" y="30749"/>
                  </a:lnTo>
                  <a:lnTo>
                    <a:pt x="60820" y="30503"/>
                  </a:lnTo>
                  <a:lnTo>
                    <a:pt x="60451" y="30257"/>
                  </a:lnTo>
                  <a:lnTo>
                    <a:pt x="60052" y="30042"/>
                  </a:lnTo>
                  <a:lnTo>
                    <a:pt x="59652" y="29857"/>
                  </a:lnTo>
                  <a:lnTo>
                    <a:pt x="59221" y="29703"/>
                  </a:lnTo>
                  <a:lnTo>
                    <a:pt x="58760" y="29611"/>
                  </a:lnTo>
                  <a:lnTo>
                    <a:pt x="48213" y="27643"/>
                  </a:lnTo>
                  <a:lnTo>
                    <a:pt x="45877" y="22908"/>
                  </a:lnTo>
                  <a:lnTo>
                    <a:pt x="45446" y="22078"/>
                  </a:lnTo>
                  <a:lnTo>
                    <a:pt x="44923" y="21278"/>
                  </a:lnTo>
                  <a:lnTo>
                    <a:pt x="44401" y="20540"/>
                  </a:lnTo>
                  <a:lnTo>
                    <a:pt x="43786" y="19833"/>
                  </a:lnTo>
                  <a:lnTo>
                    <a:pt x="43140" y="19157"/>
                  </a:lnTo>
                  <a:lnTo>
                    <a:pt x="42433" y="18542"/>
                  </a:lnTo>
                  <a:lnTo>
                    <a:pt x="41726" y="17988"/>
                  </a:lnTo>
                  <a:lnTo>
                    <a:pt x="40957" y="17465"/>
                  </a:lnTo>
                  <a:lnTo>
                    <a:pt x="40157" y="17004"/>
                  </a:lnTo>
                  <a:lnTo>
                    <a:pt x="39327" y="16604"/>
                  </a:lnTo>
                  <a:lnTo>
                    <a:pt x="38466" y="16236"/>
                  </a:lnTo>
                  <a:lnTo>
                    <a:pt x="37575" y="15959"/>
                  </a:lnTo>
                  <a:lnTo>
                    <a:pt x="36683" y="15713"/>
                  </a:lnTo>
                  <a:lnTo>
                    <a:pt x="35760" y="15559"/>
                  </a:lnTo>
                  <a:lnTo>
                    <a:pt x="34838" y="15467"/>
                  </a:lnTo>
                  <a:lnTo>
                    <a:pt x="33885" y="15436"/>
                  </a:lnTo>
                  <a:lnTo>
                    <a:pt x="16020" y="15436"/>
                  </a:lnTo>
                  <a:lnTo>
                    <a:pt x="15467" y="15528"/>
                  </a:lnTo>
                  <a:lnTo>
                    <a:pt x="14913" y="15651"/>
                  </a:lnTo>
                  <a:lnTo>
                    <a:pt x="14390" y="15805"/>
                  </a:lnTo>
                  <a:lnTo>
                    <a:pt x="13868" y="16020"/>
                  </a:lnTo>
                  <a:lnTo>
                    <a:pt x="13406" y="16297"/>
                  </a:lnTo>
                  <a:lnTo>
                    <a:pt x="12945" y="16574"/>
                  </a:lnTo>
                  <a:lnTo>
                    <a:pt x="12515" y="16912"/>
                  </a:lnTo>
                  <a:lnTo>
                    <a:pt x="12115" y="17281"/>
                  </a:lnTo>
                  <a:lnTo>
                    <a:pt x="11746" y="17681"/>
                  </a:lnTo>
                  <a:lnTo>
                    <a:pt x="11408" y="18111"/>
                  </a:lnTo>
                  <a:lnTo>
                    <a:pt x="11131" y="18572"/>
                  </a:lnTo>
                  <a:lnTo>
                    <a:pt x="10854" y="19064"/>
                  </a:lnTo>
                  <a:lnTo>
                    <a:pt x="10639" y="19587"/>
                  </a:lnTo>
                  <a:lnTo>
                    <a:pt x="10485" y="20110"/>
                  </a:lnTo>
                  <a:lnTo>
                    <a:pt x="10362" y="20694"/>
                  </a:lnTo>
                  <a:lnTo>
                    <a:pt x="9194" y="27520"/>
                  </a:lnTo>
                  <a:lnTo>
                    <a:pt x="7318" y="27520"/>
                  </a:lnTo>
                  <a:lnTo>
                    <a:pt x="7318" y="18757"/>
                  </a:lnTo>
                  <a:lnTo>
                    <a:pt x="7318" y="18203"/>
                  </a:lnTo>
                  <a:lnTo>
                    <a:pt x="7380" y="17681"/>
                  </a:lnTo>
                  <a:lnTo>
                    <a:pt x="7441" y="17127"/>
                  </a:lnTo>
                  <a:lnTo>
                    <a:pt x="7534" y="16604"/>
                  </a:lnTo>
                  <a:lnTo>
                    <a:pt x="7657" y="16113"/>
                  </a:lnTo>
                  <a:lnTo>
                    <a:pt x="7780" y="15590"/>
                  </a:lnTo>
                  <a:lnTo>
                    <a:pt x="7964" y="15098"/>
                  </a:lnTo>
                  <a:lnTo>
                    <a:pt x="8149" y="14606"/>
                  </a:lnTo>
                  <a:lnTo>
                    <a:pt x="8364" y="14145"/>
                  </a:lnTo>
                  <a:lnTo>
                    <a:pt x="8610" y="13683"/>
                  </a:lnTo>
                  <a:lnTo>
                    <a:pt x="8856" y="13253"/>
                  </a:lnTo>
                  <a:lnTo>
                    <a:pt x="9132" y="12822"/>
                  </a:lnTo>
                  <a:lnTo>
                    <a:pt x="9440" y="12392"/>
                  </a:lnTo>
                  <a:lnTo>
                    <a:pt x="9747" y="11992"/>
                  </a:lnTo>
                  <a:lnTo>
                    <a:pt x="10086" y="11593"/>
                  </a:lnTo>
                  <a:lnTo>
                    <a:pt x="10424" y="11224"/>
                  </a:lnTo>
                  <a:lnTo>
                    <a:pt x="10793" y="10885"/>
                  </a:lnTo>
                  <a:lnTo>
                    <a:pt x="11193" y="10547"/>
                  </a:lnTo>
                  <a:lnTo>
                    <a:pt x="11592" y="10240"/>
                  </a:lnTo>
                  <a:lnTo>
                    <a:pt x="12023" y="9932"/>
                  </a:lnTo>
                  <a:lnTo>
                    <a:pt x="12453" y="9655"/>
                  </a:lnTo>
                  <a:lnTo>
                    <a:pt x="12884" y="9409"/>
                  </a:lnTo>
                  <a:lnTo>
                    <a:pt x="13345" y="9163"/>
                  </a:lnTo>
                  <a:lnTo>
                    <a:pt x="13806" y="8948"/>
                  </a:lnTo>
                  <a:lnTo>
                    <a:pt x="14298" y="8764"/>
                  </a:lnTo>
                  <a:lnTo>
                    <a:pt x="14790" y="8579"/>
                  </a:lnTo>
                  <a:lnTo>
                    <a:pt x="15313" y="8456"/>
                  </a:lnTo>
                  <a:lnTo>
                    <a:pt x="15805" y="8333"/>
                  </a:lnTo>
                  <a:lnTo>
                    <a:pt x="16328" y="8241"/>
                  </a:lnTo>
                  <a:lnTo>
                    <a:pt x="16881" y="8179"/>
                  </a:lnTo>
                  <a:lnTo>
                    <a:pt x="17404" y="8118"/>
                  </a:lnTo>
                  <a:lnTo>
                    <a:pt x="35145" y="8118"/>
                  </a:lnTo>
                  <a:lnTo>
                    <a:pt x="35268" y="8548"/>
                  </a:lnTo>
                  <a:lnTo>
                    <a:pt x="35422" y="8979"/>
                  </a:lnTo>
                  <a:lnTo>
                    <a:pt x="35607" y="9409"/>
                  </a:lnTo>
                  <a:lnTo>
                    <a:pt x="35853" y="9778"/>
                  </a:lnTo>
                  <a:lnTo>
                    <a:pt x="36099" y="10147"/>
                  </a:lnTo>
                  <a:lnTo>
                    <a:pt x="36375" y="10516"/>
                  </a:lnTo>
                  <a:lnTo>
                    <a:pt x="36683" y="10824"/>
                  </a:lnTo>
                  <a:lnTo>
                    <a:pt x="37021" y="11131"/>
                  </a:lnTo>
                  <a:lnTo>
                    <a:pt x="37359" y="11408"/>
                  </a:lnTo>
                  <a:lnTo>
                    <a:pt x="37759" y="11623"/>
                  </a:lnTo>
                  <a:lnTo>
                    <a:pt x="38159" y="11839"/>
                  </a:lnTo>
                  <a:lnTo>
                    <a:pt x="38589" y="12023"/>
                  </a:lnTo>
                  <a:lnTo>
                    <a:pt x="39020" y="12146"/>
                  </a:lnTo>
                  <a:lnTo>
                    <a:pt x="39450" y="12238"/>
                  </a:lnTo>
                  <a:lnTo>
                    <a:pt x="39911" y="12300"/>
                  </a:lnTo>
                  <a:lnTo>
                    <a:pt x="40403" y="12330"/>
                  </a:lnTo>
                  <a:lnTo>
                    <a:pt x="43847" y="12330"/>
                  </a:lnTo>
                  <a:lnTo>
                    <a:pt x="43847" y="12761"/>
                  </a:lnTo>
                  <a:lnTo>
                    <a:pt x="43878" y="13007"/>
                  </a:lnTo>
                  <a:lnTo>
                    <a:pt x="43939" y="13222"/>
                  </a:lnTo>
                  <a:lnTo>
                    <a:pt x="44062" y="13407"/>
                  </a:lnTo>
                  <a:lnTo>
                    <a:pt x="44185" y="13591"/>
                  </a:lnTo>
                  <a:lnTo>
                    <a:pt x="44370" y="13714"/>
                  </a:lnTo>
                  <a:lnTo>
                    <a:pt x="44554" y="13837"/>
                  </a:lnTo>
                  <a:lnTo>
                    <a:pt x="44770" y="13899"/>
                  </a:lnTo>
                  <a:lnTo>
                    <a:pt x="45016" y="13929"/>
                  </a:lnTo>
                  <a:lnTo>
                    <a:pt x="45231" y="13899"/>
                  </a:lnTo>
                  <a:lnTo>
                    <a:pt x="45446" y="13837"/>
                  </a:lnTo>
                  <a:lnTo>
                    <a:pt x="45631" y="13714"/>
                  </a:lnTo>
                  <a:lnTo>
                    <a:pt x="45815" y="13591"/>
                  </a:lnTo>
                  <a:lnTo>
                    <a:pt x="45969" y="13407"/>
                  </a:lnTo>
                  <a:lnTo>
                    <a:pt x="46061" y="13222"/>
                  </a:lnTo>
                  <a:lnTo>
                    <a:pt x="46123" y="13007"/>
                  </a:lnTo>
                  <a:lnTo>
                    <a:pt x="46153" y="12761"/>
                  </a:lnTo>
                  <a:lnTo>
                    <a:pt x="46153" y="11193"/>
                  </a:lnTo>
                  <a:lnTo>
                    <a:pt x="46153" y="10855"/>
                  </a:lnTo>
                  <a:lnTo>
                    <a:pt x="50089" y="10855"/>
                  </a:lnTo>
                  <a:lnTo>
                    <a:pt x="50335" y="10824"/>
                  </a:lnTo>
                  <a:lnTo>
                    <a:pt x="50550" y="10762"/>
                  </a:lnTo>
                  <a:lnTo>
                    <a:pt x="50735" y="10639"/>
                  </a:lnTo>
                  <a:lnTo>
                    <a:pt x="50919" y="10516"/>
                  </a:lnTo>
                  <a:lnTo>
                    <a:pt x="51042" y="10332"/>
                  </a:lnTo>
                  <a:lnTo>
                    <a:pt x="51165" y="10147"/>
                  </a:lnTo>
                  <a:lnTo>
                    <a:pt x="51227" y="9932"/>
                  </a:lnTo>
                  <a:lnTo>
                    <a:pt x="51258" y="9686"/>
                  </a:lnTo>
                  <a:lnTo>
                    <a:pt x="51227" y="9471"/>
                  </a:lnTo>
                  <a:lnTo>
                    <a:pt x="51165" y="9256"/>
                  </a:lnTo>
                  <a:lnTo>
                    <a:pt x="51042" y="9040"/>
                  </a:lnTo>
                  <a:lnTo>
                    <a:pt x="50919" y="8887"/>
                  </a:lnTo>
                  <a:lnTo>
                    <a:pt x="50735" y="8733"/>
                  </a:lnTo>
                  <a:lnTo>
                    <a:pt x="50550" y="8641"/>
                  </a:lnTo>
                  <a:lnTo>
                    <a:pt x="50335" y="8579"/>
                  </a:lnTo>
                  <a:lnTo>
                    <a:pt x="50089" y="8548"/>
                  </a:lnTo>
                  <a:lnTo>
                    <a:pt x="46153" y="8548"/>
                  </a:lnTo>
                  <a:lnTo>
                    <a:pt x="46153" y="5381"/>
                  </a:lnTo>
                  <a:lnTo>
                    <a:pt x="50089" y="5381"/>
                  </a:lnTo>
                  <a:lnTo>
                    <a:pt x="50335" y="5351"/>
                  </a:lnTo>
                  <a:lnTo>
                    <a:pt x="50550" y="5289"/>
                  </a:lnTo>
                  <a:lnTo>
                    <a:pt x="50735" y="5197"/>
                  </a:lnTo>
                  <a:lnTo>
                    <a:pt x="50919" y="5043"/>
                  </a:lnTo>
                  <a:lnTo>
                    <a:pt x="51042" y="4889"/>
                  </a:lnTo>
                  <a:lnTo>
                    <a:pt x="51165" y="4674"/>
                  </a:lnTo>
                  <a:lnTo>
                    <a:pt x="51227" y="4459"/>
                  </a:lnTo>
                  <a:lnTo>
                    <a:pt x="51258" y="4244"/>
                  </a:lnTo>
                  <a:lnTo>
                    <a:pt x="51227" y="3998"/>
                  </a:lnTo>
                  <a:lnTo>
                    <a:pt x="51165" y="3782"/>
                  </a:lnTo>
                  <a:lnTo>
                    <a:pt x="51042" y="3598"/>
                  </a:lnTo>
                  <a:lnTo>
                    <a:pt x="50919" y="3413"/>
                  </a:lnTo>
                  <a:lnTo>
                    <a:pt x="50735" y="3290"/>
                  </a:lnTo>
                  <a:lnTo>
                    <a:pt x="50550" y="3167"/>
                  </a:lnTo>
                  <a:lnTo>
                    <a:pt x="50335" y="3106"/>
                  </a:lnTo>
                  <a:lnTo>
                    <a:pt x="50089" y="3075"/>
                  </a:lnTo>
                  <a:lnTo>
                    <a:pt x="46153" y="3075"/>
                  </a:lnTo>
                  <a:lnTo>
                    <a:pt x="46153" y="2737"/>
                  </a:lnTo>
                  <a:lnTo>
                    <a:pt x="46153" y="1169"/>
                  </a:lnTo>
                  <a:lnTo>
                    <a:pt x="46123" y="923"/>
                  </a:lnTo>
                  <a:lnTo>
                    <a:pt x="46061" y="708"/>
                  </a:lnTo>
                  <a:lnTo>
                    <a:pt x="45969" y="523"/>
                  </a:lnTo>
                  <a:lnTo>
                    <a:pt x="45815" y="339"/>
                  </a:lnTo>
                  <a:lnTo>
                    <a:pt x="45631" y="216"/>
                  </a:lnTo>
                  <a:lnTo>
                    <a:pt x="45446" y="93"/>
                  </a:lnTo>
                  <a:lnTo>
                    <a:pt x="45231" y="31"/>
                  </a:lnTo>
                  <a:lnTo>
                    <a:pt x="450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9"/>
            <p:cNvSpPr/>
            <p:nvPr/>
          </p:nvSpPr>
          <p:spPr>
            <a:xfrm>
              <a:off x="2551143" y="1689644"/>
              <a:ext cx="100295" cy="55692"/>
            </a:xfrm>
            <a:custGeom>
              <a:rect b="b" l="l" r="r" t="t"/>
              <a:pathLst>
                <a:path extrusionOk="0" h="6489" w="11686">
                  <a:moveTo>
                    <a:pt x="10547" y="1"/>
                  </a:moveTo>
                  <a:lnTo>
                    <a:pt x="10332" y="31"/>
                  </a:lnTo>
                  <a:lnTo>
                    <a:pt x="10117" y="93"/>
                  </a:lnTo>
                  <a:lnTo>
                    <a:pt x="9902" y="185"/>
                  </a:lnTo>
                  <a:lnTo>
                    <a:pt x="9717" y="339"/>
                  </a:lnTo>
                  <a:lnTo>
                    <a:pt x="6827" y="3229"/>
                  </a:lnTo>
                  <a:lnTo>
                    <a:pt x="5904" y="769"/>
                  </a:lnTo>
                  <a:lnTo>
                    <a:pt x="5843" y="646"/>
                  </a:lnTo>
                  <a:lnTo>
                    <a:pt x="5781" y="523"/>
                  </a:lnTo>
                  <a:lnTo>
                    <a:pt x="5597" y="308"/>
                  </a:lnTo>
                  <a:lnTo>
                    <a:pt x="5351" y="154"/>
                  </a:lnTo>
                  <a:lnTo>
                    <a:pt x="5228" y="93"/>
                  </a:lnTo>
                  <a:lnTo>
                    <a:pt x="5074" y="31"/>
                  </a:lnTo>
                  <a:lnTo>
                    <a:pt x="4797" y="31"/>
                  </a:lnTo>
                  <a:lnTo>
                    <a:pt x="4521" y="62"/>
                  </a:lnTo>
                  <a:lnTo>
                    <a:pt x="4244" y="185"/>
                  </a:lnTo>
                  <a:lnTo>
                    <a:pt x="4121" y="247"/>
                  </a:lnTo>
                  <a:lnTo>
                    <a:pt x="4029" y="370"/>
                  </a:lnTo>
                  <a:lnTo>
                    <a:pt x="339" y="4059"/>
                  </a:lnTo>
                  <a:lnTo>
                    <a:pt x="185" y="4213"/>
                  </a:lnTo>
                  <a:lnTo>
                    <a:pt x="93" y="4428"/>
                  </a:lnTo>
                  <a:lnTo>
                    <a:pt x="1" y="4644"/>
                  </a:lnTo>
                  <a:lnTo>
                    <a:pt x="1" y="4859"/>
                  </a:lnTo>
                  <a:lnTo>
                    <a:pt x="1" y="5074"/>
                  </a:lnTo>
                  <a:lnTo>
                    <a:pt x="93" y="5289"/>
                  </a:lnTo>
                  <a:lnTo>
                    <a:pt x="185" y="5505"/>
                  </a:lnTo>
                  <a:lnTo>
                    <a:pt x="339" y="5658"/>
                  </a:lnTo>
                  <a:lnTo>
                    <a:pt x="523" y="5812"/>
                  </a:lnTo>
                  <a:lnTo>
                    <a:pt x="708" y="5935"/>
                  </a:lnTo>
                  <a:lnTo>
                    <a:pt x="923" y="5996"/>
                  </a:lnTo>
                  <a:lnTo>
                    <a:pt x="1354" y="5996"/>
                  </a:lnTo>
                  <a:lnTo>
                    <a:pt x="1569" y="5935"/>
                  </a:lnTo>
                  <a:lnTo>
                    <a:pt x="1784" y="5812"/>
                  </a:lnTo>
                  <a:lnTo>
                    <a:pt x="1969" y="5658"/>
                  </a:lnTo>
                  <a:lnTo>
                    <a:pt x="4367" y="3260"/>
                  </a:lnTo>
                  <a:lnTo>
                    <a:pt x="5289" y="5720"/>
                  </a:lnTo>
                  <a:lnTo>
                    <a:pt x="5351" y="5843"/>
                  </a:lnTo>
                  <a:lnTo>
                    <a:pt x="5412" y="5966"/>
                  </a:lnTo>
                  <a:lnTo>
                    <a:pt x="5597" y="6181"/>
                  </a:lnTo>
                  <a:lnTo>
                    <a:pt x="5843" y="6365"/>
                  </a:lnTo>
                  <a:lnTo>
                    <a:pt x="5966" y="6396"/>
                  </a:lnTo>
                  <a:lnTo>
                    <a:pt x="6120" y="6458"/>
                  </a:lnTo>
                  <a:lnTo>
                    <a:pt x="6366" y="6488"/>
                  </a:lnTo>
                  <a:lnTo>
                    <a:pt x="6581" y="6458"/>
                  </a:lnTo>
                  <a:lnTo>
                    <a:pt x="6796" y="6396"/>
                  </a:lnTo>
                  <a:lnTo>
                    <a:pt x="6981" y="6273"/>
                  </a:lnTo>
                  <a:lnTo>
                    <a:pt x="7165" y="6150"/>
                  </a:lnTo>
                  <a:lnTo>
                    <a:pt x="11347" y="1968"/>
                  </a:lnTo>
                  <a:lnTo>
                    <a:pt x="11501" y="1784"/>
                  </a:lnTo>
                  <a:lnTo>
                    <a:pt x="11593" y="1569"/>
                  </a:lnTo>
                  <a:lnTo>
                    <a:pt x="11654" y="1353"/>
                  </a:lnTo>
                  <a:lnTo>
                    <a:pt x="11685" y="1138"/>
                  </a:lnTo>
                  <a:lnTo>
                    <a:pt x="11654" y="923"/>
                  </a:lnTo>
                  <a:lnTo>
                    <a:pt x="11593" y="708"/>
                  </a:lnTo>
                  <a:lnTo>
                    <a:pt x="11501" y="523"/>
                  </a:lnTo>
                  <a:lnTo>
                    <a:pt x="11347" y="339"/>
                  </a:lnTo>
                  <a:lnTo>
                    <a:pt x="11162" y="185"/>
                  </a:lnTo>
                  <a:lnTo>
                    <a:pt x="10978" y="93"/>
                  </a:lnTo>
                  <a:lnTo>
                    <a:pt x="10763" y="31"/>
                  </a:lnTo>
                  <a:lnTo>
                    <a:pt x="10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4" name="Google Shape;424;p29"/>
          <p:cNvSpPr/>
          <p:nvPr/>
        </p:nvSpPr>
        <p:spPr>
          <a:xfrm>
            <a:off x="3660075" y="2797638"/>
            <a:ext cx="599700" cy="549600"/>
          </a:xfrm>
          <a:prstGeom prst="wedgeRoundRectCallout">
            <a:avLst>
              <a:gd fmla="val 39061" name="adj1"/>
              <a:gd fmla="val -139049" name="adj2"/>
              <a:gd fmla="val 0" name="adj3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5" name="Google Shape;425;p29"/>
          <p:cNvGrpSpPr/>
          <p:nvPr/>
        </p:nvGrpSpPr>
        <p:grpSpPr>
          <a:xfrm>
            <a:off x="3754984" y="2890002"/>
            <a:ext cx="409889" cy="364182"/>
            <a:chOff x="2332650" y="1395150"/>
            <a:chExt cx="540466" cy="471068"/>
          </a:xfrm>
        </p:grpSpPr>
        <p:sp>
          <p:nvSpPr>
            <p:cNvPr id="426" name="Google Shape;426;p29"/>
            <p:cNvSpPr/>
            <p:nvPr/>
          </p:nvSpPr>
          <p:spPr>
            <a:xfrm>
              <a:off x="2716864" y="1755091"/>
              <a:ext cx="80761" cy="80761"/>
            </a:xfrm>
            <a:custGeom>
              <a:rect b="b" l="l" r="r" t="t"/>
              <a:pathLst>
                <a:path extrusionOk="0" h="9410" w="9410">
                  <a:moveTo>
                    <a:pt x="4951" y="2306"/>
                  </a:moveTo>
                  <a:lnTo>
                    <a:pt x="5197" y="2368"/>
                  </a:lnTo>
                  <a:lnTo>
                    <a:pt x="5443" y="2429"/>
                  </a:lnTo>
                  <a:lnTo>
                    <a:pt x="5658" y="2491"/>
                  </a:lnTo>
                  <a:lnTo>
                    <a:pt x="5874" y="2583"/>
                  </a:lnTo>
                  <a:lnTo>
                    <a:pt x="6058" y="2706"/>
                  </a:lnTo>
                  <a:lnTo>
                    <a:pt x="6243" y="2860"/>
                  </a:lnTo>
                  <a:lnTo>
                    <a:pt x="6427" y="3013"/>
                  </a:lnTo>
                  <a:lnTo>
                    <a:pt x="6581" y="3198"/>
                  </a:lnTo>
                  <a:lnTo>
                    <a:pt x="6704" y="3382"/>
                  </a:lnTo>
                  <a:lnTo>
                    <a:pt x="6827" y="3567"/>
                  </a:lnTo>
                  <a:lnTo>
                    <a:pt x="6919" y="3782"/>
                  </a:lnTo>
                  <a:lnTo>
                    <a:pt x="7011" y="3997"/>
                  </a:lnTo>
                  <a:lnTo>
                    <a:pt x="7073" y="4213"/>
                  </a:lnTo>
                  <a:lnTo>
                    <a:pt x="7103" y="4459"/>
                  </a:lnTo>
                  <a:lnTo>
                    <a:pt x="7134" y="4705"/>
                  </a:lnTo>
                  <a:lnTo>
                    <a:pt x="7103" y="4951"/>
                  </a:lnTo>
                  <a:lnTo>
                    <a:pt x="7073" y="5197"/>
                  </a:lnTo>
                  <a:lnTo>
                    <a:pt x="7011" y="5412"/>
                  </a:lnTo>
                  <a:lnTo>
                    <a:pt x="6919" y="5658"/>
                  </a:lnTo>
                  <a:lnTo>
                    <a:pt x="6827" y="5842"/>
                  </a:lnTo>
                  <a:lnTo>
                    <a:pt x="6704" y="6058"/>
                  </a:lnTo>
                  <a:lnTo>
                    <a:pt x="6581" y="6242"/>
                  </a:lnTo>
                  <a:lnTo>
                    <a:pt x="6427" y="6427"/>
                  </a:lnTo>
                  <a:lnTo>
                    <a:pt x="6243" y="6580"/>
                  </a:lnTo>
                  <a:lnTo>
                    <a:pt x="6058" y="6703"/>
                  </a:lnTo>
                  <a:lnTo>
                    <a:pt x="5874" y="6826"/>
                  </a:lnTo>
                  <a:lnTo>
                    <a:pt x="5658" y="6919"/>
                  </a:lnTo>
                  <a:lnTo>
                    <a:pt x="5443" y="7011"/>
                  </a:lnTo>
                  <a:lnTo>
                    <a:pt x="5197" y="7072"/>
                  </a:lnTo>
                  <a:lnTo>
                    <a:pt x="4951" y="7103"/>
                  </a:lnTo>
                  <a:lnTo>
                    <a:pt x="4459" y="7103"/>
                  </a:lnTo>
                  <a:lnTo>
                    <a:pt x="4244" y="7072"/>
                  </a:lnTo>
                  <a:lnTo>
                    <a:pt x="3998" y="7011"/>
                  </a:lnTo>
                  <a:lnTo>
                    <a:pt x="3783" y="6919"/>
                  </a:lnTo>
                  <a:lnTo>
                    <a:pt x="3567" y="6826"/>
                  </a:lnTo>
                  <a:lnTo>
                    <a:pt x="3383" y="6703"/>
                  </a:lnTo>
                  <a:lnTo>
                    <a:pt x="3198" y="6580"/>
                  </a:lnTo>
                  <a:lnTo>
                    <a:pt x="3014" y="6427"/>
                  </a:lnTo>
                  <a:lnTo>
                    <a:pt x="2860" y="6242"/>
                  </a:lnTo>
                  <a:lnTo>
                    <a:pt x="2706" y="6058"/>
                  </a:lnTo>
                  <a:lnTo>
                    <a:pt x="2614" y="5842"/>
                  </a:lnTo>
                  <a:lnTo>
                    <a:pt x="2491" y="5658"/>
                  </a:lnTo>
                  <a:lnTo>
                    <a:pt x="2430" y="5412"/>
                  </a:lnTo>
                  <a:lnTo>
                    <a:pt x="2368" y="5197"/>
                  </a:lnTo>
                  <a:lnTo>
                    <a:pt x="2307" y="4951"/>
                  </a:lnTo>
                  <a:lnTo>
                    <a:pt x="2307" y="4705"/>
                  </a:lnTo>
                  <a:lnTo>
                    <a:pt x="2307" y="4459"/>
                  </a:lnTo>
                  <a:lnTo>
                    <a:pt x="2368" y="4213"/>
                  </a:lnTo>
                  <a:lnTo>
                    <a:pt x="2430" y="3997"/>
                  </a:lnTo>
                  <a:lnTo>
                    <a:pt x="2491" y="3782"/>
                  </a:lnTo>
                  <a:lnTo>
                    <a:pt x="2614" y="3567"/>
                  </a:lnTo>
                  <a:lnTo>
                    <a:pt x="2706" y="3382"/>
                  </a:lnTo>
                  <a:lnTo>
                    <a:pt x="2860" y="3198"/>
                  </a:lnTo>
                  <a:lnTo>
                    <a:pt x="3014" y="3013"/>
                  </a:lnTo>
                  <a:lnTo>
                    <a:pt x="3198" y="2860"/>
                  </a:lnTo>
                  <a:lnTo>
                    <a:pt x="3383" y="2706"/>
                  </a:lnTo>
                  <a:lnTo>
                    <a:pt x="3567" y="2583"/>
                  </a:lnTo>
                  <a:lnTo>
                    <a:pt x="3783" y="2491"/>
                  </a:lnTo>
                  <a:lnTo>
                    <a:pt x="3998" y="2429"/>
                  </a:lnTo>
                  <a:lnTo>
                    <a:pt x="4244" y="2368"/>
                  </a:lnTo>
                  <a:lnTo>
                    <a:pt x="4459" y="2306"/>
                  </a:lnTo>
                  <a:close/>
                  <a:moveTo>
                    <a:pt x="4705" y="0"/>
                  </a:moveTo>
                  <a:lnTo>
                    <a:pt x="4244" y="31"/>
                  </a:lnTo>
                  <a:lnTo>
                    <a:pt x="3752" y="92"/>
                  </a:lnTo>
                  <a:lnTo>
                    <a:pt x="3321" y="215"/>
                  </a:lnTo>
                  <a:lnTo>
                    <a:pt x="2891" y="369"/>
                  </a:lnTo>
                  <a:lnTo>
                    <a:pt x="2461" y="584"/>
                  </a:lnTo>
                  <a:lnTo>
                    <a:pt x="2092" y="800"/>
                  </a:lnTo>
                  <a:lnTo>
                    <a:pt x="1723" y="1076"/>
                  </a:lnTo>
                  <a:lnTo>
                    <a:pt x="1384" y="1384"/>
                  </a:lnTo>
                  <a:lnTo>
                    <a:pt x="1077" y="1722"/>
                  </a:lnTo>
                  <a:lnTo>
                    <a:pt x="800" y="2091"/>
                  </a:lnTo>
                  <a:lnTo>
                    <a:pt x="585" y="2460"/>
                  </a:lnTo>
                  <a:lnTo>
                    <a:pt x="370" y="2890"/>
                  </a:lnTo>
                  <a:lnTo>
                    <a:pt x="216" y="3321"/>
                  </a:lnTo>
                  <a:lnTo>
                    <a:pt x="93" y="3751"/>
                  </a:lnTo>
                  <a:lnTo>
                    <a:pt x="31" y="4243"/>
                  </a:lnTo>
                  <a:lnTo>
                    <a:pt x="1" y="4705"/>
                  </a:lnTo>
                  <a:lnTo>
                    <a:pt x="31" y="5197"/>
                  </a:lnTo>
                  <a:lnTo>
                    <a:pt x="93" y="5658"/>
                  </a:lnTo>
                  <a:lnTo>
                    <a:pt x="216" y="6119"/>
                  </a:lnTo>
                  <a:lnTo>
                    <a:pt x="370" y="6550"/>
                  </a:lnTo>
                  <a:lnTo>
                    <a:pt x="585" y="6949"/>
                  </a:lnTo>
                  <a:lnTo>
                    <a:pt x="800" y="7349"/>
                  </a:lnTo>
                  <a:lnTo>
                    <a:pt x="1077" y="7687"/>
                  </a:lnTo>
                  <a:lnTo>
                    <a:pt x="1384" y="8025"/>
                  </a:lnTo>
                  <a:lnTo>
                    <a:pt x="1723" y="8333"/>
                  </a:lnTo>
                  <a:lnTo>
                    <a:pt x="2092" y="8610"/>
                  </a:lnTo>
                  <a:lnTo>
                    <a:pt x="2461" y="8856"/>
                  </a:lnTo>
                  <a:lnTo>
                    <a:pt x="2891" y="9040"/>
                  </a:lnTo>
                  <a:lnTo>
                    <a:pt x="3321" y="9194"/>
                  </a:lnTo>
                  <a:lnTo>
                    <a:pt x="3752" y="9317"/>
                  </a:lnTo>
                  <a:lnTo>
                    <a:pt x="4244" y="9378"/>
                  </a:lnTo>
                  <a:lnTo>
                    <a:pt x="4705" y="9409"/>
                  </a:lnTo>
                  <a:lnTo>
                    <a:pt x="5197" y="9378"/>
                  </a:lnTo>
                  <a:lnTo>
                    <a:pt x="5658" y="9317"/>
                  </a:lnTo>
                  <a:lnTo>
                    <a:pt x="6120" y="9194"/>
                  </a:lnTo>
                  <a:lnTo>
                    <a:pt x="6550" y="9040"/>
                  </a:lnTo>
                  <a:lnTo>
                    <a:pt x="6950" y="8856"/>
                  </a:lnTo>
                  <a:lnTo>
                    <a:pt x="7349" y="8610"/>
                  </a:lnTo>
                  <a:lnTo>
                    <a:pt x="7718" y="8333"/>
                  </a:lnTo>
                  <a:lnTo>
                    <a:pt x="8026" y="8025"/>
                  </a:lnTo>
                  <a:lnTo>
                    <a:pt x="8333" y="7687"/>
                  </a:lnTo>
                  <a:lnTo>
                    <a:pt x="8610" y="7349"/>
                  </a:lnTo>
                  <a:lnTo>
                    <a:pt x="8856" y="6949"/>
                  </a:lnTo>
                  <a:lnTo>
                    <a:pt x="9041" y="6550"/>
                  </a:lnTo>
                  <a:lnTo>
                    <a:pt x="9194" y="6119"/>
                  </a:lnTo>
                  <a:lnTo>
                    <a:pt x="9317" y="5658"/>
                  </a:lnTo>
                  <a:lnTo>
                    <a:pt x="9379" y="5197"/>
                  </a:lnTo>
                  <a:lnTo>
                    <a:pt x="9410" y="4705"/>
                  </a:lnTo>
                  <a:lnTo>
                    <a:pt x="9379" y="4243"/>
                  </a:lnTo>
                  <a:lnTo>
                    <a:pt x="9317" y="3751"/>
                  </a:lnTo>
                  <a:lnTo>
                    <a:pt x="9194" y="3321"/>
                  </a:lnTo>
                  <a:lnTo>
                    <a:pt x="9041" y="2890"/>
                  </a:lnTo>
                  <a:lnTo>
                    <a:pt x="8856" y="2460"/>
                  </a:lnTo>
                  <a:lnTo>
                    <a:pt x="8610" y="2091"/>
                  </a:lnTo>
                  <a:lnTo>
                    <a:pt x="8333" y="1722"/>
                  </a:lnTo>
                  <a:lnTo>
                    <a:pt x="8026" y="1384"/>
                  </a:lnTo>
                  <a:lnTo>
                    <a:pt x="7718" y="1076"/>
                  </a:lnTo>
                  <a:lnTo>
                    <a:pt x="7349" y="800"/>
                  </a:lnTo>
                  <a:lnTo>
                    <a:pt x="6950" y="584"/>
                  </a:lnTo>
                  <a:lnTo>
                    <a:pt x="6550" y="369"/>
                  </a:lnTo>
                  <a:lnTo>
                    <a:pt x="6120" y="215"/>
                  </a:lnTo>
                  <a:lnTo>
                    <a:pt x="5658" y="92"/>
                  </a:lnTo>
                  <a:lnTo>
                    <a:pt x="5197" y="31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9"/>
            <p:cNvSpPr/>
            <p:nvPr/>
          </p:nvSpPr>
          <p:spPr>
            <a:xfrm>
              <a:off x="2404955" y="1755091"/>
              <a:ext cx="80495" cy="80761"/>
            </a:xfrm>
            <a:custGeom>
              <a:rect b="b" l="l" r="r" t="t"/>
              <a:pathLst>
                <a:path extrusionOk="0" h="9410" w="9379">
                  <a:moveTo>
                    <a:pt x="4920" y="2306"/>
                  </a:moveTo>
                  <a:lnTo>
                    <a:pt x="5166" y="2368"/>
                  </a:lnTo>
                  <a:lnTo>
                    <a:pt x="5412" y="2429"/>
                  </a:lnTo>
                  <a:lnTo>
                    <a:pt x="5627" y="2491"/>
                  </a:lnTo>
                  <a:lnTo>
                    <a:pt x="5842" y="2583"/>
                  </a:lnTo>
                  <a:lnTo>
                    <a:pt x="6027" y="2706"/>
                  </a:lnTo>
                  <a:lnTo>
                    <a:pt x="6211" y="2860"/>
                  </a:lnTo>
                  <a:lnTo>
                    <a:pt x="6396" y="3013"/>
                  </a:lnTo>
                  <a:lnTo>
                    <a:pt x="6550" y="3198"/>
                  </a:lnTo>
                  <a:lnTo>
                    <a:pt x="6673" y="3382"/>
                  </a:lnTo>
                  <a:lnTo>
                    <a:pt x="6796" y="3567"/>
                  </a:lnTo>
                  <a:lnTo>
                    <a:pt x="6919" y="3782"/>
                  </a:lnTo>
                  <a:lnTo>
                    <a:pt x="6980" y="3997"/>
                  </a:lnTo>
                  <a:lnTo>
                    <a:pt x="7042" y="4213"/>
                  </a:lnTo>
                  <a:lnTo>
                    <a:pt x="7072" y="4459"/>
                  </a:lnTo>
                  <a:lnTo>
                    <a:pt x="7103" y="4705"/>
                  </a:lnTo>
                  <a:lnTo>
                    <a:pt x="7072" y="4951"/>
                  </a:lnTo>
                  <a:lnTo>
                    <a:pt x="7042" y="5197"/>
                  </a:lnTo>
                  <a:lnTo>
                    <a:pt x="6980" y="5412"/>
                  </a:lnTo>
                  <a:lnTo>
                    <a:pt x="6919" y="5658"/>
                  </a:lnTo>
                  <a:lnTo>
                    <a:pt x="6796" y="5842"/>
                  </a:lnTo>
                  <a:lnTo>
                    <a:pt x="6673" y="6058"/>
                  </a:lnTo>
                  <a:lnTo>
                    <a:pt x="6550" y="6242"/>
                  </a:lnTo>
                  <a:lnTo>
                    <a:pt x="6396" y="6427"/>
                  </a:lnTo>
                  <a:lnTo>
                    <a:pt x="6211" y="6580"/>
                  </a:lnTo>
                  <a:lnTo>
                    <a:pt x="6027" y="6703"/>
                  </a:lnTo>
                  <a:lnTo>
                    <a:pt x="5842" y="6826"/>
                  </a:lnTo>
                  <a:lnTo>
                    <a:pt x="5627" y="6919"/>
                  </a:lnTo>
                  <a:lnTo>
                    <a:pt x="5412" y="7011"/>
                  </a:lnTo>
                  <a:lnTo>
                    <a:pt x="5166" y="7072"/>
                  </a:lnTo>
                  <a:lnTo>
                    <a:pt x="4920" y="7103"/>
                  </a:lnTo>
                  <a:lnTo>
                    <a:pt x="4459" y="7103"/>
                  </a:lnTo>
                  <a:lnTo>
                    <a:pt x="4213" y="7072"/>
                  </a:lnTo>
                  <a:lnTo>
                    <a:pt x="3967" y="7011"/>
                  </a:lnTo>
                  <a:lnTo>
                    <a:pt x="3752" y="6919"/>
                  </a:lnTo>
                  <a:lnTo>
                    <a:pt x="3536" y="6826"/>
                  </a:lnTo>
                  <a:lnTo>
                    <a:pt x="3352" y="6703"/>
                  </a:lnTo>
                  <a:lnTo>
                    <a:pt x="3167" y="6580"/>
                  </a:lnTo>
                  <a:lnTo>
                    <a:pt x="2983" y="6427"/>
                  </a:lnTo>
                  <a:lnTo>
                    <a:pt x="2829" y="6242"/>
                  </a:lnTo>
                  <a:lnTo>
                    <a:pt x="2706" y="6058"/>
                  </a:lnTo>
                  <a:lnTo>
                    <a:pt x="2583" y="5842"/>
                  </a:lnTo>
                  <a:lnTo>
                    <a:pt x="2460" y="5658"/>
                  </a:lnTo>
                  <a:lnTo>
                    <a:pt x="2399" y="5412"/>
                  </a:lnTo>
                  <a:lnTo>
                    <a:pt x="2337" y="5197"/>
                  </a:lnTo>
                  <a:lnTo>
                    <a:pt x="2306" y="4951"/>
                  </a:lnTo>
                  <a:lnTo>
                    <a:pt x="2276" y="4705"/>
                  </a:lnTo>
                  <a:lnTo>
                    <a:pt x="2306" y="4459"/>
                  </a:lnTo>
                  <a:lnTo>
                    <a:pt x="2337" y="4213"/>
                  </a:lnTo>
                  <a:lnTo>
                    <a:pt x="2399" y="3997"/>
                  </a:lnTo>
                  <a:lnTo>
                    <a:pt x="2460" y="3782"/>
                  </a:lnTo>
                  <a:lnTo>
                    <a:pt x="2583" y="3567"/>
                  </a:lnTo>
                  <a:lnTo>
                    <a:pt x="2706" y="3382"/>
                  </a:lnTo>
                  <a:lnTo>
                    <a:pt x="2829" y="3198"/>
                  </a:lnTo>
                  <a:lnTo>
                    <a:pt x="2983" y="3013"/>
                  </a:lnTo>
                  <a:lnTo>
                    <a:pt x="3167" y="2860"/>
                  </a:lnTo>
                  <a:lnTo>
                    <a:pt x="3352" y="2706"/>
                  </a:lnTo>
                  <a:lnTo>
                    <a:pt x="3536" y="2583"/>
                  </a:lnTo>
                  <a:lnTo>
                    <a:pt x="3752" y="2491"/>
                  </a:lnTo>
                  <a:lnTo>
                    <a:pt x="3967" y="2429"/>
                  </a:lnTo>
                  <a:lnTo>
                    <a:pt x="4213" y="2368"/>
                  </a:lnTo>
                  <a:lnTo>
                    <a:pt x="4459" y="2306"/>
                  </a:lnTo>
                  <a:close/>
                  <a:moveTo>
                    <a:pt x="4705" y="0"/>
                  </a:moveTo>
                  <a:lnTo>
                    <a:pt x="4213" y="31"/>
                  </a:lnTo>
                  <a:lnTo>
                    <a:pt x="3752" y="92"/>
                  </a:lnTo>
                  <a:lnTo>
                    <a:pt x="3290" y="215"/>
                  </a:lnTo>
                  <a:lnTo>
                    <a:pt x="2860" y="369"/>
                  </a:lnTo>
                  <a:lnTo>
                    <a:pt x="2460" y="584"/>
                  </a:lnTo>
                  <a:lnTo>
                    <a:pt x="2060" y="800"/>
                  </a:lnTo>
                  <a:lnTo>
                    <a:pt x="1691" y="1076"/>
                  </a:lnTo>
                  <a:lnTo>
                    <a:pt x="1353" y="1384"/>
                  </a:lnTo>
                  <a:lnTo>
                    <a:pt x="1076" y="1722"/>
                  </a:lnTo>
                  <a:lnTo>
                    <a:pt x="800" y="2091"/>
                  </a:lnTo>
                  <a:lnTo>
                    <a:pt x="554" y="2460"/>
                  </a:lnTo>
                  <a:lnTo>
                    <a:pt x="369" y="2890"/>
                  </a:lnTo>
                  <a:lnTo>
                    <a:pt x="185" y="3321"/>
                  </a:lnTo>
                  <a:lnTo>
                    <a:pt x="92" y="3751"/>
                  </a:lnTo>
                  <a:lnTo>
                    <a:pt x="0" y="4243"/>
                  </a:lnTo>
                  <a:lnTo>
                    <a:pt x="0" y="4705"/>
                  </a:lnTo>
                  <a:lnTo>
                    <a:pt x="0" y="5197"/>
                  </a:lnTo>
                  <a:lnTo>
                    <a:pt x="92" y="5658"/>
                  </a:lnTo>
                  <a:lnTo>
                    <a:pt x="185" y="6119"/>
                  </a:lnTo>
                  <a:lnTo>
                    <a:pt x="369" y="6550"/>
                  </a:lnTo>
                  <a:lnTo>
                    <a:pt x="554" y="6949"/>
                  </a:lnTo>
                  <a:lnTo>
                    <a:pt x="800" y="7349"/>
                  </a:lnTo>
                  <a:lnTo>
                    <a:pt x="1076" y="7687"/>
                  </a:lnTo>
                  <a:lnTo>
                    <a:pt x="1353" y="8025"/>
                  </a:lnTo>
                  <a:lnTo>
                    <a:pt x="1691" y="8333"/>
                  </a:lnTo>
                  <a:lnTo>
                    <a:pt x="2060" y="8610"/>
                  </a:lnTo>
                  <a:lnTo>
                    <a:pt x="2460" y="8856"/>
                  </a:lnTo>
                  <a:lnTo>
                    <a:pt x="2860" y="9040"/>
                  </a:lnTo>
                  <a:lnTo>
                    <a:pt x="3290" y="9194"/>
                  </a:lnTo>
                  <a:lnTo>
                    <a:pt x="3752" y="9317"/>
                  </a:lnTo>
                  <a:lnTo>
                    <a:pt x="4213" y="9378"/>
                  </a:lnTo>
                  <a:lnTo>
                    <a:pt x="4705" y="9409"/>
                  </a:lnTo>
                  <a:lnTo>
                    <a:pt x="5166" y="9378"/>
                  </a:lnTo>
                  <a:lnTo>
                    <a:pt x="5627" y="9317"/>
                  </a:lnTo>
                  <a:lnTo>
                    <a:pt x="6088" y="9194"/>
                  </a:lnTo>
                  <a:lnTo>
                    <a:pt x="6519" y="9040"/>
                  </a:lnTo>
                  <a:lnTo>
                    <a:pt x="6919" y="8856"/>
                  </a:lnTo>
                  <a:lnTo>
                    <a:pt x="7318" y="8610"/>
                  </a:lnTo>
                  <a:lnTo>
                    <a:pt x="7687" y="8333"/>
                  </a:lnTo>
                  <a:lnTo>
                    <a:pt x="8026" y="8025"/>
                  </a:lnTo>
                  <a:lnTo>
                    <a:pt x="8302" y="7687"/>
                  </a:lnTo>
                  <a:lnTo>
                    <a:pt x="8579" y="7349"/>
                  </a:lnTo>
                  <a:lnTo>
                    <a:pt x="8825" y="6949"/>
                  </a:lnTo>
                  <a:lnTo>
                    <a:pt x="9009" y="6550"/>
                  </a:lnTo>
                  <a:lnTo>
                    <a:pt x="9194" y="6119"/>
                  </a:lnTo>
                  <a:lnTo>
                    <a:pt x="9286" y="5658"/>
                  </a:lnTo>
                  <a:lnTo>
                    <a:pt x="9378" y="5197"/>
                  </a:lnTo>
                  <a:lnTo>
                    <a:pt x="9378" y="4705"/>
                  </a:lnTo>
                  <a:lnTo>
                    <a:pt x="9378" y="4243"/>
                  </a:lnTo>
                  <a:lnTo>
                    <a:pt x="9286" y="3751"/>
                  </a:lnTo>
                  <a:lnTo>
                    <a:pt x="9194" y="3321"/>
                  </a:lnTo>
                  <a:lnTo>
                    <a:pt x="9009" y="2890"/>
                  </a:lnTo>
                  <a:lnTo>
                    <a:pt x="8825" y="2460"/>
                  </a:lnTo>
                  <a:lnTo>
                    <a:pt x="8579" y="2091"/>
                  </a:lnTo>
                  <a:lnTo>
                    <a:pt x="8302" y="1722"/>
                  </a:lnTo>
                  <a:lnTo>
                    <a:pt x="8026" y="1384"/>
                  </a:lnTo>
                  <a:lnTo>
                    <a:pt x="7687" y="1076"/>
                  </a:lnTo>
                  <a:lnTo>
                    <a:pt x="7318" y="800"/>
                  </a:lnTo>
                  <a:lnTo>
                    <a:pt x="6919" y="584"/>
                  </a:lnTo>
                  <a:lnTo>
                    <a:pt x="6519" y="369"/>
                  </a:lnTo>
                  <a:lnTo>
                    <a:pt x="6088" y="215"/>
                  </a:lnTo>
                  <a:lnTo>
                    <a:pt x="5627" y="92"/>
                  </a:lnTo>
                  <a:lnTo>
                    <a:pt x="5166" y="31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9"/>
            <p:cNvSpPr/>
            <p:nvPr/>
          </p:nvSpPr>
          <p:spPr>
            <a:xfrm>
              <a:off x="2332650" y="1395150"/>
              <a:ext cx="540466" cy="471068"/>
            </a:xfrm>
            <a:custGeom>
              <a:rect b="b" l="l" r="r" t="t"/>
              <a:pathLst>
                <a:path extrusionOk="0" h="54887" w="62973">
                  <a:moveTo>
                    <a:pt x="43847" y="3905"/>
                  </a:moveTo>
                  <a:lnTo>
                    <a:pt x="43847" y="10024"/>
                  </a:lnTo>
                  <a:lnTo>
                    <a:pt x="40096" y="10024"/>
                  </a:lnTo>
                  <a:lnTo>
                    <a:pt x="39788" y="9963"/>
                  </a:lnTo>
                  <a:lnTo>
                    <a:pt x="39481" y="9901"/>
                  </a:lnTo>
                  <a:lnTo>
                    <a:pt x="39204" y="9809"/>
                  </a:lnTo>
                  <a:lnTo>
                    <a:pt x="38927" y="9655"/>
                  </a:lnTo>
                  <a:lnTo>
                    <a:pt x="38682" y="9502"/>
                  </a:lnTo>
                  <a:lnTo>
                    <a:pt x="38436" y="9348"/>
                  </a:lnTo>
                  <a:lnTo>
                    <a:pt x="38220" y="9133"/>
                  </a:lnTo>
                  <a:lnTo>
                    <a:pt x="38036" y="8917"/>
                  </a:lnTo>
                  <a:lnTo>
                    <a:pt x="37851" y="8671"/>
                  </a:lnTo>
                  <a:lnTo>
                    <a:pt x="37698" y="8425"/>
                  </a:lnTo>
                  <a:lnTo>
                    <a:pt x="37575" y="8149"/>
                  </a:lnTo>
                  <a:lnTo>
                    <a:pt x="37482" y="7872"/>
                  </a:lnTo>
                  <a:lnTo>
                    <a:pt x="37390" y="7595"/>
                  </a:lnTo>
                  <a:lnTo>
                    <a:pt x="37359" y="7288"/>
                  </a:lnTo>
                  <a:lnTo>
                    <a:pt x="37329" y="6950"/>
                  </a:lnTo>
                  <a:lnTo>
                    <a:pt x="37359" y="6642"/>
                  </a:lnTo>
                  <a:lnTo>
                    <a:pt x="37390" y="6335"/>
                  </a:lnTo>
                  <a:lnTo>
                    <a:pt x="37482" y="6058"/>
                  </a:lnTo>
                  <a:lnTo>
                    <a:pt x="37575" y="5781"/>
                  </a:lnTo>
                  <a:lnTo>
                    <a:pt x="37698" y="5504"/>
                  </a:lnTo>
                  <a:lnTo>
                    <a:pt x="37851" y="5258"/>
                  </a:lnTo>
                  <a:lnTo>
                    <a:pt x="38036" y="5012"/>
                  </a:lnTo>
                  <a:lnTo>
                    <a:pt x="38220" y="4797"/>
                  </a:lnTo>
                  <a:lnTo>
                    <a:pt x="38436" y="4582"/>
                  </a:lnTo>
                  <a:lnTo>
                    <a:pt x="38682" y="4428"/>
                  </a:lnTo>
                  <a:lnTo>
                    <a:pt x="38927" y="4274"/>
                  </a:lnTo>
                  <a:lnTo>
                    <a:pt x="39204" y="4121"/>
                  </a:lnTo>
                  <a:lnTo>
                    <a:pt x="39481" y="4028"/>
                  </a:lnTo>
                  <a:lnTo>
                    <a:pt x="39788" y="3967"/>
                  </a:lnTo>
                  <a:lnTo>
                    <a:pt x="40096" y="3905"/>
                  </a:lnTo>
                  <a:close/>
                  <a:moveTo>
                    <a:pt x="25829" y="17711"/>
                  </a:moveTo>
                  <a:lnTo>
                    <a:pt x="25829" y="27520"/>
                  </a:lnTo>
                  <a:lnTo>
                    <a:pt x="11531" y="27520"/>
                  </a:lnTo>
                  <a:lnTo>
                    <a:pt x="12638" y="21063"/>
                  </a:lnTo>
                  <a:lnTo>
                    <a:pt x="12699" y="20725"/>
                  </a:lnTo>
                  <a:lnTo>
                    <a:pt x="12822" y="20356"/>
                  </a:lnTo>
                  <a:lnTo>
                    <a:pt x="12945" y="20048"/>
                  </a:lnTo>
                  <a:lnTo>
                    <a:pt x="13099" y="19741"/>
                  </a:lnTo>
                  <a:lnTo>
                    <a:pt x="13283" y="19433"/>
                  </a:lnTo>
                  <a:lnTo>
                    <a:pt x="13499" y="19157"/>
                  </a:lnTo>
                  <a:lnTo>
                    <a:pt x="13745" y="18911"/>
                  </a:lnTo>
                  <a:lnTo>
                    <a:pt x="13991" y="18665"/>
                  </a:lnTo>
                  <a:lnTo>
                    <a:pt x="14267" y="18449"/>
                  </a:lnTo>
                  <a:lnTo>
                    <a:pt x="14544" y="18265"/>
                  </a:lnTo>
                  <a:lnTo>
                    <a:pt x="14852" y="18111"/>
                  </a:lnTo>
                  <a:lnTo>
                    <a:pt x="15190" y="17957"/>
                  </a:lnTo>
                  <a:lnTo>
                    <a:pt x="15528" y="17865"/>
                  </a:lnTo>
                  <a:lnTo>
                    <a:pt x="15866" y="17773"/>
                  </a:lnTo>
                  <a:lnTo>
                    <a:pt x="16235" y="17742"/>
                  </a:lnTo>
                  <a:lnTo>
                    <a:pt x="16604" y="17711"/>
                  </a:lnTo>
                  <a:close/>
                  <a:moveTo>
                    <a:pt x="33885" y="17711"/>
                  </a:moveTo>
                  <a:lnTo>
                    <a:pt x="34684" y="17742"/>
                  </a:lnTo>
                  <a:lnTo>
                    <a:pt x="35453" y="17834"/>
                  </a:lnTo>
                  <a:lnTo>
                    <a:pt x="36191" y="17957"/>
                  </a:lnTo>
                  <a:lnTo>
                    <a:pt x="36960" y="18173"/>
                  </a:lnTo>
                  <a:lnTo>
                    <a:pt x="37667" y="18388"/>
                  </a:lnTo>
                  <a:lnTo>
                    <a:pt x="38374" y="18695"/>
                  </a:lnTo>
                  <a:lnTo>
                    <a:pt x="39081" y="19034"/>
                  </a:lnTo>
                  <a:lnTo>
                    <a:pt x="39727" y="19403"/>
                  </a:lnTo>
                  <a:lnTo>
                    <a:pt x="40373" y="19833"/>
                  </a:lnTo>
                  <a:lnTo>
                    <a:pt x="40988" y="20294"/>
                  </a:lnTo>
                  <a:lnTo>
                    <a:pt x="41541" y="20817"/>
                  </a:lnTo>
                  <a:lnTo>
                    <a:pt x="42095" y="21370"/>
                  </a:lnTo>
                  <a:lnTo>
                    <a:pt x="42587" y="21955"/>
                  </a:lnTo>
                  <a:lnTo>
                    <a:pt x="43048" y="22570"/>
                  </a:lnTo>
                  <a:lnTo>
                    <a:pt x="43447" y="23215"/>
                  </a:lnTo>
                  <a:lnTo>
                    <a:pt x="43816" y="23923"/>
                  </a:lnTo>
                  <a:lnTo>
                    <a:pt x="45569" y="27520"/>
                  </a:lnTo>
                  <a:lnTo>
                    <a:pt x="28135" y="27520"/>
                  </a:lnTo>
                  <a:lnTo>
                    <a:pt x="28135" y="17711"/>
                  </a:lnTo>
                  <a:close/>
                  <a:moveTo>
                    <a:pt x="60697" y="35822"/>
                  </a:moveTo>
                  <a:lnTo>
                    <a:pt x="60697" y="38005"/>
                  </a:lnTo>
                  <a:lnTo>
                    <a:pt x="58299" y="38005"/>
                  </a:lnTo>
                  <a:lnTo>
                    <a:pt x="58114" y="37975"/>
                  </a:lnTo>
                  <a:lnTo>
                    <a:pt x="57961" y="37882"/>
                  </a:lnTo>
                  <a:lnTo>
                    <a:pt x="57807" y="37790"/>
                  </a:lnTo>
                  <a:lnTo>
                    <a:pt x="57684" y="37698"/>
                  </a:lnTo>
                  <a:lnTo>
                    <a:pt x="57592" y="37575"/>
                  </a:lnTo>
                  <a:lnTo>
                    <a:pt x="57499" y="37421"/>
                  </a:lnTo>
                  <a:lnTo>
                    <a:pt x="57438" y="37237"/>
                  </a:lnTo>
                  <a:lnTo>
                    <a:pt x="57376" y="36991"/>
                  </a:lnTo>
                  <a:lnTo>
                    <a:pt x="57407" y="36745"/>
                  </a:lnTo>
                  <a:lnTo>
                    <a:pt x="57469" y="36499"/>
                  </a:lnTo>
                  <a:lnTo>
                    <a:pt x="57592" y="36283"/>
                  </a:lnTo>
                  <a:lnTo>
                    <a:pt x="57776" y="36099"/>
                  </a:lnTo>
                  <a:lnTo>
                    <a:pt x="57991" y="35945"/>
                  </a:lnTo>
                  <a:lnTo>
                    <a:pt x="58207" y="35853"/>
                  </a:lnTo>
                  <a:lnTo>
                    <a:pt x="58483" y="35822"/>
                  </a:lnTo>
                  <a:close/>
                  <a:moveTo>
                    <a:pt x="47322" y="29826"/>
                  </a:moveTo>
                  <a:lnTo>
                    <a:pt x="58360" y="31886"/>
                  </a:lnTo>
                  <a:lnTo>
                    <a:pt x="58699" y="31948"/>
                  </a:lnTo>
                  <a:lnTo>
                    <a:pt x="59037" y="32102"/>
                  </a:lnTo>
                  <a:lnTo>
                    <a:pt x="59344" y="32255"/>
                  </a:lnTo>
                  <a:lnTo>
                    <a:pt x="59621" y="32440"/>
                  </a:lnTo>
                  <a:lnTo>
                    <a:pt x="59867" y="32686"/>
                  </a:lnTo>
                  <a:lnTo>
                    <a:pt x="60082" y="32932"/>
                  </a:lnTo>
                  <a:lnTo>
                    <a:pt x="60298" y="33239"/>
                  </a:lnTo>
                  <a:lnTo>
                    <a:pt x="60451" y="33547"/>
                  </a:lnTo>
                  <a:lnTo>
                    <a:pt x="58053" y="33547"/>
                  </a:lnTo>
                  <a:lnTo>
                    <a:pt x="57684" y="33639"/>
                  </a:lnTo>
                  <a:lnTo>
                    <a:pt x="57315" y="33731"/>
                  </a:lnTo>
                  <a:lnTo>
                    <a:pt x="56946" y="33885"/>
                  </a:lnTo>
                  <a:lnTo>
                    <a:pt x="56608" y="34100"/>
                  </a:lnTo>
                  <a:lnTo>
                    <a:pt x="56300" y="34316"/>
                  </a:lnTo>
                  <a:lnTo>
                    <a:pt x="55993" y="34592"/>
                  </a:lnTo>
                  <a:lnTo>
                    <a:pt x="55747" y="34900"/>
                  </a:lnTo>
                  <a:lnTo>
                    <a:pt x="55532" y="35238"/>
                  </a:lnTo>
                  <a:lnTo>
                    <a:pt x="55347" y="35607"/>
                  </a:lnTo>
                  <a:lnTo>
                    <a:pt x="55224" y="35976"/>
                  </a:lnTo>
                  <a:lnTo>
                    <a:pt x="55132" y="36345"/>
                  </a:lnTo>
                  <a:lnTo>
                    <a:pt x="55070" y="36745"/>
                  </a:lnTo>
                  <a:lnTo>
                    <a:pt x="55101" y="37144"/>
                  </a:lnTo>
                  <a:lnTo>
                    <a:pt x="55132" y="37544"/>
                  </a:lnTo>
                  <a:lnTo>
                    <a:pt x="55224" y="37913"/>
                  </a:lnTo>
                  <a:lnTo>
                    <a:pt x="55316" y="38190"/>
                  </a:lnTo>
                  <a:lnTo>
                    <a:pt x="55439" y="38436"/>
                  </a:lnTo>
                  <a:lnTo>
                    <a:pt x="55562" y="38682"/>
                  </a:lnTo>
                  <a:lnTo>
                    <a:pt x="55716" y="38897"/>
                  </a:lnTo>
                  <a:lnTo>
                    <a:pt x="55870" y="39112"/>
                  </a:lnTo>
                  <a:lnTo>
                    <a:pt x="56054" y="39297"/>
                  </a:lnTo>
                  <a:lnTo>
                    <a:pt x="56239" y="39481"/>
                  </a:lnTo>
                  <a:lnTo>
                    <a:pt x="56454" y="39666"/>
                  </a:lnTo>
                  <a:lnTo>
                    <a:pt x="56669" y="39789"/>
                  </a:lnTo>
                  <a:lnTo>
                    <a:pt x="56915" y="39942"/>
                  </a:lnTo>
                  <a:lnTo>
                    <a:pt x="57130" y="40035"/>
                  </a:lnTo>
                  <a:lnTo>
                    <a:pt x="57407" y="40127"/>
                  </a:lnTo>
                  <a:lnTo>
                    <a:pt x="57653" y="40219"/>
                  </a:lnTo>
                  <a:lnTo>
                    <a:pt x="57930" y="40281"/>
                  </a:lnTo>
                  <a:lnTo>
                    <a:pt x="58207" y="40311"/>
                  </a:lnTo>
                  <a:lnTo>
                    <a:pt x="60697" y="40311"/>
                  </a:lnTo>
                  <a:lnTo>
                    <a:pt x="60697" y="45293"/>
                  </a:lnTo>
                  <a:lnTo>
                    <a:pt x="57592" y="45293"/>
                  </a:lnTo>
                  <a:lnTo>
                    <a:pt x="57438" y="44585"/>
                  </a:lnTo>
                  <a:lnTo>
                    <a:pt x="57223" y="43878"/>
                  </a:lnTo>
                  <a:lnTo>
                    <a:pt x="56946" y="43202"/>
                  </a:lnTo>
                  <a:lnTo>
                    <a:pt x="56638" y="42587"/>
                  </a:lnTo>
                  <a:lnTo>
                    <a:pt x="56239" y="41972"/>
                  </a:lnTo>
                  <a:lnTo>
                    <a:pt x="55808" y="41418"/>
                  </a:lnTo>
                  <a:lnTo>
                    <a:pt x="55347" y="40896"/>
                  </a:lnTo>
                  <a:lnTo>
                    <a:pt x="54824" y="40404"/>
                  </a:lnTo>
                  <a:lnTo>
                    <a:pt x="54271" y="39973"/>
                  </a:lnTo>
                  <a:lnTo>
                    <a:pt x="53656" y="39574"/>
                  </a:lnTo>
                  <a:lnTo>
                    <a:pt x="53041" y="39235"/>
                  </a:lnTo>
                  <a:lnTo>
                    <a:pt x="52364" y="38959"/>
                  </a:lnTo>
                  <a:lnTo>
                    <a:pt x="51688" y="38743"/>
                  </a:lnTo>
                  <a:lnTo>
                    <a:pt x="50981" y="38559"/>
                  </a:lnTo>
                  <a:lnTo>
                    <a:pt x="50243" y="38467"/>
                  </a:lnTo>
                  <a:lnTo>
                    <a:pt x="49474" y="38436"/>
                  </a:lnTo>
                  <a:lnTo>
                    <a:pt x="48736" y="38467"/>
                  </a:lnTo>
                  <a:lnTo>
                    <a:pt x="47998" y="38559"/>
                  </a:lnTo>
                  <a:lnTo>
                    <a:pt x="47291" y="38743"/>
                  </a:lnTo>
                  <a:lnTo>
                    <a:pt x="46584" y="38959"/>
                  </a:lnTo>
                  <a:lnTo>
                    <a:pt x="45938" y="39235"/>
                  </a:lnTo>
                  <a:lnTo>
                    <a:pt x="45292" y="39574"/>
                  </a:lnTo>
                  <a:lnTo>
                    <a:pt x="44708" y="39973"/>
                  </a:lnTo>
                  <a:lnTo>
                    <a:pt x="44155" y="40404"/>
                  </a:lnTo>
                  <a:lnTo>
                    <a:pt x="43632" y="40896"/>
                  </a:lnTo>
                  <a:lnTo>
                    <a:pt x="43140" y="41418"/>
                  </a:lnTo>
                  <a:lnTo>
                    <a:pt x="42710" y="41972"/>
                  </a:lnTo>
                  <a:lnTo>
                    <a:pt x="42341" y="42587"/>
                  </a:lnTo>
                  <a:lnTo>
                    <a:pt x="42002" y="43202"/>
                  </a:lnTo>
                  <a:lnTo>
                    <a:pt x="41726" y="43878"/>
                  </a:lnTo>
                  <a:lnTo>
                    <a:pt x="41510" y="44585"/>
                  </a:lnTo>
                  <a:lnTo>
                    <a:pt x="41387" y="45293"/>
                  </a:lnTo>
                  <a:lnTo>
                    <a:pt x="21217" y="45293"/>
                  </a:lnTo>
                  <a:lnTo>
                    <a:pt x="21063" y="44585"/>
                  </a:lnTo>
                  <a:lnTo>
                    <a:pt x="20848" y="43878"/>
                  </a:lnTo>
                  <a:lnTo>
                    <a:pt x="20571" y="43202"/>
                  </a:lnTo>
                  <a:lnTo>
                    <a:pt x="20263" y="42587"/>
                  </a:lnTo>
                  <a:lnTo>
                    <a:pt x="19864" y="41972"/>
                  </a:lnTo>
                  <a:lnTo>
                    <a:pt x="19433" y="41418"/>
                  </a:lnTo>
                  <a:lnTo>
                    <a:pt x="18972" y="40896"/>
                  </a:lnTo>
                  <a:lnTo>
                    <a:pt x="18449" y="40404"/>
                  </a:lnTo>
                  <a:lnTo>
                    <a:pt x="17896" y="39973"/>
                  </a:lnTo>
                  <a:lnTo>
                    <a:pt x="17311" y="39574"/>
                  </a:lnTo>
                  <a:lnTo>
                    <a:pt x="16666" y="39235"/>
                  </a:lnTo>
                  <a:lnTo>
                    <a:pt x="16020" y="38959"/>
                  </a:lnTo>
                  <a:lnTo>
                    <a:pt x="15313" y="38743"/>
                  </a:lnTo>
                  <a:lnTo>
                    <a:pt x="14606" y="38559"/>
                  </a:lnTo>
                  <a:lnTo>
                    <a:pt x="13868" y="38467"/>
                  </a:lnTo>
                  <a:lnTo>
                    <a:pt x="13130" y="38436"/>
                  </a:lnTo>
                  <a:lnTo>
                    <a:pt x="12361" y="38467"/>
                  </a:lnTo>
                  <a:lnTo>
                    <a:pt x="11623" y="38559"/>
                  </a:lnTo>
                  <a:lnTo>
                    <a:pt x="10916" y="38743"/>
                  </a:lnTo>
                  <a:lnTo>
                    <a:pt x="10209" y="38959"/>
                  </a:lnTo>
                  <a:lnTo>
                    <a:pt x="9563" y="39235"/>
                  </a:lnTo>
                  <a:lnTo>
                    <a:pt x="8917" y="39574"/>
                  </a:lnTo>
                  <a:lnTo>
                    <a:pt x="8333" y="39973"/>
                  </a:lnTo>
                  <a:lnTo>
                    <a:pt x="7780" y="40404"/>
                  </a:lnTo>
                  <a:lnTo>
                    <a:pt x="7257" y="40896"/>
                  </a:lnTo>
                  <a:lnTo>
                    <a:pt x="6796" y="41418"/>
                  </a:lnTo>
                  <a:lnTo>
                    <a:pt x="6365" y="41972"/>
                  </a:lnTo>
                  <a:lnTo>
                    <a:pt x="5965" y="42587"/>
                  </a:lnTo>
                  <a:lnTo>
                    <a:pt x="5658" y="43202"/>
                  </a:lnTo>
                  <a:lnTo>
                    <a:pt x="5381" y="43878"/>
                  </a:lnTo>
                  <a:lnTo>
                    <a:pt x="5166" y="44585"/>
                  </a:lnTo>
                  <a:lnTo>
                    <a:pt x="5012" y="45293"/>
                  </a:lnTo>
                  <a:lnTo>
                    <a:pt x="2306" y="45293"/>
                  </a:lnTo>
                  <a:lnTo>
                    <a:pt x="2306" y="32163"/>
                  </a:lnTo>
                  <a:lnTo>
                    <a:pt x="2306" y="31917"/>
                  </a:lnTo>
                  <a:lnTo>
                    <a:pt x="2368" y="31671"/>
                  </a:lnTo>
                  <a:lnTo>
                    <a:pt x="2399" y="31456"/>
                  </a:lnTo>
                  <a:lnTo>
                    <a:pt x="2491" y="31241"/>
                  </a:lnTo>
                  <a:lnTo>
                    <a:pt x="2583" y="31025"/>
                  </a:lnTo>
                  <a:lnTo>
                    <a:pt x="2706" y="30841"/>
                  </a:lnTo>
                  <a:lnTo>
                    <a:pt x="2829" y="30656"/>
                  </a:lnTo>
                  <a:lnTo>
                    <a:pt x="2983" y="30503"/>
                  </a:lnTo>
                  <a:lnTo>
                    <a:pt x="3167" y="30349"/>
                  </a:lnTo>
                  <a:lnTo>
                    <a:pt x="3352" y="30226"/>
                  </a:lnTo>
                  <a:lnTo>
                    <a:pt x="3536" y="30103"/>
                  </a:lnTo>
                  <a:lnTo>
                    <a:pt x="3752" y="30011"/>
                  </a:lnTo>
                  <a:lnTo>
                    <a:pt x="3936" y="29919"/>
                  </a:lnTo>
                  <a:lnTo>
                    <a:pt x="4182" y="29857"/>
                  </a:lnTo>
                  <a:lnTo>
                    <a:pt x="4397" y="29826"/>
                  </a:lnTo>
                  <a:lnTo>
                    <a:pt x="5012" y="29826"/>
                  </a:lnTo>
                  <a:lnTo>
                    <a:pt x="5012" y="35146"/>
                  </a:lnTo>
                  <a:lnTo>
                    <a:pt x="5043" y="35361"/>
                  </a:lnTo>
                  <a:lnTo>
                    <a:pt x="5104" y="35576"/>
                  </a:lnTo>
                  <a:lnTo>
                    <a:pt x="5197" y="35791"/>
                  </a:lnTo>
                  <a:lnTo>
                    <a:pt x="5350" y="35945"/>
                  </a:lnTo>
                  <a:lnTo>
                    <a:pt x="5535" y="36099"/>
                  </a:lnTo>
                  <a:lnTo>
                    <a:pt x="5719" y="36191"/>
                  </a:lnTo>
                  <a:lnTo>
                    <a:pt x="5935" y="36283"/>
                  </a:lnTo>
                  <a:lnTo>
                    <a:pt x="6396" y="36283"/>
                  </a:lnTo>
                  <a:lnTo>
                    <a:pt x="6611" y="36191"/>
                  </a:lnTo>
                  <a:lnTo>
                    <a:pt x="6796" y="36099"/>
                  </a:lnTo>
                  <a:lnTo>
                    <a:pt x="6980" y="35945"/>
                  </a:lnTo>
                  <a:lnTo>
                    <a:pt x="7103" y="35791"/>
                  </a:lnTo>
                  <a:lnTo>
                    <a:pt x="7226" y="35576"/>
                  </a:lnTo>
                  <a:lnTo>
                    <a:pt x="7288" y="35361"/>
                  </a:lnTo>
                  <a:lnTo>
                    <a:pt x="7318" y="35146"/>
                  </a:lnTo>
                  <a:lnTo>
                    <a:pt x="7318" y="29826"/>
                  </a:lnTo>
                  <a:close/>
                  <a:moveTo>
                    <a:pt x="13130" y="40711"/>
                  </a:moveTo>
                  <a:lnTo>
                    <a:pt x="13714" y="40742"/>
                  </a:lnTo>
                  <a:lnTo>
                    <a:pt x="14298" y="40834"/>
                  </a:lnTo>
                  <a:lnTo>
                    <a:pt x="14882" y="40988"/>
                  </a:lnTo>
                  <a:lnTo>
                    <a:pt x="15405" y="41203"/>
                  </a:lnTo>
                  <a:lnTo>
                    <a:pt x="15928" y="41449"/>
                  </a:lnTo>
                  <a:lnTo>
                    <a:pt x="16420" y="41726"/>
                  </a:lnTo>
                  <a:lnTo>
                    <a:pt x="16881" y="42095"/>
                  </a:lnTo>
                  <a:lnTo>
                    <a:pt x="17311" y="42464"/>
                  </a:lnTo>
                  <a:lnTo>
                    <a:pt x="17680" y="42894"/>
                  </a:lnTo>
                  <a:lnTo>
                    <a:pt x="18019" y="43356"/>
                  </a:lnTo>
                  <a:lnTo>
                    <a:pt x="18326" y="43817"/>
                  </a:lnTo>
                  <a:lnTo>
                    <a:pt x="18572" y="44340"/>
                  </a:lnTo>
                  <a:lnTo>
                    <a:pt x="18787" y="44893"/>
                  </a:lnTo>
                  <a:lnTo>
                    <a:pt x="18910" y="45446"/>
                  </a:lnTo>
                  <a:lnTo>
                    <a:pt x="19003" y="46061"/>
                  </a:lnTo>
                  <a:lnTo>
                    <a:pt x="19033" y="46646"/>
                  </a:lnTo>
                  <a:lnTo>
                    <a:pt x="19003" y="47261"/>
                  </a:lnTo>
                  <a:lnTo>
                    <a:pt x="18910" y="47845"/>
                  </a:lnTo>
                  <a:lnTo>
                    <a:pt x="18787" y="48398"/>
                  </a:lnTo>
                  <a:lnTo>
                    <a:pt x="18572" y="48952"/>
                  </a:lnTo>
                  <a:lnTo>
                    <a:pt x="18326" y="49474"/>
                  </a:lnTo>
                  <a:lnTo>
                    <a:pt x="18019" y="49966"/>
                  </a:lnTo>
                  <a:lnTo>
                    <a:pt x="17680" y="50428"/>
                  </a:lnTo>
                  <a:lnTo>
                    <a:pt x="17311" y="50827"/>
                  </a:lnTo>
                  <a:lnTo>
                    <a:pt x="16881" y="51227"/>
                  </a:lnTo>
                  <a:lnTo>
                    <a:pt x="16420" y="51565"/>
                  </a:lnTo>
                  <a:lnTo>
                    <a:pt x="15928" y="51873"/>
                  </a:lnTo>
                  <a:lnTo>
                    <a:pt x="15405" y="52119"/>
                  </a:lnTo>
                  <a:lnTo>
                    <a:pt x="14882" y="52303"/>
                  </a:lnTo>
                  <a:lnTo>
                    <a:pt x="14298" y="52457"/>
                  </a:lnTo>
                  <a:lnTo>
                    <a:pt x="13714" y="52549"/>
                  </a:lnTo>
                  <a:lnTo>
                    <a:pt x="13130" y="52580"/>
                  </a:lnTo>
                  <a:lnTo>
                    <a:pt x="12515" y="52549"/>
                  </a:lnTo>
                  <a:lnTo>
                    <a:pt x="11931" y="52457"/>
                  </a:lnTo>
                  <a:lnTo>
                    <a:pt x="11346" y="52303"/>
                  </a:lnTo>
                  <a:lnTo>
                    <a:pt x="10824" y="52119"/>
                  </a:lnTo>
                  <a:lnTo>
                    <a:pt x="10301" y="51873"/>
                  </a:lnTo>
                  <a:lnTo>
                    <a:pt x="9809" y="51565"/>
                  </a:lnTo>
                  <a:lnTo>
                    <a:pt x="9348" y="51227"/>
                  </a:lnTo>
                  <a:lnTo>
                    <a:pt x="8917" y="50827"/>
                  </a:lnTo>
                  <a:lnTo>
                    <a:pt x="8548" y="50428"/>
                  </a:lnTo>
                  <a:lnTo>
                    <a:pt x="8210" y="49966"/>
                  </a:lnTo>
                  <a:lnTo>
                    <a:pt x="7903" y="49474"/>
                  </a:lnTo>
                  <a:lnTo>
                    <a:pt x="7657" y="48952"/>
                  </a:lnTo>
                  <a:lnTo>
                    <a:pt x="7441" y="48398"/>
                  </a:lnTo>
                  <a:lnTo>
                    <a:pt x="7318" y="47845"/>
                  </a:lnTo>
                  <a:lnTo>
                    <a:pt x="7226" y="47261"/>
                  </a:lnTo>
                  <a:lnTo>
                    <a:pt x="7195" y="46646"/>
                  </a:lnTo>
                  <a:lnTo>
                    <a:pt x="7226" y="46061"/>
                  </a:lnTo>
                  <a:lnTo>
                    <a:pt x="7318" y="45446"/>
                  </a:lnTo>
                  <a:lnTo>
                    <a:pt x="7441" y="44893"/>
                  </a:lnTo>
                  <a:lnTo>
                    <a:pt x="7657" y="44340"/>
                  </a:lnTo>
                  <a:lnTo>
                    <a:pt x="7903" y="43817"/>
                  </a:lnTo>
                  <a:lnTo>
                    <a:pt x="8210" y="43356"/>
                  </a:lnTo>
                  <a:lnTo>
                    <a:pt x="8548" y="42894"/>
                  </a:lnTo>
                  <a:lnTo>
                    <a:pt x="8917" y="42464"/>
                  </a:lnTo>
                  <a:lnTo>
                    <a:pt x="9348" y="42095"/>
                  </a:lnTo>
                  <a:lnTo>
                    <a:pt x="9809" y="41726"/>
                  </a:lnTo>
                  <a:lnTo>
                    <a:pt x="10301" y="41449"/>
                  </a:lnTo>
                  <a:lnTo>
                    <a:pt x="10824" y="41203"/>
                  </a:lnTo>
                  <a:lnTo>
                    <a:pt x="11346" y="40988"/>
                  </a:lnTo>
                  <a:lnTo>
                    <a:pt x="11931" y="40834"/>
                  </a:lnTo>
                  <a:lnTo>
                    <a:pt x="12515" y="40742"/>
                  </a:lnTo>
                  <a:lnTo>
                    <a:pt x="13130" y="40711"/>
                  </a:lnTo>
                  <a:close/>
                  <a:moveTo>
                    <a:pt x="49474" y="40711"/>
                  </a:moveTo>
                  <a:lnTo>
                    <a:pt x="50089" y="40742"/>
                  </a:lnTo>
                  <a:lnTo>
                    <a:pt x="50673" y="40834"/>
                  </a:lnTo>
                  <a:lnTo>
                    <a:pt x="51258" y="40988"/>
                  </a:lnTo>
                  <a:lnTo>
                    <a:pt x="51780" y="41203"/>
                  </a:lnTo>
                  <a:lnTo>
                    <a:pt x="52303" y="41449"/>
                  </a:lnTo>
                  <a:lnTo>
                    <a:pt x="52795" y="41726"/>
                  </a:lnTo>
                  <a:lnTo>
                    <a:pt x="53256" y="42095"/>
                  </a:lnTo>
                  <a:lnTo>
                    <a:pt x="53687" y="42464"/>
                  </a:lnTo>
                  <a:lnTo>
                    <a:pt x="54056" y="42894"/>
                  </a:lnTo>
                  <a:lnTo>
                    <a:pt x="54394" y="43356"/>
                  </a:lnTo>
                  <a:lnTo>
                    <a:pt x="54701" y="43817"/>
                  </a:lnTo>
                  <a:lnTo>
                    <a:pt x="54947" y="44340"/>
                  </a:lnTo>
                  <a:lnTo>
                    <a:pt x="55132" y="44893"/>
                  </a:lnTo>
                  <a:lnTo>
                    <a:pt x="55286" y="45446"/>
                  </a:lnTo>
                  <a:lnTo>
                    <a:pt x="55378" y="46061"/>
                  </a:lnTo>
                  <a:lnTo>
                    <a:pt x="55409" y="46646"/>
                  </a:lnTo>
                  <a:lnTo>
                    <a:pt x="55378" y="47261"/>
                  </a:lnTo>
                  <a:lnTo>
                    <a:pt x="55286" y="47845"/>
                  </a:lnTo>
                  <a:lnTo>
                    <a:pt x="55132" y="48398"/>
                  </a:lnTo>
                  <a:lnTo>
                    <a:pt x="54947" y="48952"/>
                  </a:lnTo>
                  <a:lnTo>
                    <a:pt x="54701" y="49474"/>
                  </a:lnTo>
                  <a:lnTo>
                    <a:pt x="54394" y="49966"/>
                  </a:lnTo>
                  <a:lnTo>
                    <a:pt x="54056" y="50428"/>
                  </a:lnTo>
                  <a:lnTo>
                    <a:pt x="53687" y="50827"/>
                  </a:lnTo>
                  <a:lnTo>
                    <a:pt x="53256" y="51227"/>
                  </a:lnTo>
                  <a:lnTo>
                    <a:pt x="52795" y="51565"/>
                  </a:lnTo>
                  <a:lnTo>
                    <a:pt x="52303" y="51873"/>
                  </a:lnTo>
                  <a:lnTo>
                    <a:pt x="51780" y="52119"/>
                  </a:lnTo>
                  <a:lnTo>
                    <a:pt x="51258" y="52303"/>
                  </a:lnTo>
                  <a:lnTo>
                    <a:pt x="50673" y="52457"/>
                  </a:lnTo>
                  <a:lnTo>
                    <a:pt x="50089" y="52549"/>
                  </a:lnTo>
                  <a:lnTo>
                    <a:pt x="49474" y="52580"/>
                  </a:lnTo>
                  <a:lnTo>
                    <a:pt x="48890" y="52549"/>
                  </a:lnTo>
                  <a:lnTo>
                    <a:pt x="48275" y="52457"/>
                  </a:lnTo>
                  <a:lnTo>
                    <a:pt x="47721" y="52303"/>
                  </a:lnTo>
                  <a:lnTo>
                    <a:pt x="47168" y="52119"/>
                  </a:lnTo>
                  <a:lnTo>
                    <a:pt x="46645" y="51873"/>
                  </a:lnTo>
                  <a:lnTo>
                    <a:pt x="46184" y="51565"/>
                  </a:lnTo>
                  <a:lnTo>
                    <a:pt x="45723" y="51227"/>
                  </a:lnTo>
                  <a:lnTo>
                    <a:pt x="45292" y="50827"/>
                  </a:lnTo>
                  <a:lnTo>
                    <a:pt x="44923" y="50428"/>
                  </a:lnTo>
                  <a:lnTo>
                    <a:pt x="44554" y="49966"/>
                  </a:lnTo>
                  <a:lnTo>
                    <a:pt x="44278" y="49474"/>
                  </a:lnTo>
                  <a:lnTo>
                    <a:pt x="44032" y="48952"/>
                  </a:lnTo>
                  <a:lnTo>
                    <a:pt x="43816" y="48398"/>
                  </a:lnTo>
                  <a:lnTo>
                    <a:pt x="43663" y="47845"/>
                  </a:lnTo>
                  <a:lnTo>
                    <a:pt x="43570" y="47261"/>
                  </a:lnTo>
                  <a:lnTo>
                    <a:pt x="43540" y="46646"/>
                  </a:lnTo>
                  <a:lnTo>
                    <a:pt x="43570" y="46061"/>
                  </a:lnTo>
                  <a:lnTo>
                    <a:pt x="43663" y="45446"/>
                  </a:lnTo>
                  <a:lnTo>
                    <a:pt x="43816" y="44893"/>
                  </a:lnTo>
                  <a:lnTo>
                    <a:pt x="44032" y="44340"/>
                  </a:lnTo>
                  <a:lnTo>
                    <a:pt x="44278" y="43817"/>
                  </a:lnTo>
                  <a:lnTo>
                    <a:pt x="44554" y="43356"/>
                  </a:lnTo>
                  <a:lnTo>
                    <a:pt x="44923" y="42894"/>
                  </a:lnTo>
                  <a:lnTo>
                    <a:pt x="45292" y="42464"/>
                  </a:lnTo>
                  <a:lnTo>
                    <a:pt x="45723" y="42095"/>
                  </a:lnTo>
                  <a:lnTo>
                    <a:pt x="46184" y="41726"/>
                  </a:lnTo>
                  <a:lnTo>
                    <a:pt x="46645" y="41449"/>
                  </a:lnTo>
                  <a:lnTo>
                    <a:pt x="47168" y="41203"/>
                  </a:lnTo>
                  <a:lnTo>
                    <a:pt x="47721" y="40988"/>
                  </a:lnTo>
                  <a:lnTo>
                    <a:pt x="48275" y="40834"/>
                  </a:lnTo>
                  <a:lnTo>
                    <a:pt x="48890" y="40742"/>
                  </a:lnTo>
                  <a:lnTo>
                    <a:pt x="49474" y="40711"/>
                  </a:lnTo>
                  <a:close/>
                  <a:moveTo>
                    <a:pt x="45016" y="0"/>
                  </a:moveTo>
                  <a:lnTo>
                    <a:pt x="44770" y="31"/>
                  </a:lnTo>
                  <a:lnTo>
                    <a:pt x="44554" y="93"/>
                  </a:lnTo>
                  <a:lnTo>
                    <a:pt x="44370" y="216"/>
                  </a:lnTo>
                  <a:lnTo>
                    <a:pt x="44185" y="339"/>
                  </a:lnTo>
                  <a:lnTo>
                    <a:pt x="44062" y="523"/>
                  </a:lnTo>
                  <a:lnTo>
                    <a:pt x="43939" y="708"/>
                  </a:lnTo>
                  <a:lnTo>
                    <a:pt x="43878" y="923"/>
                  </a:lnTo>
                  <a:lnTo>
                    <a:pt x="43847" y="1169"/>
                  </a:lnTo>
                  <a:lnTo>
                    <a:pt x="43847" y="1599"/>
                  </a:lnTo>
                  <a:lnTo>
                    <a:pt x="40403" y="1599"/>
                  </a:lnTo>
                  <a:lnTo>
                    <a:pt x="39911" y="1630"/>
                  </a:lnTo>
                  <a:lnTo>
                    <a:pt x="39450" y="1692"/>
                  </a:lnTo>
                  <a:lnTo>
                    <a:pt x="39020" y="1784"/>
                  </a:lnTo>
                  <a:lnTo>
                    <a:pt x="38589" y="1907"/>
                  </a:lnTo>
                  <a:lnTo>
                    <a:pt x="38159" y="2091"/>
                  </a:lnTo>
                  <a:lnTo>
                    <a:pt x="37759" y="2307"/>
                  </a:lnTo>
                  <a:lnTo>
                    <a:pt x="37359" y="2522"/>
                  </a:lnTo>
                  <a:lnTo>
                    <a:pt x="37021" y="2798"/>
                  </a:lnTo>
                  <a:lnTo>
                    <a:pt x="36683" y="3106"/>
                  </a:lnTo>
                  <a:lnTo>
                    <a:pt x="36375" y="3413"/>
                  </a:lnTo>
                  <a:lnTo>
                    <a:pt x="36099" y="3782"/>
                  </a:lnTo>
                  <a:lnTo>
                    <a:pt x="35853" y="4151"/>
                  </a:lnTo>
                  <a:lnTo>
                    <a:pt x="35607" y="4520"/>
                  </a:lnTo>
                  <a:lnTo>
                    <a:pt x="35422" y="4951"/>
                  </a:lnTo>
                  <a:lnTo>
                    <a:pt x="35268" y="5381"/>
                  </a:lnTo>
                  <a:lnTo>
                    <a:pt x="35145" y="5812"/>
                  </a:lnTo>
                  <a:lnTo>
                    <a:pt x="17957" y="5812"/>
                  </a:lnTo>
                  <a:lnTo>
                    <a:pt x="17281" y="5843"/>
                  </a:lnTo>
                  <a:lnTo>
                    <a:pt x="16635" y="5873"/>
                  </a:lnTo>
                  <a:lnTo>
                    <a:pt x="15989" y="5966"/>
                  </a:lnTo>
                  <a:lnTo>
                    <a:pt x="15344" y="6089"/>
                  </a:lnTo>
                  <a:lnTo>
                    <a:pt x="14729" y="6212"/>
                  </a:lnTo>
                  <a:lnTo>
                    <a:pt x="14114" y="6396"/>
                  </a:lnTo>
                  <a:lnTo>
                    <a:pt x="13499" y="6611"/>
                  </a:lnTo>
                  <a:lnTo>
                    <a:pt x="12914" y="6827"/>
                  </a:lnTo>
                  <a:lnTo>
                    <a:pt x="12361" y="7103"/>
                  </a:lnTo>
                  <a:lnTo>
                    <a:pt x="11808" y="7380"/>
                  </a:lnTo>
                  <a:lnTo>
                    <a:pt x="11254" y="7687"/>
                  </a:lnTo>
                  <a:lnTo>
                    <a:pt x="10731" y="8026"/>
                  </a:lnTo>
                  <a:lnTo>
                    <a:pt x="10209" y="8395"/>
                  </a:lnTo>
                  <a:lnTo>
                    <a:pt x="9717" y="8764"/>
                  </a:lnTo>
                  <a:lnTo>
                    <a:pt x="9255" y="9194"/>
                  </a:lnTo>
                  <a:lnTo>
                    <a:pt x="8825" y="9625"/>
                  </a:lnTo>
                  <a:lnTo>
                    <a:pt x="8394" y="10055"/>
                  </a:lnTo>
                  <a:lnTo>
                    <a:pt x="7964" y="10516"/>
                  </a:lnTo>
                  <a:lnTo>
                    <a:pt x="7595" y="11008"/>
                  </a:lnTo>
                  <a:lnTo>
                    <a:pt x="7226" y="11531"/>
                  </a:lnTo>
                  <a:lnTo>
                    <a:pt x="6888" y="12054"/>
                  </a:lnTo>
                  <a:lnTo>
                    <a:pt x="6580" y="12607"/>
                  </a:lnTo>
                  <a:lnTo>
                    <a:pt x="6304" y="13161"/>
                  </a:lnTo>
                  <a:lnTo>
                    <a:pt x="6027" y="13714"/>
                  </a:lnTo>
                  <a:lnTo>
                    <a:pt x="5812" y="14329"/>
                  </a:lnTo>
                  <a:lnTo>
                    <a:pt x="5596" y="14913"/>
                  </a:lnTo>
                  <a:lnTo>
                    <a:pt x="5412" y="15528"/>
                  </a:lnTo>
                  <a:lnTo>
                    <a:pt x="5289" y="16143"/>
                  </a:lnTo>
                  <a:lnTo>
                    <a:pt x="5166" y="16789"/>
                  </a:lnTo>
                  <a:lnTo>
                    <a:pt x="5074" y="17435"/>
                  </a:lnTo>
                  <a:lnTo>
                    <a:pt x="5043" y="18111"/>
                  </a:lnTo>
                  <a:lnTo>
                    <a:pt x="5012" y="18757"/>
                  </a:lnTo>
                  <a:lnTo>
                    <a:pt x="5012" y="27520"/>
                  </a:lnTo>
                  <a:lnTo>
                    <a:pt x="4643" y="27520"/>
                  </a:lnTo>
                  <a:lnTo>
                    <a:pt x="4182" y="27551"/>
                  </a:lnTo>
                  <a:lnTo>
                    <a:pt x="3721" y="27612"/>
                  </a:lnTo>
                  <a:lnTo>
                    <a:pt x="3260" y="27735"/>
                  </a:lnTo>
                  <a:lnTo>
                    <a:pt x="2829" y="27889"/>
                  </a:lnTo>
                  <a:lnTo>
                    <a:pt x="2429" y="28074"/>
                  </a:lnTo>
                  <a:lnTo>
                    <a:pt x="2060" y="28320"/>
                  </a:lnTo>
                  <a:lnTo>
                    <a:pt x="1691" y="28566"/>
                  </a:lnTo>
                  <a:lnTo>
                    <a:pt x="1384" y="28873"/>
                  </a:lnTo>
                  <a:lnTo>
                    <a:pt x="1076" y="29211"/>
                  </a:lnTo>
                  <a:lnTo>
                    <a:pt x="800" y="29550"/>
                  </a:lnTo>
                  <a:lnTo>
                    <a:pt x="584" y="29949"/>
                  </a:lnTo>
                  <a:lnTo>
                    <a:pt x="369" y="30349"/>
                  </a:lnTo>
                  <a:lnTo>
                    <a:pt x="215" y="30779"/>
                  </a:lnTo>
                  <a:lnTo>
                    <a:pt x="92" y="31210"/>
                  </a:lnTo>
                  <a:lnTo>
                    <a:pt x="31" y="31671"/>
                  </a:lnTo>
                  <a:lnTo>
                    <a:pt x="0" y="32163"/>
                  </a:lnTo>
                  <a:lnTo>
                    <a:pt x="0" y="46430"/>
                  </a:lnTo>
                  <a:lnTo>
                    <a:pt x="31" y="46676"/>
                  </a:lnTo>
                  <a:lnTo>
                    <a:pt x="92" y="46892"/>
                  </a:lnTo>
                  <a:lnTo>
                    <a:pt x="215" y="47076"/>
                  </a:lnTo>
                  <a:lnTo>
                    <a:pt x="338" y="47261"/>
                  </a:lnTo>
                  <a:lnTo>
                    <a:pt x="523" y="47384"/>
                  </a:lnTo>
                  <a:lnTo>
                    <a:pt x="707" y="47507"/>
                  </a:lnTo>
                  <a:lnTo>
                    <a:pt x="923" y="47568"/>
                  </a:lnTo>
                  <a:lnTo>
                    <a:pt x="1169" y="47599"/>
                  </a:lnTo>
                  <a:lnTo>
                    <a:pt x="4951" y="47599"/>
                  </a:lnTo>
                  <a:lnTo>
                    <a:pt x="5074" y="48337"/>
                  </a:lnTo>
                  <a:lnTo>
                    <a:pt x="5258" y="49075"/>
                  </a:lnTo>
                  <a:lnTo>
                    <a:pt x="5504" y="49782"/>
                  </a:lnTo>
                  <a:lnTo>
                    <a:pt x="5812" y="50458"/>
                  </a:lnTo>
                  <a:lnTo>
                    <a:pt x="6211" y="51104"/>
                  </a:lnTo>
                  <a:lnTo>
                    <a:pt x="6611" y="51688"/>
                  </a:lnTo>
                  <a:lnTo>
                    <a:pt x="7103" y="52242"/>
                  </a:lnTo>
                  <a:lnTo>
                    <a:pt x="7626" y="52765"/>
                  </a:lnTo>
                  <a:lnTo>
                    <a:pt x="8179" y="53226"/>
                  </a:lnTo>
                  <a:lnTo>
                    <a:pt x="8794" y="53656"/>
                  </a:lnTo>
                  <a:lnTo>
                    <a:pt x="9440" y="54025"/>
                  </a:lnTo>
                  <a:lnTo>
                    <a:pt x="10116" y="54302"/>
                  </a:lnTo>
                  <a:lnTo>
                    <a:pt x="10824" y="54548"/>
                  </a:lnTo>
                  <a:lnTo>
                    <a:pt x="11562" y="54732"/>
                  </a:lnTo>
                  <a:lnTo>
                    <a:pt x="12330" y="54855"/>
                  </a:lnTo>
                  <a:lnTo>
                    <a:pt x="12730" y="54855"/>
                  </a:lnTo>
                  <a:lnTo>
                    <a:pt x="13130" y="54886"/>
                  </a:lnTo>
                  <a:lnTo>
                    <a:pt x="13499" y="54855"/>
                  </a:lnTo>
                  <a:lnTo>
                    <a:pt x="13898" y="54855"/>
                  </a:lnTo>
                  <a:lnTo>
                    <a:pt x="14667" y="54732"/>
                  </a:lnTo>
                  <a:lnTo>
                    <a:pt x="15405" y="54548"/>
                  </a:lnTo>
                  <a:lnTo>
                    <a:pt x="16112" y="54302"/>
                  </a:lnTo>
                  <a:lnTo>
                    <a:pt x="16789" y="54025"/>
                  </a:lnTo>
                  <a:lnTo>
                    <a:pt x="17434" y="53656"/>
                  </a:lnTo>
                  <a:lnTo>
                    <a:pt x="18049" y="53226"/>
                  </a:lnTo>
                  <a:lnTo>
                    <a:pt x="18603" y="52765"/>
                  </a:lnTo>
                  <a:lnTo>
                    <a:pt x="19126" y="52242"/>
                  </a:lnTo>
                  <a:lnTo>
                    <a:pt x="19618" y="51688"/>
                  </a:lnTo>
                  <a:lnTo>
                    <a:pt x="20017" y="51104"/>
                  </a:lnTo>
                  <a:lnTo>
                    <a:pt x="20417" y="50458"/>
                  </a:lnTo>
                  <a:lnTo>
                    <a:pt x="20725" y="49782"/>
                  </a:lnTo>
                  <a:lnTo>
                    <a:pt x="20971" y="49075"/>
                  </a:lnTo>
                  <a:lnTo>
                    <a:pt x="21155" y="48337"/>
                  </a:lnTo>
                  <a:lnTo>
                    <a:pt x="21278" y="47599"/>
                  </a:lnTo>
                  <a:lnTo>
                    <a:pt x="41326" y="47599"/>
                  </a:lnTo>
                  <a:lnTo>
                    <a:pt x="41449" y="48337"/>
                  </a:lnTo>
                  <a:lnTo>
                    <a:pt x="41633" y="49075"/>
                  </a:lnTo>
                  <a:lnTo>
                    <a:pt x="41879" y="49782"/>
                  </a:lnTo>
                  <a:lnTo>
                    <a:pt x="42187" y="50458"/>
                  </a:lnTo>
                  <a:lnTo>
                    <a:pt x="42556" y="51104"/>
                  </a:lnTo>
                  <a:lnTo>
                    <a:pt x="42986" y="51688"/>
                  </a:lnTo>
                  <a:lnTo>
                    <a:pt x="43478" y="52242"/>
                  </a:lnTo>
                  <a:lnTo>
                    <a:pt x="44001" y="52765"/>
                  </a:lnTo>
                  <a:lnTo>
                    <a:pt x="44554" y="53226"/>
                  </a:lnTo>
                  <a:lnTo>
                    <a:pt x="45169" y="53656"/>
                  </a:lnTo>
                  <a:lnTo>
                    <a:pt x="45815" y="54025"/>
                  </a:lnTo>
                  <a:lnTo>
                    <a:pt x="46492" y="54302"/>
                  </a:lnTo>
                  <a:lnTo>
                    <a:pt x="47199" y="54548"/>
                  </a:lnTo>
                  <a:lnTo>
                    <a:pt x="47937" y="54732"/>
                  </a:lnTo>
                  <a:lnTo>
                    <a:pt x="48705" y="54855"/>
                  </a:lnTo>
                  <a:lnTo>
                    <a:pt x="49074" y="54855"/>
                  </a:lnTo>
                  <a:lnTo>
                    <a:pt x="49474" y="54886"/>
                  </a:lnTo>
                  <a:lnTo>
                    <a:pt x="49874" y="54855"/>
                  </a:lnTo>
                  <a:lnTo>
                    <a:pt x="50274" y="54855"/>
                  </a:lnTo>
                  <a:lnTo>
                    <a:pt x="51012" y="54732"/>
                  </a:lnTo>
                  <a:lnTo>
                    <a:pt x="51750" y="54548"/>
                  </a:lnTo>
                  <a:lnTo>
                    <a:pt x="52487" y="54302"/>
                  </a:lnTo>
                  <a:lnTo>
                    <a:pt x="53164" y="54025"/>
                  </a:lnTo>
                  <a:lnTo>
                    <a:pt x="53810" y="53656"/>
                  </a:lnTo>
                  <a:lnTo>
                    <a:pt x="54394" y="53226"/>
                  </a:lnTo>
                  <a:lnTo>
                    <a:pt x="54978" y="52765"/>
                  </a:lnTo>
                  <a:lnTo>
                    <a:pt x="55501" y="52242"/>
                  </a:lnTo>
                  <a:lnTo>
                    <a:pt x="55962" y="51688"/>
                  </a:lnTo>
                  <a:lnTo>
                    <a:pt x="56392" y="51104"/>
                  </a:lnTo>
                  <a:lnTo>
                    <a:pt x="56761" y="50458"/>
                  </a:lnTo>
                  <a:lnTo>
                    <a:pt x="57100" y="49782"/>
                  </a:lnTo>
                  <a:lnTo>
                    <a:pt x="57346" y="49075"/>
                  </a:lnTo>
                  <a:lnTo>
                    <a:pt x="57530" y="48337"/>
                  </a:lnTo>
                  <a:lnTo>
                    <a:pt x="57653" y="47599"/>
                  </a:lnTo>
                  <a:lnTo>
                    <a:pt x="61835" y="47599"/>
                  </a:lnTo>
                  <a:lnTo>
                    <a:pt x="62050" y="47568"/>
                  </a:lnTo>
                  <a:lnTo>
                    <a:pt x="62265" y="47507"/>
                  </a:lnTo>
                  <a:lnTo>
                    <a:pt x="62481" y="47384"/>
                  </a:lnTo>
                  <a:lnTo>
                    <a:pt x="62634" y="47261"/>
                  </a:lnTo>
                  <a:lnTo>
                    <a:pt x="62788" y="47076"/>
                  </a:lnTo>
                  <a:lnTo>
                    <a:pt x="62880" y="46892"/>
                  </a:lnTo>
                  <a:lnTo>
                    <a:pt x="62973" y="46676"/>
                  </a:lnTo>
                  <a:lnTo>
                    <a:pt x="62973" y="46430"/>
                  </a:lnTo>
                  <a:lnTo>
                    <a:pt x="62973" y="34685"/>
                  </a:lnTo>
                  <a:lnTo>
                    <a:pt x="62973" y="34223"/>
                  </a:lnTo>
                  <a:lnTo>
                    <a:pt x="62911" y="33762"/>
                  </a:lnTo>
                  <a:lnTo>
                    <a:pt x="62788" y="33332"/>
                  </a:lnTo>
                  <a:lnTo>
                    <a:pt x="62665" y="32901"/>
                  </a:lnTo>
                  <a:lnTo>
                    <a:pt x="62511" y="32501"/>
                  </a:lnTo>
                  <a:lnTo>
                    <a:pt x="62296" y="32102"/>
                  </a:lnTo>
                  <a:lnTo>
                    <a:pt x="62050" y="31733"/>
                  </a:lnTo>
                  <a:lnTo>
                    <a:pt x="61804" y="31394"/>
                  </a:lnTo>
                  <a:lnTo>
                    <a:pt x="61497" y="31056"/>
                  </a:lnTo>
                  <a:lnTo>
                    <a:pt x="61189" y="30749"/>
                  </a:lnTo>
                  <a:lnTo>
                    <a:pt x="60820" y="30503"/>
                  </a:lnTo>
                  <a:lnTo>
                    <a:pt x="60451" y="30257"/>
                  </a:lnTo>
                  <a:lnTo>
                    <a:pt x="60052" y="30042"/>
                  </a:lnTo>
                  <a:lnTo>
                    <a:pt x="59652" y="29857"/>
                  </a:lnTo>
                  <a:lnTo>
                    <a:pt x="59221" y="29703"/>
                  </a:lnTo>
                  <a:lnTo>
                    <a:pt x="58760" y="29611"/>
                  </a:lnTo>
                  <a:lnTo>
                    <a:pt x="48213" y="27643"/>
                  </a:lnTo>
                  <a:lnTo>
                    <a:pt x="45877" y="22908"/>
                  </a:lnTo>
                  <a:lnTo>
                    <a:pt x="45446" y="22078"/>
                  </a:lnTo>
                  <a:lnTo>
                    <a:pt x="44923" y="21278"/>
                  </a:lnTo>
                  <a:lnTo>
                    <a:pt x="44401" y="20540"/>
                  </a:lnTo>
                  <a:lnTo>
                    <a:pt x="43786" y="19833"/>
                  </a:lnTo>
                  <a:lnTo>
                    <a:pt x="43140" y="19157"/>
                  </a:lnTo>
                  <a:lnTo>
                    <a:pt x="42433" y="18542"/>
                  </a:lnTo>
                  <a:lnTo>
                    <a:pt x="41726" y="17988"/>
                  </a:lnTo>
                  <a:lnTo>
                    <a:pt x="40957" y="17465"/>
                  </a:lnTo>
                  <a:lnTo>
                    <a:pt x="40157" y="17004"/>
                  </a:lnTo>
                  <a:lnTo>
                    <a:pt x="39327" y="16604"/>
                  </a:lnTo>
                  <a:lnTo>
                    <a:pt x="38466" y="16236"/>
                  </a:lnTo>
                  <a:lnTo>
                    <a:pt x="37575" y="15959"/>
                  </a:lnTo>
                  <a:lnTo>
                    <a:pt x="36683" y="15713"/>
                  </a:lnTo>
                  <a:lnTo>
                    <a:pt x="35760" y="15559"/>
                  </a:lnTo>
                  <a:lnTo>
                    <a:pt x="34838" y="15467"/>
                  </a:lnTo>
                  <a:lnTo>
                    <a:pt x="33885" y="15436"/>
                  </a:lnTo>
                  <a:lnTo>
                    <a:pt x="16020" y="15436"/>
                  </a:lnTo>
                  <a:lnTo>
                    <a:pt x="15467" y="15528"/>
                  </a:lnTo>
                  <a:lnTo>
                    <a:pt x="14913" y="15651"/>
                  </a:lnTo>
                  <a:lnTo>
                    <a:pt x="14390" y="15805"/>
                  </a:lnTo>
                  <a:lnTo>
                    <a:pt x="13868" y="16020"/>
                  </a:lnTo>
                  <a:lnTo>
                    <a:pt x="13406" y="16297"/>
                  </a:lnTo>
                  <a:lnTo>
                    <a:pt x="12945" y="16574"/>
                  </a:lnTo>
                  <a:lnTo>
                    <a:pt x="12515" y="16912"/>
                  </a:lnTo>
                  <a:lnTo>
                    <a:pt x="12115" y="17281"/>
                  </a:lnTo>
                  <a:lnTo>
                    <a:pt x="11746" y="17681"/>
                  </a:lnTo>
                  <a:lnTo>
                    <a:pt x="11408" y="18111"/>
                  </a:lnTo>
                  <a:lnTo>
                    <a:pt x="11131" y="18572"/>
                  </a:lnTo>
                  <a:lnTo>
                    <a:pt x="10854" y="19064"/>
                  </a:lnTo>
                  <a:lnTo>
                    <a:pt x="10639" y="19587"/>
                  </a:lnTo>
                  <a:lnTo>
                    <a:pt x="10485" y="20110"/>
                  </a:lnTo>
                  <a:lnTo>
                    <a:pt x="10362" y="20694"/>
                  </a:lnTo>
                  <a:lnTo>
                    <a:pt x="9194" y="27520"/>
                  </a:lnTo>
                  <a:lnTo>
                    <a:pt x="7318" y="27520"/>
                  </a:lnTo>
                  <a:lnTo>
                    <a:pt x="7318" y="18757"/>
                  </a:lnTo>
                  <a:lnTo>
                    <a:pt x="7318" y="18203"/>
                  </a:lnTo>
                  <a:lnTo>
                    <a:pt x="7380" y="17681"/>
                  </a:lnTo>
                  <a:lnTo>
                    <a:pt x="7441" y="17127"/>
                  </a:lnTo>
                  <a:lnTo>
                    <a:pt x="7534" y="16604"/>
                  </a:lnTo>
                  <a:lnTo>
                    <a:pt x="7657" y="16113"/>
                  </a:lnTo>
                  <a:lnTo>
                    <a:pt x="7780" y="15590"/>
                  </a:lnTo>
                  <a:lnTo>
                    <a:pt x="7964" y="15098"/>
                  </a:lnTo>
                  <a:lnTo>
                    <a:pt x="8149" y="14606"/>
                  </a:lnTo>
                  <a:lnTo>
                    <a:pt x="8364" y="14145"/>
                  </a:lnTo>
                  <a:lnTo>
                    <a:pt x="8610" y="13683"/>
                  </a:lnTo>
                  <a:lnTo>
                    <a:pt x="8856" y="13253"/>
                  </a:lnTo>
                  <a:lnTo>
                    <a:pt x="9132" y="12822"/>
                  </a:lnTo>
                  <a:lnTo>
                    <a:pt x="9440" y="12392"/>
                  </a:lnTo>
                  <a:lnTo>
                    <a:pt x="9747" y="11992"/>
                  </a:lnTo>
                  <a:lnTo>
                    <a:pt x="10086" y="11593"/>
                  </a:lnTo>
                  <a:lnTo>
                    <a:pt x="10424" y="11224"/>
                  </a:lnTo>
                  <a:lnTo>
                    <a:pt x="10793" y="10885"/>
                  </a:lnTo>
                  <a:lnTo>
                    <a:pt x="11193" y="10547"/>
                  </a:lnTo>
                  <a:lnTo>
                    <a:pt x="11592" y="10240"/>
                  </a:lnTo>
                  <a:lnTo>
                    <a:pt x="12023" y="9932"/>
                  </a:lnTo>
                  <a:lnTo>
                    <a:pt x="12453" y="9655"/>
                  </a:lnTo>
                  <a:lnTo>
                    <a:pt x="12884" y="9409"/>
                  </a:lnTo>
                  <a:lnTo>
                    <a:pt x="13345" y="9163"/>
                  </a:lnTo>
                  <a:lnTo>
                    <a:pt x="13806" y="8948"/>
                  </a:lnTo>
                  <a:lnTo>
                    <a:pt x="14298" y="8764"/>
                  </a:lnTo>
                  <a:lnTo>
                    <a:pt x="14790" y="8579"/>
                  </a:lnTo>
                  <a:lnTo>
                    <a:pt x="15313" y="8456"/>
                  </a:lnTo>
                  <a:lnTo>
                    <a:pt x="15805" y="8333"/>
                  </a:lnTo>
                  <a:lnTo>
                    <a:pt x="16328" y="8241"/>
                  </a:lnTo>
                  <a:lnTo>
                    <a:pt x="16881" y="8179"/>
                  </a:lnTo>
                  <a:lnTo>
                    <a:pt x="17404" y="8118"/>
                  </a:lnTo>
                  <a:lnTo>
                    <a:pt x="35145" y="8118"/>
                  </a:lnTo>
                  <a:lnTo>
                    <a:pt x="35268" y="8548"/>
                  </a:lnTo>
                  <a:lnTo>
                    <a:pt x="35422" y="8979"/>
                  </a:lnTo>
                  <a:lnTo>
                    <a:pt x="35607" y="9409"/>
                  </a:lnTo>
                  <a:lnTo>
                    <a:pt x="35853" y="9778"/>
                  </a:lnTo>
                  <a:lnTo>
                    <a:pt x="36099" y="10147"/>
                  </a:lnTo>
                  <a:lnTo>
                    <a:pt x="36375" y="10516"/>
                  </a:lnTo>
                  <a:lnTo>
                    <a:pt x="36683" y="10824"/>
                  </a:lnTo>
                  <a:lnTo>
                    <a:pt x="37021" y="11131"/>
                  </a:lnTo>
                  <a:lnTo>
                    <a:pt x="37359" y="11408"/>
                  </a:lnTo>
                  <a:lnTo>
                    <a:pt x="37759" y="11623"/>
                  </a:lnTo>
                  <a:lnTo>
                    <a:pt x="38159" y="11839"/>
                  </a:lnTo>
                  <a:lnTo>
                    <a:pt x="38589" y="12023"/>
                  </a:lnTo>
                  <a:lnTo>
                    <a:pt x="39020" y="12146"/>
                  </a:lnTo>
                  <a:lnTo>
                    <a:pt x="39450" y="12238"/>
                  </a:lnTo>
                  <a:lnTo>
                    <a:pt x="39911" y="12300"/>
                  </a:lnTo>
                  <a:lnTo>
                    <a:pt x="40403" y="12330"/>
                  </a:lnTo>
                  <a:lnTo>
                    <a:pt x="43847" y="12330"/>
                  </a:lnTo>
                  <a:lnTo>
                    <a:pt x="43847" y="12761"/>
                  </a:lnTo>
                  <a:lnTo>
                    <a:pt x="43878" y="13007"/>
                  </a:lnTo>
                  <a:lnTo>
                    <a:pt x="43939" y="13222"/>
                  </a:lnTo>
                  <a:lnTo>
                    <a:pt x="44062" y="13407"/>
                  </a:lnTo>
                  <a:lnTo>
                    <a:pt x="44185" y="13591"/>
                  </a:lnTo>
                  <a:lnTo>
                    <a:pt x="44370" y="13714"/>
                  </a:lnTo>
                  <a:lnTo>
                    <a:pt x="44554" y="13837"/>
                  </a:lnTo>
                  <a:lnTo>
                    <a:pt x="44770" y="13899"/>
                  </a:lnTo>
                  <a:lnTo>
                    <a:pt x="45016" y="13929"/>
                  </a:lnTo>
                  <a:lnTo>
                    <a:pt x="45231" y="13899"/>
                  </a:lnTo>
                  <a:lnTo>
                    <a:pt x="45446" y="13837"/>
                  </a:lnTo>
                  <a:lnTo>
                    <a:pt x="45631" y="13714"/>
                  </a:lnTo>
                  <a:lnTo>
                    <a:pt x="45815" y="13591"/>
                  </a:lnTo>
                  <a:lnTo>
                    <a:pt x="45969" y="13407"/>
                  </a:lnTo>
                  <a:lnTo>
                    <a:pt x="46061" y="13222"/>
                  </a:lnTo>
                  <a:lnTo>
                    <a:pt x="46123" y="13007"/>
                  </a:lnTo>
                  <a:lnTo>
                    <a:pt x="46153" y="12761"/>
                  </a:lnTo>
                  <a:lnTo>
                    <a:pt x="46153" y="11193"/>
                  </a:lnTo>
                  <a:lnTo>
                    <a:pt x="46153" y="10855"/>
                  </a:lnTo>
                  <a:lnTo>
                    <a:pt x="50089" y="10855"/>
                  </a:lnTo>
                  <a:lnTo>
                    <a:pt x="50335" y="10824"/>
                  </a:lnTo>
                  <a:lnTo>
                    <a:pt x="50550" y="10762"/>
                  </a:lnTo>
                  <a:lnTo>
                    <a:pt x="50735" y="10639"/>
                  </a:lnTo>
                  <a:lnTo>
                    <a:pt x="50919" y="10516"/>
                  </a:lnTo>
                  <a:lnTo>
                    <a:pt x="51042" y="10332"/>
                  </a:lnTo>
                  <a:lnTo>
                    <a:pt x="51165" y="10147"/>
                  </a:lnTo>
                  <a:lnTo>
                    <a:pt x="51227" y="9932"/>
                  </a:lnTo>
                  <a:lnTo>
                    <a:pt x="51258" y="9686"/>
                  </a:lnTo>
                  <a:lnTo>
                    <a:pt x="51227" y="9471"/>
                  </a:lnTo>
                  <a:lnTo>
                    <a:pt x="51165" y="9256"/>
                  </a:lnTo>
                  <a:lnTo>
                    <a:pt x="51042" y="9040"/>
                  </a:lnTo>
                  <a:lnTo>
                    <a:pt x="50919" y="8887"/>
                  </a:lnTo>
                  <a:lnTo>
                    <a:pt x="50735" y="8733"/>
                  </a:lnTo>
                  <a:lnTo>
                    <a:pt x="50550" y="8641"/>
                  </a:lnTo>
                  <a:lnTo>
                    <a:pt x="50335" y="8579"/>
                  </a:lnTo>
                  <a:lnTo>
                    <a:pt x="50089" y="8548"/>
                  </a:lnTo>
                  <a:lnTo>
                    <a:pt x="46153" y="8548"/>
                  </a:lnTo>
                  <a:lnTo>
                    <a:pt x="46153" y="5381"/>
                  </a:lnTo>
                  <a:lnTo>
                    <a:pt x="50089" y="5381"/>
                  </a:lnTo>
                  <a:lnTo>
                    <a:pt x="50335" y="5351"/>
                  </a:lnTo>
                  <a:lnTo>
                    <a:pt x="50550" y="5289"/>
                  </a:lnTo>
                  <a:lnTo>
                    <a:pt x="50735" y="5197"/>
                  </a:lnTo>
                  <a:lnTo>
                    <a:pt x="50919" y="5043"/>
                  </a:lnTo>
                  <a:lnTo>
                    <a:pt x="51042" y="4889"/>
                  </a:lnTo>
                  <a:lnTo>
                    <a:pt x="51165" y="4674"/>
                  </a:lnTo>
                  <a:lnTo>
                    <a:pt x="51227" y="4459"/>
                  </a:lnTo>
                  <a:lnTo>
                    <a:pt x="51258" y="4244"/>
                  </a:lnTo>
                  <a:lnTo>
                    <a:pt x="51227" y="3998"/>
                  </a:lnTo>
                  <a:lnTo>
                    <a:pt x="51165" y="3782"/>
                  </a:lnTo>
                  <a:lnTo>
                    <a:pt x="51042" y="3598"/>
                  </a:lnTo>
                  <a:lnTo>
                    <a:pt x="50919" y="3413"/>
                  </a:lnTo>
                  <a:lnTo>
                    <a:pt x="50735" y="3290"/>
                  </a:lnTo>
                  <a:lnTo>
                    <a:pt x="50550" y="3167"/>
                  </a:lnTo>
                  <a:lnTo>
                    <a:pt x="50335" y="3106"/>
                  </a:lnTo>
                  <a:lnTo>
                    <a:pt x="50089" y="3075"/>
                  </a:lnTo>
                  <a:lnTo>
                    <a:pt x="46153" y="3075"/>
                  </a:lnTo>
                  <a:lnTo>
                    <a:pt x="46153" y="2737"/>
                  </a:lnTo>
                  <a:lnTo>
                    <a:pt x="46153" y="1169"/>
                  </a:lnTo>
                  <a:lnTo>
                    <a:pt x="46123" y="923"/>
                  </a:lnTo>
                  <a:lnTo>
                    <a:pt x="46061" y="708"/>
                  </a:lnTo>
                  <a:lnTo>
                    <a:pt x="45969" y="523"/>
                  </a:lnTo>
                  <a:lnTo>
                    <a:pt x="45815" y="339"/>
                  </a:lnTo>
                  <a:lnTo>
                    <a:pt x="45631" y="216"/>
                  </a:lnTo>
                  <a:lnTo>
                    <a:pt x="45446" y="93"/>
                  </a:lnTo>
                  <a:lnTo>
                    <a:pt x="45231" y="31"/>
                  </a:lnTo>
                  <a:lnTo>
                    <a:pt x="450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9"/>
            <p:cNvSpPr/>
            <p:nvPr/>
          </p:nvSpPr>
          <p:spPr>
            <a:xfrm>
              <a:off x="2551143" y="1689644"/>
              <a:ext cx="100295" cy="55692"/>
            </a:xfrm>
            <a:custGeom>
              <a:rect b="b" l="l" r="r" t="t"/>
              <a:pathLst>
                <a:path extrusionOk="0" h="6489" w="11686">
                  <a:moveTo>
                    <a:pt x="10547" y="1"/>
                  </a:moveTo>
                  <a:lnTo>
                    <a:pt x="10332" y="31"/>
                  </a:lnTo>
                  <a:lnTo>
                    <a:pt x="10117" y="93"/>
                  </a:lnTo>
                  <a:lnTo>
                    <a:pt x="9902" y="185"/>
                  </a:lnTo>
                  <a:lnTo>
                    <a:pt x="9717" y="339"/>
                  </a:lnTo>
                  <a:lnTo>
                    <a:pt x="6827" y="3229"/>
                  </a:lnTo>
                  <a:lnTo>
                    <a:pt x="5904" y="769"/>
                  </a:lnTo>
                  <a:lnTo>
                    <a:pt x="5843" y="646"/>
                  </a:lnTo>
                  <a:lnTo>
                    <a:pt x="5781" y="523"/>
                  </a:lnTo>
                  <a:lnTo>
                    <a:pt x="5597" y="308"/>
                  </a:lnTo>
                  <a:lnTo>
                    <a:pt x="5351" y="154"/>
                  </a:lnTo>
                  <a:lnTo>
                    <a:pt x="5228" y="93"/>
                  </a:lnTo>
                  <a:lnTo>
                    <a:pt x="5074" y="31"/>
                  </a:lnTo>
                  <a:lnTo>
                    <a:pt x="4797" y="31"/>
                  </a:lnTo>
                  <a:lnTo>
                    <a:pt x="4521" y="62"/>
                  </a:lnTo>
                  <a:lnTo>
                    <a:pt x="4244" y="185"/>
                  </a:lnTo>
                  <a:lnTo>
                    <a:pt x="4121" y="247"/>
                  </a:lnTo>
                  <a:lnTo>
                    <a:pt x="4029" y="370"/>
                  </a:lnTo>
                  <a:lnTo>
                    <a:pt x="339" y="4059"/>
                  </a:lnTo>
                  <a:lnTo>
                    <a:pt x="185" y="4213"/>
                  </a:lnTo>
                  <a:lnTo>
                    <a:pt x="93" y="4428"/>
                  </a:lnTo>
                  <a:lnTo>
                    <a:pt x="1" y="4644"/>
                  </a:lnTo>
                  <a:lnTo>
                    <a:pt x="1" y="4859"/>
                  </a:lnTo>
                  <a:lnTo>
                    <a:pt x="1" y="5074"/>
                  </a:lnTo>
                  <a:lnTo>
                    <a:pt x="93" y="5289"/>
                  </a:lnTo>
                  <a:lnTo>
                    <a:pt x="185" y="5505"/>
                  </a:lnTo>
                  <a:lnTo>
                    <a:pt x="339" y="5658"/>
                  </a:lnTo>
                  <a:lnTo>
                    <a:pt x="523" y="5812"/>
                  </a:lnTo>
                  <a:lnTo>
                    <a:pt x="708" y="5935"/>
                  </a:lnTo>
                  <a:lnTo>
                    <a:pt x="923" y="5996"/>
                  </a:lnTo>
                  <a:lnTo>
                    <a:pt x="1354" y="5996"/>
                  </a:lnTo>
                  <a:lnTo>
                    <a:pt x="1569" y="5935"/>
                  </a:lnTo>
                  <a:lnTo>
                    <a:pt x="1784" y="5812"/>
                  </a:lnTo>
                  <a:lnTo>
                    <a:pt x="1969" y="5658"/>
                  </a:lnTo>
                  <a:lnTo>
                    <a:pt x="4367" y="3260"/>
                  </a:lnTo>
                  <a:lnTo>
                    <a:pt x="5289" y="5720"/>
                  </a:lnTo>
                  <a:lnTo>
                    <a:pt x="5351" y="5843"/>
                  </a:lnTo>
                  <a:lnTo>
                    <a:pt x="5412" y="5966"/>
                  </a:lnTo>
                  <a:lnTo>
                    <a:pt x="5597" y="6181"/>
                  </a:lnTo>
                  <a:lnTo>
                    <a:pt x="5843" y="6365"/>
                  </a:lnTo>
                  <a:lnTo>
                    <a:pt x="5966" y="6396"/>
                  </a:lnTo>
                  <a:lnTo>
                    <a:pt x="6120" y="6458"/>
                  </a:lnTo>
                  <a:lnTo>
                    <a:pt x="6366" y="6488"/>
                  </a:lnTo>
                  <a:lnTo>
                    <a:pt x="6581" y="6458"/>
                  </a:lnTo>
                  <a:lnTo>
                    <a:pt x="6796" y="6396"/>
                  </a:lnTo>
                  <a:lnTo>
                    <a:pt x="6981" y="6273"/>
                  </a:lnTo>
                  <a:lnTo>
                    <a:pt x="7165" y="6150"/>
                  </a:lnTo>
                  <a:lnTo>
                    <a:pt x="11347" y="1968"/>
                  </a:lnTo>
                  <a:lnTo>
                    <a:pt x="11501" y="1784"/>
                  </a:lnTo>
                  <a:lnTo>
                    <a:pt x="11593" y="1569"/>
                  </a:lnTo>
                  <a:lnTo>
                    <a:pt x="11654" y="1353"/>
                  </a:lnTo>
                  <a:lnTo>
                    <a:pt x="11685" y="1138"/>
                  </a:lnTo>
                  <a:lnTo>
                    <a:pt x="11654" y="923"/>
                  </a:lnTo>
                  <a:lnTo>
                    <a:pt x="11593" y="708"/>
                  </a:lnTo>
                  <a:lnTo>
                    <a:pt x="11501" y="523"/>
                  </a:lnTo>
                  <a:lnTo>
                    <a:pt x="11347" y="339"/>
                  </a:lnTo>
                  <a:lnTo>
                    <a:pt x="11162" y="185"/>
                  </a:lnTo>
                  <a:lnTo>
                    <a:pt x="10978" y="93"/>
                  </a:lnTo>
                  <a:lnTo>
                    <a:pt x="10763" y="31"/>
                  </a:lnTo>
                  <a:lnTo>
                    <a:pt x="10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" name="Google Shape;430;p29"/>
          <p:cNvSpPr/>
          <p:nvPr/>
        </p:nvSpPr>
        <p:spPr>
          <a:xfrm>
            <a:off x="4955475" y="2645238"/>
            <a:ext cx="599700" cy="549600"/>
          </a:xfrm>
          <a:prstGeom prst="wedgeRoundRectCallout">
            <a:avLst>
              <a:gd fmla="val 39061" name="adj1"/>
              <a:gd fmla="val -139049" name="adj2"/>
              <a:gd fmla="val 0" name="adj3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1" name="Google Shape;431;p29"/>
          <p:cNvGrpSpPr/>
          <p:nvPr/>
        </p:nvGrpSpPr>
        <p:grpSpPr>
          <a:xfrm>
            <a:off x="5050384" y="2737602"/>
            <a:ext cx="409889" cy="364182"/>
            <a:chOff x="2332650" y="1395150"/>
            <a:chExt cx="540466" cy="471068"/>
          </a:xfrm>
        </p:grpSpPr>
        <p:sp>
          <p:nvSpPr>
            <p:cNvPr id="432" name="Google Shape;432;p29"/>
            <p:cNvSpPr/>
            <p:nvPr/>
          </p:nvSpPr>
          <p:spPr>
            <a:xfrm>
              <a:off x="2716864" y="1755091"/>
              <a:ext cx="80761" cy="80761"/>
            </a:xfrm>
            <a:custGeom>
              <a:rect b="b" l="l" r="r" t="t"/>
              <a:pathLst>
                <a:path extrusionOk="0" h="9410" w="9410">
                  <a:moveTo>
                    <a:pt x="4951" y="2306"/>
                  </a:moveTo>
                  <a:lnTo>
                    <a:pt x="5197" y="2368"/>
                  </a:lnTo>
                  <a:lnTo>
                    <a:pt x="5443" y="2429"/>
                  </a:lnTo>
                  <a:lnTo>
                    <a:pt x="5658" y="2491"/>
                  </a:lnTo>
                  <a:lnTo>
                    <a:pt x="5874" y="2583"/>
                  </a:lnTo>
                  <a:lnTo>
                    <a:pt x="6058" y="2706"/>
                  </a:lnTo>
                  <a:lnTo>
                    <a:pt x="6243" y="2860"/>
                  </a:lnTo>
                  <a:lnTo>
                    <a:pt x="6427" y="3013"/>
                  </a:lnTo>
                  <a:lnTo>
                    <a:pt x="6581" y="3198"/>
                  </a:lnTo>
                  <a:lnTo>
                    <a:pt x="6704" y="3382"/>
                  </a:lnTo>
                  <a:lnTo>
                    <a:pt x="6827" y="3567"/>
                  </a:lnTo>
                  <a:lnTo>
                    <a:pt x="6919" y="3782"/>
                  </a:lnTo>
                  <a:lnTo>
                    <a:pt x="7011" y="3997"/>
                  </a:lnTo>
                  <a:lnTo>
                    <a:pt x="7073" y="4213"/>
                  </a:lnTo>
                  <a:lnTo>
                    <a:pt x="7103" y="4459"/>
                  </a:lnTo>
                  <a:lnTo>
                    <a:pt x="7134" y="4705"/>
                  </a:lnTo>
                  <a:lnTo>
                    <a:pt x="7103" y="4951"/>
                  </a:lnTo>
                  <a:lnTo>
                    <a:pt x="7073" y="5197"/>
                  </a:lnTo>
                  <a:lnTo>
                    <a:pt x="7011" y="5412"/>
                  </a:lnTo>
                  <a:lnTo>
                    <a:pt x="6919" y="5658"/>
                  </a:lnTo>
                  <a:lnTo>
                    <a:pt x="6827" y="5842"/>
                  </a:lnTo>
                  <a:lnTo>
                    <a:pt x="6704" y="6058"/>
                  </a:lnTo>
                  <a:lnTo>
                    <a:pt x="6581" y="6242"/>
                  </a:lnTo>
                  <a:lnTo>
                    <a:pt x="6427" y="6427"/>
                  </a:lnTo>
                  <a:lnTo>
                    <a:pt x="6243" y="6580"/>
                  </a:lnTo>
                  <a:lnTo>
                    <a:pt x="6058" y="6703"/>
                  </a:lnTo>
                  <a:lnTo>
                    <a:pt x="5874" y="6826"/>
                  </a:lnTo>
                  <a:lnTo>
                    <a:pt x="5658" y="6919"/>
                  </a:lnTo>
                  <a:lnTo>
                    <a:pt x="5443" y="7011"/>
                  </a:lnTo>
                  <a:lnTo>
                    <a:pt x="5197" y="7072"/>
                  </a:lnTo>
                  <a:lnTo>
                    <a:pt x="4951" y="7103"/>
                  </a:lnTo>
                  <a:lnTo>
                    <a:pt x="4459" y="7103"/>
                  </a:lnTo>
                  <a:lnTo>
                    <a:pt x="4244" y="7072"/>
                  </a:lnTo>
                  <a:lnTo>
                    <a:pt x="3998" y="7011"/>
                  </a:lnTo>
                  <a:lnTo>
                    <a:pt x="3783" y="6919"/>
                  </a:lnTo>
                  <a:lnTo>
                    <a:pt x="3567" y="6826"/>
                  </a:lnTo>
                  <a:lnTo>
                    <a:pt x="3383" y="6703"/>
                  </a:lnTo>
                  <a:lnTo>
                    <a:pt x="3198" y="6580"/>
                  </a:lnTo>
                  <a:lnTo>
                    <a:pt x="3014" y="6427"/>
                  </a:lnTo>
                  <a:lnTo>
                    <a:pt x="2860" y="6242"/>
                  </a:lnTo>
                  <a:lnTo>
                    <a:pt x="2706" y="6058"/>
                  </a:lnTo>
                  <a:lnTo>
                    <a:pt x="2614" y="5842"/>
                  </a:lnTo>
                  <a:lnTo>
                    <a:pt x="2491" y="5658"/>
                  </a:lnTo>
                  <a:lnTo>
                    <a:pt x="2430" y="5412"/>
                  </a:lnTo>
                  <a:lnTo>
                    <a:pt x="2368" y="5197"/>
                  </a:lnTo>
                  <a:lnTo>
                    <a:pt x="2307" y="4951"/>
                  </a:lnTo>
                  <a:lnTo>
                    <a:pt x="2307" y="4705"/>
                  </a:lnTo>
                  <a:lnTo>
                    <a:pt x="2307" y="4459"/>
                  </a:lnTo>
                  <a:lnTo>
                    <a:pt x="2368" y="4213"/>
                  </a:lnTo>
                  <a:lnTo>
                    <a:pt x="2430" y="3997"/>
                  </a:lnTo>
                  <a:lnTo>
                    <a:pt x="2491" y="3782"/>
                  </a:lnTo>
                  <a:lnTo>
                    <a:pt x="2614" y="3567"/>
                  </a:lnTo>
                  <a:lnTo>
                    <a:pt x="2706" y="3382"/>
                  </a:lnTo>
                  <a:lnTo>
                    <a:pt x="2860" y="3198"/>
                  </a:lnTo>
                  <a:lnTo>
                    <a:pt x="3014" y="3013"/>
                  </a:lnTo>
                  <a:lnTo>
                    <a:pt x="3198" y="2860"/>
                  </a:lnTo>
                  <a:lnTo>
                    <a:pt x="3383" y="2706"/>
                  </a:lnTo>
                  <a:lnTo>
                    <a:pt x="3567" y="2583"/>
                  </a:lnTo>
                  <a:lnTo>
                    <a:pt x="3783" y="2491"/>
                  </a:lnTo>
                  <a:lnTo>
                    <a:pt x="3998" y="2429"/>
                  </a:lnTo>
                  <a:lnTo>
                    <a:pt x="4244" y="2368"/>
                  </a:lnTo>
                  <a:lnTo>
                    <a:pt x="4459" y="2306"/>
                  </a:lnTo>
                  <a:close/>
                  <a:moveTo>
                    <a:pt x="4705" y="0"/>
                  </a:moveTo>
                  <a:lnTo>
                    <a:pt x="4244" y="31"/>
                  </a:lnTo>
                  <a:lnTo>
                    <a:pt x="3752" y="92"/>
                  </a:lnTo>
                  <a:lnTo>
                    <a:pt x="3321" y="215"/>
                  </a:lnTo>
                  <a:lnTo>
                    <a:pt x="2891" y="369"/>
                  </a:lnTo>
                  <a:lnTo>
                    <a:pt x="2461" y="584"/>
                  </a:lnTo>
                  <a:lnTo>
                    <a:pt x="2092" y="800"/>
                  </a:lnTo>
                  <a:lnTo>
                    <a:pt x="1723" y="1076"/>
                  </a:lnTo>
                  <a:lnTo>
                    <a:pt x="1384" y="1384"/>
                  </a:lnTo>
                  <a:lnTo>
                    <a:pt x="1077" y="1722"/>
                  </a:lnTo>
                  <a:lnTo>
                    <a:pt x="800" y="2091"/>
                  </a:lnTo>
                  <a:lnTo>
                    <a:pt x="585" y="2460"/>
                  </a:lnTo>
                  <a:lnTo>
                    <a:pt x="370" y="2890"/>
                  </a:lnTo>
                  <a:lnTo>
                    <a:pt x="216" y="3321"/>
                  </a:lnTo>
                  <a:lnTo>
                    <a:pt x="93" y="3751"/>
                  </a:lnTo>
                  <a:lnTo>
                    <a:pt x="31" y="4243"/>
                  </a:lnTo>
                  <a:lnTo>
                    <a:pt x="1" y="4705"/>
                  </a:lnTo>
                  <a:lnTo>
                    <a:pt x="31" y="5197"/>
                  </a:lnTo>
                  <a:lnTo>
                    <a:pt x="93" y="5658"/>
                  </a:lnTo>
                  <a:lnTo>
                    <a:pt x="216" y="6119"/>
                  </a:lnTo>
                  <a:lnTo>
                    <a:pt x="370" y="6550"/>
                  </a:lnTo>
                  <a:lnTo>
                    <a:pt x="585" y="6949"/>
                  </a:lnTo>
                  <a:lnTo>
                    <a:pt x="800" y="7349"/>
                  </a:lnTo>
                  <a:lnTo>
                    <a:pt x="1077" y="7687"/>
                  </a:lnTo>
                  <a:lnTo>
                    <a:pt x="1384" y="8025"/>
                  </a:lnTo>
                  <a:lnTo>
                    <a:pt x="1723" y="8333"/>
                  </a:lnTo>
                  <a:lnTo>
                    <a:pt x="2092" y="8610"/>
                  </a:lnTo>
                  <a:lnTo>
                    <a:pt x="2461" y="8856"/>
                  </a:lnTo>
                  <a:lnTo>
                    <a:pt x="2891" y="9040"/>
                  </a:lnTo>
                  <a:lnTo>
                    <a:pt x="3321" y="9194"/>
                  </a:lnTo>
                  <a:lnTo>
                    <a:pt x="3752" y="9317"/>
                  </a:lnTo>
                  <a:lnTo>
                    <a:pt x="4244" y="9378"/>
                  </a:lnTo>
                  <a:lnTo>
                    <a:pt x="4705" y="9409"/>
                  </a:lnTo>
                  <a:lnTo>
                    <a:pt x="5197" y="9378"/>
                  </a:lnTo>
                  <a:lnTo>
                    <a:pt x="5658" y="9317"/>
                  </a:lnTo>
                  <a:lnTo>
                    <a:pt x="6120" y="9194"/>
                  </a:lnTo>
                  <a:lnTo>
                    <a:pt x="6550" y="9040"/>
                  </a:lnTo>
                  <a:lnTo>
                    <a:pt x="6950" y="8856"/>
                  </a:lnTo>
                  <a:lnTo>
                    <a:pt x="7349" y="8610"/>
                  </a:lnTo>
                  <a:lnTo>
                    <a:pt x="7718" y="8333"/>
                  </a:lnTo>
                  <a:lnTo>
                    <a:pt x="8026" y="8025"/>
                  </a:lnTo>
                  <a:lnTo>
                    <a:pt x="8333" y="7687"/>
                  </a:lnTo>
                  <a:lnTo>
                    <a:pt x="8610" y="7349"/>
                  </a:lnTo>
                  <a:lnTo>
                    <a:pt x="8856" y="6949"/>
                  </a:lnTo>
                  <a:lnTo>
                    <a:pt x="9041" y="6550"/>
                  </a:lnTo>
                  <a:lnTo>
                    <a:pt x="9194" y="6119"/>
                  </a:lnTo>
                  <a:lnTo>
                    <a:pt x="9317" y="5658"/>
                  </a:lnTo>
                  <a:lnTo>
                    <a:pt x="9379" y="5197"/>
                  </a:lnTo>
                  <a:lnTo>
                    <a:pt x="9410" y="4705"/>
                  </a:lnTo>
                  <a:lnTo>
                    <a:pt x="9379" y="4243"/>
                  </a:lnTo>
                  <a:lnTo>
                    <a:pt x="9317" y="3751"/>
                  </a:lnTo>
                  <a:lnTo>
                    <a:pt x="9194" y="3321"/>
                  </a:lnTo>
                  <a:lnTo>
                    <a:pt x="9041" y="2890"/>
                  </a:lnTo>
                  <a:lnTo>
                    <a:pt x="8856" y="2460"/>
                  </a:lnTo>
                  <a:lnTo>
                    <a:pt x="8610" y="2091"/>
                  </a:lnTo>
                  <a:lnTo>
                    <a:pt x="8333" y="1722"/>
                  </a:lnTo>
                  <a:lnTo>
                    <a:pt x="8026" y="1384"/>
                  </a:lnTo>
                  <a:lnTo>
                    <a:pt x="7718" y="1076"/>
                  </a:lnTo>
                  <a:lnTo>
                    <a:pt x="7349" y="800"/>
                  </a:lnTo>
                  <a:lnTo>
                    <a:pt x="6950" y="584"/>
                  </a:lnTo>
                  <a:lnTo>
                    <a:pt x="6550" y="369"/>
                  </a:lnTo>
                  <a:lnTo>
                    <a:pt x="6120" y="215"/>
                  </a:lnTo>
                  <a:lnTo>
                    <a:pt x="5658" y="92"/>
                  </a:lnTo>
                  <a:lnTo>
                    <a:pt x="5197" y="31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9"/>
            <p:cNvSpPr/>
            <p:nvPr/>
          </p:nvSpPr>
          <p:spPr>
            <a:xfrm>
              <a:off x="2404955" y="1755091"/>
              <a:ext cx="80495" cy="80761"/>
            </a:xfrm>
            <a:custGeom>
              <a:rect b="b" l="l" r="r" t="t"/>
              <a:pathLst>
                <a:path extrusionOk="0" h="9410" w="9379">
                  <a:moveTo>
                    <a:pt x="4920" y="2306"/>
                  </a:moveTo>
                  <a:lnTo>
                    <a:pt x="5166" y="2368"/>
                  </a:lnTo>
                  <a:lnTo>
                    <a:pt x="5412" y="2429"/>
                  </a:lnTo>
                  <a:lnTo>
                    <a:pt x="5627" y="2491"/>
                  </a:lnTo>
                  <a:lnTo>
                    <a:pt x="5842" y="2583"/>
                  </a:lnTo>
                  <a:lnTo>
                    <a:pt x="6027" y="2706"/>
                  </a:lnTo>
                  <a:lnTo>
                    <a:pt x="6211" y="2860"/>
                  </a:lnTo>
                  <a:lnTo>
                    <a:pt x="6396" y="3013"/>
                  </a:lnTo>
                  <a:lnTo>
                    <a:pt x="6550" y="3198"/>
                  </a:lnTo>
                  <a:lnTo>
                    <a:pt x="6673" y="3382"/>
                  </a:lnTo>
                  <a:lnTo>
                    <a:pt x="6796" y="3567"/>
                  </a:lnTo>
                  <a:lnTo>
                    <a:pt x="6919" y="3782"/>
                  </a:lnTo>
                  <a:lnTo>
                    <a:pt x="6980" y="3997"/>
                  </a:lnTo>
                  <a:lnTo>
                    <a:pt x="7042" y="4213"/>
                  </a:lnTo>
                  <a:lnTo>
                    <a:pt x="7072" y="4459"/>
                  </a:lnTo>
                  <a:lnTo>
                    <a:pt x="7103" y="4705"/>
                  </a:lnTo>
                  <a:lnTo>
                    <a:pt x="7072" y="4951"/>
                  </a:lnTo>
                  <a:lnTo>
                    <a:pt x="7042" y="5197"/>
                  </a:lnTo>
                  <a:lnTo>
                    <a:pt x="6980" y="5412"/>
                  </a:lnTo>
                  <a:lnTo>
                    <a:pt x="6919" y="5658"/>
                  </a:lnTo>
                  <a:lnTo>
                    <a:pt x="6796" y="5842"/>
                  </a:lnTo>
                  <a:lnTo>
                    <a:pt x="6673" y="6058"/>
                  </a:lnTo>
                  <a:lnTo>
                    <a:pt x="6550" y="6242"/>
                  </a:lnTo>
                  <a:lnTo>
                    <a:pt x="6396" y="6427"/>
                  </a:lnTo>
                  <a:lnTo>
                    <a:pt x="6211" y="6580"/>
                  </a:lnTo>
                  <a:lnTo>
                    <a:pt x="6027" y="6703"/>
                  </a:lnTo>
                  <a:lnTo>
                    <a:pt x="5842" y="6826"/>
                  </a:lnTo>
                  <a:lnTo>
                    <a:pt x="5627" y="6919"/>
                  </a:lnTo>
                  <a:lnTo>
                    <a:pt x="5412" y="7011"/>
                  </a:lnTo>
                  <a:lnTo>
                    <a:pt x="5166" y="7072"/>
                  </a:lnTo>
                  <a:lnTo>
                    <a:pt x="4920" y="7103"/>
                  </a:lnTo>
                  <a:lnTo>
                    <a:pt x="4459" y="7103"/>
                  </a:lnTo>
                  <a:lnTo>
                    <a:pt x="4213" y="7072"/>
                  </a:lnTo>
                  <a:lnTo>
                    <a:pt x="3967" y="7011"/>
                  </a:lnTo>
                  <a:lnTo>
                    <a:pt x="3752" y="6919"/>
                  </a:lnTo>
                  <a:lnTo>
                    <a:pt x="3536" y="6826"/>
                  </a:lnTo>
                  <a:lnTo>
                    <a:pt x="3352" y="6703"/>
                  </a:lnTo>
                  <a:lnTo>
                    <a:pt x="3167" y="6580"/>
                  </a:lnTo>
                  <a:lnTo>
                    <a:pt x="2983" y="6427"/>
                  </a:lnTo>
                  <a:lnTo>
                    <a:pt x="2829" y="6242"/>
                  </a:lnTo>
                  <a:lnTo>
                    <a:pt x="2706" y="6058"/>
                  </a:lnTo>
                  <a:lnTo>
                    <a:pt x="2583" y="5842"/>
                  </a:lnTo>
                  <a:lnTo>
                    <a:pt x="2460" y="5658"/>
                  </a:lnTo>
                  <a:lnTo>
                    <a:pt x="2399" y="5412"/>
                  </a:lnTo>
                  <a:lnTo>
                    <a:pt x="2337" y="5197"/>
                  </a:lnTo>
                  <a:lnTo>
                    <a:pt x="2306" y="4951"/>
                  </a:lnTo>
                  <a:lnTo>
                    <a:pt x="2276" y="4705"/>
                  </a:lnTo>
                  <a:lnTo>
                    <a:pt x="2306" y="4459"/>
                  </a:lnTo>
                  <a:lnTo>
                    <a:pt x="2337" y="4213"/>
                  </a:lnTo>
                  <a:lnTo>
                    <a:pt x="2399" y="3997"/>
                  </a:lnTo>
                  <a:lnTo>
                    <a:pt x="2460" y="3782"/>
                  </a:lnTo>
                  <a:lnTo>
                    <a:pt x="2583" y="3567"/>
                  </a:lnTo>
                  <a:lnTo>
                    <a:pt x="2706" y="3382"/>
                  </a:lnTo>
                  <a:lnTo>
                    <a:pt x="2829" y="3198"/>
                  </a:lnTo>
                  <a:lnTo>
                    <a:pt x="2983" y="3013"/>
                  </a:lnTo>
                  <a:lnTo>
                    <a:pt x="3167" y="2860"/>
                  </a:lnTo>
                  <a:lnTo>
                    <a:pt x="3352" y="2706"/>
                  </a:lnTo>
                  <a:lnTo>
                    <a:pt x="3536" y="2583"/>
                  </a:lnTo>
                  <a:lnTo>
                    <a:pt x="3752" y="2491"/>
                  </a:lnTo>
                  <a:lnTo>
                    <a:pt x="3967" y="2429"/>
                  </a:lnTo>
                  <a:lnTo>
                    <a:pt x="4213" y="2368"/>
                  </a:lnTo>
                  <a:lnTo>
                    <a:pt x="4459" y="2306"/>
                  </a:lnTo>
                  <a:close/>
                  <a:moveTo>
                    <a:pt x="4705" y="0"/>
                  </a:moveTo>
                  <a:lnTo>
                    <a:pt x="4213" y="31"/>
                  </a:lnTo>
                  <a:lnTo>
                    <a:pt x="3752" y="92"/>
                  </a:lnTo>
                  <a:lnTo>
                    <a:pt x="3290" y="215"/>
                  </a:lnTo>
                  <a:lnTo>
                    <a:pt x="2860" y="369"/>
                  </a:lnTo>
                  <a:lnTo>
                    <a:pt x="2460" y="584"/>
                  </a:lnTo>
                  <a:lnTo>
                    <a:pt x="2060" y="800"/>
                  </a:lnTo>
                  <a:lnTo>
                    <a:pt x="1691" y="1076"/>
                  </a:lnTo>
                  <a:lnTo>
                    <a:pt x="1353" y="1384"/>
                  </a:lnTo>
                  <a:lnTo>
                    <a:pt x="1076" y="1722"/>
                  </a:lnTo>
                  <a:lnTo>
                    <a:pt x="800" y="2091"/>
                  </a:lnTo>
                  <a:lnTo>
                    <a:pt x="554" y="2460"/>
                  </a:lnTo>
                  <a:lnTo>
                    <a:pt x="369" y="2890"/>
                  </a:lnTo>
                  <a:lnTo>
                    <a:pt x="185" y="3321"/>
                  </a:lnTo>
                  <a:lnTo>
                    <a:pt x="92" y="3751"/>
                  </a:lnTo>
                  <a:lnTo>
                    <a:pt x="0" y="4243"/>
                  </a:lnTo>
                  <a:lnTo>
                    <a:pt x="0" y="4705"/>
                  </a:lnTo>
                  <a:lnTo>
                    <a:pt x="0" y="5197"/>
                  </a:lnTo>
                  <a:lnTo>
                    <a:pt x="92" y="5658"/>
                  </a:lnTo>
                  <a:lnTo>
                    <a:pt x="185" y="6119"/>
                  </a:lnTo>
                  <a:lnTo>
                    <a:pt x="369" y="6550"/>
                  </a:lnTo>
                  <a:lnTo>
                    <a:pt x="554" y="6949"/>
                  </a:lnTo>
                  <a:lnTo>
                    <a:pt x="800" y="7349"/>
                  </a:lnTo>
                  <a:lnTo>
                    <a:pt x="1076" y="7687"/>
                  </a:lnTo>
                  <a:lnTo>
                    <a:pt x="1353" y="8025"/>
                  </a:lnTo>
                  <a:lnTo>
                    <a:pt x="1691" y="8333"/>
                  </a:lnTo>
                  <a:lnTo>
                    <a:pt x="2060" y="8610"/>
                  </a:lnTo>
                  <a:lnTo>
                    <a:pt x="2460" y="8856"/>
                  </a:lnTo>
                  <a:lnTo>
                    <a:pt x="2860" y="9040"/>
                  </a:lnTo>
                  <a:lnTo>
                    <a:pt x="3290" y="9194"/>
                  </a:lnTo>
                  <a:lnTo>
                    <a:pt x="3752" y="9317"/>
                  </a:lnTo>
                  <a:lnTo>
                    <a:pt x="4213" y="9378"/>
                  </a:lnTo>
                  <a:lnTo>
                    <a:pt x="4705" y="9409"/>
                  </a:lnTo>
                  <a:lnTo>
                    <a:pt x="5166" y="9378"/>
                  </a:lnTo>
                  <a:lnTo>
                    <a:pt x="5627" y="9317"/>
                  </a:lnTo>
                  <a:lnTo>
                    <a:pt x="6088" y="9194"/>
                  </a:lnTo>
                  <a:lnTo>
                    <a:pt x="6519" y="9040"/>
                  </a:lnTo>
                  <a:lnTo>
                    <a:pt x="6919" y="8856"/>
                  </a:lnTo>
                  <a:lnTo>
                    <a:pt x="7318" y="8610"/>
                  </a:lnTo>
                  <a:lnTo>
                    <a:pt x="7687" y="8333"/>
                  </a:lnTo>
                  <a:lnTo>
                    <a:pt x="8026" y="8025"/>
                  </a:lnTo>
                  <a:lnTo>
                    <a:pt x="8302" y="7687"/>
                  </a:lnTo>
                  <a:lnTo>
                    <a:pt x="8579" y="7349"/>
                  </a:lnTo>
                  <a:lnTo>
                    <a:pt x="8825" y="6949"/>
                  </a:lnTo>
                  <a:lnTo>
                    <a:pt x="9009" y="6550"/>
                  </a:lnTo>
                  <a:lnTo>
                    <a:pt x="9194" y="6119"/>
                  </a:lnTo>
                  <a:lnTo>
                    <a:pt x="9286" y="5658"/>
                  </a:lnTo>
                  <a:lnTo>
                    <a:pt x="9378" y="5197"/>
                  </a:lnTo>
                  <a:lnTo>
                    <a:pt x="9378" y="4705"/>
                  </a:lnTo>
                  <a:lnTo>
                    <a:pt x="9378" y="4243"/>
                  </a:lnTo>
                  <a:lnTo>
                    <a:pt x="9286" y="3751"/>
                  </a:lnTo>
                  <a:lnTo>
                    <a:pt x="9194" y="3321"/>
                  </a:lnTo>
                  <a:lnTo>
                    <a:pt x="9009" y="2890"/>
                  </a:lnTo>
                  <a:lnTo>
                    <a:pt x="8825" y="2460"/>
                  </a:lnTo>
                  <a:lnTo>
                    <a:pt x="8579" y="2091"/>
                  </a:lnTo>
                  <a:lnTo>
                    <a:pt x="8302" y="1722"/>
                  </a:lnTo>
                  <a:lnTo>
                    <a:pt x="8026" y="1384"/>
                  </a:lnTo>
                  <a:lnTo>
                    <a:pt x="7687" y="1076"/>
                  </a:lnTo>
                  <a:lnTo>
                    <a:pt x="7318" y="800"/>
                  </a:lnTo>
                  <a:lnTo>
                    <a:pt x="6919" y="584"/>
                  </a:lnTo>
                  <a:lnTo>
                    <a:pt x="6519" y="369"/>
                  </a:lnTo>
                  <a:lnTo>
                    <a:pt x="6088" y="215"/>
                  </a:lnTo>
                  <a:lnTo>
                    <a:pt x="5627" y="92"/>
                  </a:lnTo>
                  <a:lnTo>
                    <a:pt x="5166" y="31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9"/>
            <p:cNvSpPr/>
            <p:nvPr/>
          </p:nvSpPr>
          <p:spPr>
            <a:xfrm>
              <a:off x="2332650" y="1395150"/>
              <a:ext cx="540466" cy="471068"/>
            </a:xfrm>
            <a:custGeom>
              <a:rect b="b" l="l" r="r" t="t"/>
              <a:pathLst>
                <a:path extrusionOk="0" h="54887" w="62973">
                  <a:moveTo>
                    <a:pt x="43847" y="3905"/>
                  </a:moveTo>
                  <a:lnTo>
                    <a:pt x="43847" y="10024"/>
                  </a:lnTo>
                  <a:lnTo>
                    <a:pt x="40096" y="10024"/>
                  </a:lnTo>
                  <a:lnTo>
                    <a:pt x="39788" y="9963"/>
                  </a:lnTo>
                  <a:lnTo>
                    <a:pt x="39481" y="9901"/>
                  </a:lnTo>
                  <a:lnTo>
                    <a:pt x="39204" y="9809"/>
                  </a:lnTo>
                  <a:lnTo>
                    <a:pt x="38927" y="9655"/>
                  </a:lnTo>
                  <a:lnTo>
                    <a:pt x="38682" y="9502"/>
                  </a:lnTo>
                  <a:lnTo>
                    <a:pt x="38436" y="9348"/>
                  </a:lnTo>
                  <a:lnTo>
                    <a:pt x="38220" y="9133"/>
                  </a:lnTo>
                  <a:lnTo>
                    <a:pt x="38036" y="8917"/>
                  </a:lnTo>
                  <a:lnTo>
                    <a:pt x="37851" y="8671"/>
                  </a:lnTo>
                  <a:lnTo>
                    <a:pt x="37698" y="8425"/>
                  </a:lnTo>
                  <a:lnTo>
                    <a:pt x="37575" y="8149"/>
                  </a:lnTo>
                  <a:lnTo>
                    <a:pt x="37482" y="7872"/>
                  </a:lnTo>
                  <a:lnTo>
                    <a:pt x="37390" y="7595"/>
                  </a:lnTo>
                  <a:lnTo>
                    <a:pt x="37359" y="7288"/>
                  </a:lnTo>
                  <a:lnTo>
                    <a:pt x="37329" y="6950"/>
                  </a:lnTo>
                  <a:lnTo>
                    <a:pt x="37359" y="6642"/>
                  </a:lnTo>
                  <a:lnTo>
                    <a:pt x="37390" y="6335"/>
                  </a:lnTo>
                  <a:lnTo>
                    <a:pt x="37482" y="6058"/>
                  </a:lnTo>
                  <a:lnTo>
                    <a:pt x="37575" y="5781"/>
                  </a:lnTo>
                  <a:lnTo>
                    <a:pt x="37698" y="5504"/>
                  </a:lnTo>
                  <a:lnTo>
                    <a:pt x="37851" y="5258"/>
                  </a:lnTo>
                  <a:lnTo>
                    <a:pt x="38036" y="5012"/>
                  </a:lnTo>
                  <a:lnTo>
                    <a:pt x="38220" y="4797"/>
                  </a:lnTo>
                  <a:lnTo>
                    <a:pt x="38436" y="4582"/>
                  </a:lnTo>
                  <a:lnTo>
                    <a:pt x="38682" y="4428"/>
                  </a:lnTo>
                  <a:lnTo>
                    <a:pt x="38927" y="4274"/>
                  </a:lnTo>
                  <a:lnTo>
                    <a:pt x="39204" y="4121"/>
                  </a:lnTo>
                  <a:lnTo>
                    <a:pt x="39481" y="4028"/>
                  </a:lnTo>
                  <a:lnTo>
                    <a:pt x="39788" y="3967"/>
                  </a:lnTo>
                  <a:lnTo>
                    <a:pt x="40096" y="3905"/>
                  </a:lnTo>
                  <a:close/>
                  <a:moveTo>
                    <a:pt x="25829" y="17711"/>
                  </a:moveTo>
                  <a:lnTo>
                    <a:pt x="25829" y="27520"/>
                  </a:lnTo>
                  <a:lnTo>
                    <a:pt x="11531" y="27520"/>
                  </a:lnTo>
                  <a:lnTo>
                    <a:pt x="12638" y="21063"/>
                  </a:lnTo>
                  <a:lnTo>
                    <a:pt x="12699" y="20725"/>
                  </a:lnTo>
                  <a:lnTo>
                    <a:pt x="12822" y="20356"/>
                  </a:lnTo>
                  <a:lnTo>
                    <a:pt x="12945" y="20048"/>
                  </a:lnTo>
                  <a:lnTo>
                    <a:pt x="13099" y="19741"/>
                  </a:lnTo>
                  <a:lnTo>
                    <a:pt x="13283" y="19433"/>
                  </a:lnTo>
                  <a:lnTo>
                    <a:pt x="13499" y="19157"/>
                  </a:lnTo>
                  <a:lnTo>
                    <a:pt x="13745" y="18911"/>
                  </a:lnTo>
                  <a:lnTo>
                    <a:pt x="13991" y="18665"/>
                  </a:lnTo>
                  <a:lnTo>
                    <a:pt x="14267" y="18449"/>
                  </a:lnTo>
                  <a:lnTo>
                    <a:pt x="14544" y="18265"/>
                  </a:lnTo>
                  <a:lnTo>
                    <a:pt x="14852" y="18111"/>
                  </a:lnTo>
                  <a:lnTo>
                    <a:pt x="15190" y="17957"/>
                  </a:lnTo>
                  <a:lnTo>
                    <a:pt x="15528" y="17865"/>
                  </a:lnTo>
                  <a:lnTo>
                    <a:pt x="15866" y="17773"/>
                  </a:lnTo>
                  <a:lnTo>
                    <a:pt x="16235" y="17742"/>
                  </a:lnTo>
                  <a:lnTo>
                    <a:pt x="16604" y="17711"/>
                  </a:lnTo>
                  <a:close/>
                  <a:moveTo>
                    <a:pt x="33885" y="17711"/>
                  </a:moveTo>
                  <a:lnTo>
                    <a:pt x="34684" y="17742"/>
                  </a:lnTo>
                  <a:lnTo>
                    <a:pt x="35453" y="17834"/>
                  </a:lnTo>
                  <a:lnTo>
                    <a:pt x="36191" y="17957"/>
                  </a:lnTo>
                  <a:lnTo>
                    <a:pt x="36960" y="18173"/>
                  </a:lnTo>
                  <a:lnTo>
                    <a:pt x="37667" y="18388"/>
                  </a:lnTo>
                  <a:lnTo>
                    <a:pt x="38374" y="18695"/>
                  </a:lnTo>
                  <a:lnTo>
                    <a:pt x="39081" y="19034"/>
                  </a:lnTo>
                  <a:lnTo>
                    <a:pt x="39727" y="19403"/>
                  </a:lnTo>
                  <a:lnTo>
                    <a:pt x="40373" y="19833"/>
                  </a:lnTo>
                  <a:lnTo>
                    <a:pt x="40988" y="20294"/>
                  </a:lnTo>
                  <a:lnTo>
                    <a:pt x="41541" y="20817"/>
                  </a:lnTo>
                  <a:lnTo>
                    <a:pt x="42095" y="21370"/>
                  </a:lnTo>
                  <a:lnTo>
                    <a:pt x="42587" y="21955"/>
                  </a:lnTo>
                  <a:lnTo>
                    <a:pt x="43048" y="22570"/>
                  </a:lnTo>
                  <a:lnTo>
                    <a:pt x="43447" y="23215"/>
                  </a:lnTo>
                  <a:lnTo>
                    <a:pt x="43816" y="23923"/>
                  </a:lnTo>
                  <a:lnTo>
                    <a:pt x="45569" y="27520"/>
                  </a:lnTo>
                  <a:lnTo>
                    <a:pt x="28135" y="27520"/>
                  </a:lnTo>
                  <a:lnTo>
                    <a:pt x="28135" y="17711"/>
                  </a:lnTo>
                  <a:close/>
                  <a:moveTo>
                    <a:pt x="60697" y="35822"/>
                  </a:moveTo>
                  <a:lnTo>
                    <a:pt x="60697" y="38005"/>
                  </a:lnTo>
                  <a:lnTo>
                    <a:pt x="58299" y="38005"/>
                  </a:lnTo>
                  <a:lnTo>
                    <a:pt x="58114" y="37975"/>
                  </a:lnTo>
                  <a:lnTo>
                    <a:pt x="57961" y="37882"/>
                  </a:lnTo>
                  <a:lnTo>
                    <a:pt x="57807" y="37790"/>
                  </a:lnTo>
                  <a:lnTo>
                    <a:pt x="57684" y="37698"/>
                  </a:lnTo>
                  <a:lnTo>
                    <a:pt x="57592" y="37575"/>
                  </a:lnTo>
                  <a:lnTo>
                    <a:pt x="57499" y="37421"/>
                  </a:lnTo>
                  <a:lnTo>
                    <a:pt x="57438" y="37237"/>
                  </a:lnTo>
                  <a:lnTo>
                    <a:pt x="57376" y="36991"/>
                  </a:lnTo>
                  <a:lnTo>
                    <a:pt x="57407" y="36745"/>
                  </a:lnTo>
                  <a:lnTo>
                    <a:pt x="57469" y="36499"/>
                  </a:lnTo>
                  <a:lnTo>
                    <a:pt x="57592" y="36283"/>
                  </a:lnTo>
                  <a:lnTo>
                    <a:pt x="57776" y="36099"/>
                  </a:lnTo>
                  <a:lnTo>
                    <a:pt x="57991" y="35945"/>
                  </a:lnTo>
                  <a:lnTo>
                    <a:pt x="58207" y="35853"/>
                  </a:lnTo>
                  <a:lnTo>
                    <a:pt x="58483" y="35822"/>
                  </a:lnTo>
                  <a:close/>
                  <a:moveTo>
                    <a:pt x="47322" y="29826"/>
                  </a:moveTo>
                  <a:lnTo>
                    <a:pt x="58360" y="31886"/>
                  </a:lnTo>
                  <a:lnTo>
                    <a:pt x="58699" y="31948"/>
                  </a:lnTo>
                  <a:lnTo>
                    <a:pt x="59037" y="32102"/>
                  </a:lnTo>
                  <a:lnTo>
                    <a:pt x="59344" y="32255"/>
                  </a:lnTo>
                  <a:lnTo>
                    <a:pt x="59621" y="32440"/>
                  </a:lnTo>
                  <a:lnTo>
                    <a:pt x="59867" y="32686"/>
                  </a:lnTo>
                  <a:lnTo>
                    <a:pt x="60082" y="32932"/>
                  </a:lnTo>
                  <a:lnTo>
                    <a:pt x="60298" y="33239"/>
                  </a:lnTo>
                  <a:lnTo>
                    <a:pt x="60451" y="33547"/>
                  </a:lnTo>
                  <a:lnTo>
                    <a:pt x="58053" y="33547"/>
                  </a:lnTo>
                  <a:lnTo>
                    <a:pt x="57684" y="33639"/>
                  </a:lnTo>
                  <a:lnTo>
                    <a:pt x="57315" y="33731"/>
                  </a:lnTo>
                  <a:lnTo>
                    <a:pt x="56946" y="33885"/>
                  </a:lnTo>
                  <a:lnTo>
                    <a:pt x="56608" y="34100"/>
                  </a:lnTo>
                  <a:lnTo>
                    <a:pt x="56300" y="34316"/>
                  </a:lnTo>
                  <a:lnTo>
                    <a:pt x="55993" y="34592"/>
                  </a:lnTo>
                  <a:lnTo>
                    <a:pt x="55747" y="34900"/>
                  </a:lnTo>
                  <a:lnTo>
                    <a:pt x="55532" y="35238"/>
                  </a:lnTo>
                  <a:lnTo>
                    <a:pt x="55347" y="35607"/>
                  </a:lnTo>
                  <a:lnTo>
                    <a:pt x="55224" y="35976"/>
                  </a:lnTo>
                  <a:lnTo>
                    <a:pt x="55132" y="36345"/>
                  </a:lnTo>
                  <a:lnTo>
                    <a:pt x="55070" y="36745"/>
                  </a:lnTo>
                  <a:lnTo>
                    <a:pt x="55101" y="37144"/>
                  </a:lnTo>
                  <a:lnTo>
                    <a:pt x="55132" y="37544"/>
                  </a:lnTo>
                  <a:lnTo>
                    <a:pt x="55224" y="37913"/>
                  </a:lnTo>
                  <a:lnTo>
                    <a:pt x="55316" y="38190"/>
                  </a:lnTo>
                  <a:lnTo>
                    <a:pt x="55439" y="38436"/>
                  </a:lnTo>
                  <a:lnTo>
                    <a:pt x="55562" y="38682"/>
                  </a:lnTo>
                  <a:lnTo>
                    <a:pt x="55716" y="38897"/>
                  </a:lnTo>
                  <a:lnTo>
                    <a:pt x="55870" y="39112"/>
                  </a:lnTo>
                  <a:lnTo>
                    <a:pt x="56054" y="39297"/>
                  </a:lnTo>
                  <a:lnTo>
                    <a:pt x="56239" y="39481"/>
                  </a:lnTo>
                  <a:lnTo>
                    <a:pt x="56454" y="39666"/>
                  </a:lnTo>
                  <a:lnTo>
                    <a:pt x="56669" y="39789"/>
                  </a:lnTo>
                  <a:lnTo>
                    <a:pt x="56915" y="39942"/>
                  </a:lnTo>
                  <a:lnTo>
                    <a:pt x="57130" y="40035"/>
                  </a:lnTo>
                  <a:lnTo>
                    <a:pt x="57407" y="40127"/>
                  </a:lnTo>
                  <a:lnTo>
                    <a:pt x="57653" y="40219"/>
                  </a:lnTo>
                  <a:lnTo>
                    <a:pt x="57930" y="40281"/>
                  </a:lnTo>
                  <a:lnTo>
                    <a:pt x="58207" y="40311"/>
                  </a:lnTo>
                  <a:lnTo>
                    <a:pt x="60697" y="40311"/>
                  </a:lnTo>
                  <a:lnTo>
                    <a:pt x="60697" y="45293"/>
                  </a:lnTo>
                  <a:lnTo>
                    <a:pt x="57592" y="45293"/>
                  </a:lnTo>
                  <a:lnTo>
                    <a:pt x="57438" y="44585"/>
                  </a:lnTo>
                  <a:lnTo>
                    <a:pt x="57223" y="43878"/>
                  </a:lnTo>
                  <a:lnTo>
                    <a:pt x="56946" y="43202"/>
                  </a:lnTo>
                  <a:lnTo>
                    <a:pt x="56638" y="42587"/>
                  </a:lnTo>
                  <a:lnTo>
                    <a:pt x="56239" y="41972"/>
                  </a:lnTo>
                  <a:lnTo>
                    <a:pt x="55808" y="41418"/>
                  </a:lnTo>
                  <a:lnTo>
                    <a:pt x="55347" y="40896"/>
                  </a:lnTo>
                  <a:lnTo>
                    <a:pt x="54824" y="40404"/>
                  </a:lnTo>
                  <a:lnTo>
                    <a:pt x="54271" y="39973"/>
                  </a:lnTo>
                  <a:lnTo>
                    <a:pt x="53656" y="39574"/>
                  </a:lnTo>
                  <a:lnTo>
                    <a:pt x="53041" y="39235"/>
                  </a:lnTo>
                  <a:lnTo>
                    <a:pt x="52364" y="38959"/>
                  </a:lnTo>
                  <a:lnTo>
                    <a:pt x="51688" y="38743"/>
                  </a:lnTo>
                  <a:lnTo>
                    <a:pt x="50981" y="38559"/>
                  </a:lnTo>
                  <a:lnTo>
                    <a:pt x="50243" y="38467"/>
                  </a:lnTo>
                  <a:lnTo>
                    <a:pt x="49474" y="38436"/>
                  </a:lnTo>
                  <a:lnTo>
                    <a:pt x="48736" y="38467"/>
                  </a:lnTo>
                  <a:lnTo>
                    <a:pt x="47998" y="38559"/>
                  </a:lnTo>
                  <a:lnTo>
                    <a:pt x="47291" y="38743"/>
                  </a:lnTo>
                  <a:lnTo>
                    <a:pt x="46584" y="38959"/>
                  </a:lnTo>
                  <a:lnTo>
                    <a:pt x="45938" y="39235"/>
                  </a:lnTo>
                  <a:lnTo>
                    <a:pt x="45292" y="39574"/>
                  </a:lnTo>
                  <a:lnTo>
                    <a:pt x="44708" y="39973"/>
                  </a:lnTo>
                  <a:lnTo>
                    <a:pt x="44155" y="40404"/>
                  </a:lnTo>
                  <a:lnTo>
                    <a:pt x="43632" y="40896"/>
                  </a:lnTo>
                  <a:lnTo>
                    <a:pt x="43140" y="41418"/>
                  </a:lnTo>
                  <a:lnTo>
                    <a:pt x="42710" y="41972"/>
                  </a:lnTo>
                  <a:lnTo>
                    <a:pt x="42341" y="42587"/>
                  </a:lnTo>
                  <a:lnTo>
                    <a:pt x="42002" y="43202"/>
                  </a:lnTo>
                  <a:lnTo>
                    <a:pt x="41726" y="43878"/>
                  </a:lnTo>
                  <a:lnTo>
                    <a:pt x="41510" y="44585"/>
                  </a:lnTo>
                  <a:lnTo>
                    <a:pt x="41387" y="45293"/>
                  </a:lnTo>
                  <a:lnTo>
                    <a:pt x="21217" y="45293"/>
                  </a:lnTo>
                  <a:lnTo>
                    <a:pt x="21063" y="44585"/>
                  </a:lnTo>
                  <a:lnTo>
                    <a:pt x="20848" y="43878"/>
                  </a:lnTo>
                  <a:lnTo>
                    <a:pt x="20571" y="43202"/>
                  </a:lnTo>
                  <a:lnTo>
                    <a:pt x="20263" y="42587"/>
                  </a:lnTo>
                  <a:lnTo>
                    <a:pt x="19864" y="41972"/>
                  </a:lnTo>
                  <a:lnTo>
                    <a:pt x="19433" y="41418"/>
                  </a:lnTo>
                  <a:lnTo>
                    <a:pt x="18972" y="40896"/>
                  </a:lnTo>
                  <a:lnTo>
                    <a:pt x="18449" y="40404"/>
                  </a:lnTo>
                  <a:lnTo>
                    <a:pt x="17896" y="39973"/>
                  </a:lnTo>
                  <a:lnTo>
                    <a:pt x="17311" y="39574"/>
                  </a:lnTo>
                  <a:lnTo>
                    <a:pt x="16666" y="39235"/>
                  </a:lnTo>
                  <a:lnTo>
                    <a:pt x="16020" y="38959"/>
                  </a:lnTo>
                  <a:lnTo>
                    <a:pt x="15313" y="38743"/>
                  </a:lnTo>
                  <a:lnTo>
                    <a:pt x="14606" y="38559"/>
                  </a:lnTo>
                  <a:lnTo>
                    <a:pt x="13868" y="38467"/>
                  </a:lnTo>
                  <a:lnTo>
                    <a:pt x="13130" y="38436"/>
                  </a:lnTo>
                  <a:lnTo>
                    <a:pt x="12361" y="38467"/>
                  </a:lnTo>
                  <a:lnTo>
                    <a:pt x="11623" y="38559"/>
                  </a:lnTo>
                  <a:lnTo>
                    <a:pt x="10916" y="38743"/>
                  </a:lnTo>
                  <a:lnTo>
                    <a:pt x="10209" y="38959"/>
                  </a:lnTo>
                  <a:lnTo>
                    <a:pt x="9563" y="39235"/>
                  </a:lnTo>
                  <a:lnTo>
                    <a:pt x="8917" y="39574"/>
                  </a:lnTo>
                  <a:lnTo>
                    <a:pt x="8333" y="39973"/>
                  </a:lnTo>
                  <a:lnTo>
                    <a:pt x="7780" y="40404"/>
                  </a:lnTo>
                  <a:lnTo>
                    <a:pt x="7257" y="40896"/>
                  </a:lnTo>
                  <a:lnTo>
                    <a:pt x="6796" y="41418"/>
                  </a:lnTo>
                  <a:lnTo>
                    <a:pt x="6365" y="41972"/>
                  </a:lnTo>
                  <a:lnTo>
                    <a:pt x="5965" y="42587"/>
                  </a:lnTo>
                  <a:lnTo>
                    <a:pt x="5658" y="43202"/>
                  </a:lnTo>
                  <a:lnTo>
                    <a:pt x="5381" y="43878"/>
                  </a:lnTo>
                  <a:lnTo>
                    <a:pt x="5166" y="44585"/>
                  </a:lnTo>
                  <a:lnTo>
                    <a:pt x="5012" y="45293"/>
                  </a:lnTo>
                  <a:lnTo>
                    <a:pt x="2306" y="45293"/>
                  </a:lnTo>
                  <a:lnTo>
                    <a:pt x="2306" y="32163"/>
                  </a:lnTo>
                  <a:lnTo>
                    <a:pt x="2306" y="31917"/>
                  </a:lnTo>
                  <a:lnTo>
                    <a:pt x="2368" y="31671"/>
                  </a:lnTo>
                  <a:lnTo>
                    <a:pt x="2399" y="31456"/>
                  </a:lnTo>
                  <a:lnTo>
                    <a:pt x="2491" y="31241"/>
                  </a:lnTo>
                  <a:lnTo>
                    <a:pt x="2583" y="31025"/>
                  </a:lnTo>
                  <a:lnTo>
                    <a:pt x="2706" y="30841"/>
                  </a:lnTo>
                  <a:lnTo>
                    <a:pt x="2829" y="30656"/>
                  </a:lnTo>
                  <a:lnTo>
                    <a:pt x="2983" y="30503"/>
                  </a:lnTo>
                  <a:lnTo>
                    <a:pt x="3167" y="30349"/>
                  </a:lnTo>
                  <a:lnTo>
                    <a:pt x="3352" y="30226"/>
                  </a:lnTo>
                  <a:lnTo>
                    <a:pt x="3536" y="30103"/>
                  </a:lnTo>
                  <a:lnTo>
                    <a:pt x="3752" y="30011"/>
                  </a:lnTo>
                  <a:lnTo>
                    <a:pt x="3936" y="29919"/>
                  </a:lnTo>
                  <a:lnTo>
                    <a:pt x="4182" y="29857"/>
                  </a:lnTo>
                  <a:lnTo>
                    <a:pt x="4397" y="29826"/>
                  </a:lnTo>
                  <a:lnTo>
                    <a:pt x="5012" y="29826"/>
                  </a:lnTo>
                  <a:lnTo>
                    <a:pt x="5012" y="35146"/>
                  </a:lnTo>
                  <a:lnTo>
                    <a:pt x="5043" y="35361"/>
                  </a:lnTo>
                  <a:lnTo>
                    <a:pt x="5104" y="35576"/>
                  </a:lnTo>
                  <a:lnTo>
                    <a:pt x="5197" y="35791"/>
                  </a:lnTo>
                  <a:lnTo>
                    <a:pt x="5350" y="35945"/>
                  </a:lnTo>
                  <a:lnTo>
                    <a:pt x="5535" y="36099"/>
                  </a:lnTo>
                  <a:lnTo>
                    <a:pt x="5719" y="36191"/>
                  </a:lnTo>
                  <a:lnTo>
                    <a:pt x="5935" y="36283"/>
                  </a:lnTo>
                  <a:lnTo>
                    <a:pt x="6396" y="36283"/>
                  </a:lnTo>
                  <a:lnTo>
                    <a:pt x="6611" y="36191"/>
                  </a:lnTo>
                  <a:lnTo>
                    <a:pt x="6796" y="36099"/>
                  </a:lnTo>
                  <a:lnTo>
                    <a:pt x="6980" y="35945"/>
                  </a:lnTo>
                  <a:lnTo>
                    <a:pt x="7103" y="35791"/>
                  </a:lnTo>
                  <a:lnTo>
                    <a:pt x="7226" y="35576"/>
                  </a:lnTo>
                  <a:lnTo>
                    <a:pt x="7288" y="35361"/>
                  </a:lnTo>
                  <a:lnTo>
                    <a:pt x="7318" y="35146"/>
                  </a:lnTo>
                  <a:lnTo>
                    <a:pt x="7318" y="29826"/>
                  </a:lnTo>
                  <a:close/>
                  <a:moveTo>
                    <a:pt x="13130" y="40711"/>
                  </a:moveTo>
                  <a:lnTo>
                    <a:pt x="13714" y="40742"/>
                  </a:lnTo>
                  <a:lnTo>
                    <a:pt x="14298" y="40834"/>
                  </a:lnTo>
                  <a:lnTo>
                    <a:pt x="14882" y="40988"/>
                  </a:lnTo>
                  <a:lnTo>
                    <a:pt x="15405" y="41203"/>
                  </a:lnTo>
                  <a:lnTo>
                    <a:pt x="15928" y="41449"/>
                  </a:lnTo>
                  <a:lnTo>
                    <a:pt x="16420" y="41726"/>
                  </a:lnTo>
                  <a:lnTo>
                    <a:pt x="16881" y="42095"/>
                  </a:lnTo>
                  <a:lnTo>
                    <a:pt x="17311" y="42464"/>
                  </a:lnTo>
                  <a:lnTo>
                    <a:pt x="17680" y="42894"/>
                  </a:lnTo>
                  <a:lnTo>
                    <a:pt x="18019" y="43356"/>
                  </a:lnTo>
                  <a:lnTo>
                    <a:pt x="18326" y="43817"/>
                  </a:lnTo>
                  <a:lnTo>
                    <a:pt x="18572" y="44340"/>
                  </a:lnTo>
                  <a:lnTo>
                    <a:pt x="18787" y="44893"/>
                  </a:lnTo>
                  <a:lnTo>
                    <a:pt x="18910" y="45446"/>
                  </a:lnTo>
                  <a:lnTo>
                    <a:pt x="19003" y="46061"/>
                  </a:lnTo>
                  <a:lnTo>
                    <a:pt x="19033" y="46646"/>
                  </a:lnTo>
                  <a:lnTo>
                    <a:pt x="19003" y="47261"/>
                  </a:lnTo>
                  <a:lnTo>
                    <a:pt x="18910" y="47845"/>
                  </a:lnTo>
                  <a:lnTo>
                    <a:pt x="18787" y="48398"/>
                  </a:lnTo>
                  <a:lnTo>
                    <a:pt x="18572" y="48952"/>
                  </a:lnTo>
                  <a:lnTo>
                    <a:pt x="18326" y="49474"/>
                  </a:lnTo>
                  <a:lnTo>
                    <a:pt x="18019" y="49966"/>
                  </a:lnTo>
                  <a:lnTo>
                    <a:pt x="17680" y="50428"/>
                  </a:lnTo>
                  <a:lnTo>
                    <a:pt x="17311" y="50827"/>
                  </a:lnTo>
                  <a:lnTo>
                    <a:pt x="16881" y="51227"/>
                  </a:lnTo>
                  <a:lnTo>
                    <a:pt x="16420" y="51565"/>
                  </a:lnTo>
                  <a:lnTo>
                    <a:pt x="15928" y="51873"/>
                  </a:lnTo>
                  <a:lnTo>
                    <a:pt x="15405" y="52119"/>
                  </a:lnTo>
                  <a:lnTo>
                    <a:pt x="14882" y="52303"/>
                  </a:lnTo>
                  <a:lnTo>
                    <a:pt x="14298" y="52457"/>
                  </a:lnTo>
                  <a:lnTo>
                    <a:pt x="13714" y="52549"/>
                  </a:lnTo>
                  <a:lnTo>
                    <a:pt x="13130" y="52580"/>
                  </a:lnTo>
                  <a:lnTo>
                    <a:pt x="12515" y="52549"/>
                  </a:lnTo>
                  <a:lnTo>
                    <a:pt x="11931" y="52457"/>
                  </a:lnTo>
                  <a:lnTo>
                    <a:pt x="11346" y="52303"/>
                  </a:lnTo>
                  <a:lnTo>
                    <a:pt x="10824" y="52119"/>
                  </a:lnTo>
                  <a:lnTo>
                    <a:pt x="10301" y="51873"/>
                  </a:lnTo>
                  <a:lnTo>
                    <a:pt x="9809" y="51565"/>
                  </a:lnTo>
                  <a:lnTo>
                    <a:pt x="9348" y="51227"/>
                  </a:lnTo>
                  <a:lnTo>
                    <a:pt x="8917" y="50827"/>
                  </a:lnTo>
                  <a:lnTo>
                    <a:pt x="8548" y="50428"/>
                  </a:lnTo>
                  <a:lnTo>
                    <a:pt x="8210" y="49966"/>
                  </a:lnTo>
                  <a:lnTo>
                    <a:pt x="7903" y="49474"/>
                  </a:lnTo>
                  <a:lnTo>
                    <a:pt x="7657" y="48952"/>
                  </a:lnTo>
                  <a:lnTo>
                    <a:pt x="7441" y="48398"/>
                  </a:lnTo>
                  <a:lnTo>
                    <a:pt x="7318" y="47845"/>
                  </a:lnTo>
                  <a:lnTo>
                    <a:pt x="7226" y="47261"/>
                  </a:lnTo>
                  <a:lnTo>
                    <a:pt x="7195" y="46646"/>
                  </a:lnTo>
                  <a:lnTo>
                    <a:pt x="7226" y="46061"/>
                  </a:lnTo>
                  <a:lnTo>
                    <a:pt x="7318" y="45446"/>
                  </a:lnTo>
                  <a:lnTo>
                    <a:pt x="7441" y="44893"/>
                  </a:lnTo>
                  <a:lnTo>
                    <a:pt x="7657" y="44340"/>
                  </a:lnTo>
                  <a:lnTo>
                    <a:pt x="7903" y="43817"/>
                  </a:lnTo>
                  <a:lnTo>
                    <a:pt x="8210" y="43356"/>
                  </a:lnTo>
                  <a:lnTo>
                    <a:pt x="8548" y="42894"/>
                  </a:lnTo>
                  <a:lnTo>
                    <a:pt x="8917" y="42464"/>
                  </a:lnTo>
                  <a:lnTo>
                    <a:pt x="9348" y="42095"/>
                  </a:lnTo>
                  <a:lnTo>
                    <a:pt x="9809" y="41726"/>
                  </a:lnTo>
                  <a:lnTo>
                    <a:pt x="10301" y="41449"/>
                  </a:lnTo>
                  <a:lnTo>
                    <a:pt x="10824" y="41203"/>
                  </a:lnTo>
                  <a:lnTo>
                    <a:pt x="11346" y="40988"/>
                  </a:lnTo>
                  <a:lnTo>
                    <a:pt x="11931" y="40834"/>
                  </a:lnTo>
                  <a:lnTo>
                    <a:pt x="12515" y="40742"/>
                  </a:lnTo>
                  <a:lnTo>
                    <a:pt x="13130" y="40711"/>
                  </a:lnTo>
                  <a:close/>
                  <a:moveTo>
                    <a:pt x="49474" y="40711"/>
                  </a:moveTo>
                  <a:lnTo>
                    <a:pt x="50089" y="40742"/>
                  </a:lnTo>
                  <a:lnTo>
                    <a:pt x="50673" y="40834"/>
                  </a:lnTo>
                  <a:lnTo>
                    <a:pt x="51258" y="40988"/>
                  </a:lnTo>
                  <a:lnTo>
                    <a:pt x="51780" y="41203"/>
                  </a:lnTo>
                  <a:lnTo>
                    <a:pt x="52303" y="41449"/>
                  </a:lnTo>
                  <a:lnTo>
                    <a:pt x="52795" y="41726"/>
                  </a:lnTo>
                  <a:lnTo>
                    <a:pt x="53256" y="42095"/>
                  </a:lnTo>
                  <a:lnTo>
                    <a:pt x="53687" y="42464"/>
                  </a:lnTo>
                  <a:lnTo>
                    <a:pt x="54056" y="42894"/>
                  </a:lnTo>
                  <a:lnTo>
                    <a:pt x="54394" y="43356"/>
                  </a:lnTo>
                  <a:lnTo>
                    <a:pt x="54701" y="43817"/>
                  </a:lnTo>
                  <a:lnTo>
                    <a:pt x="54947" y="44340"/>
                  </a:lnTo>
                  <a:lnTo>
                    <a:pt x="55132" y="44893"/>
                  </a:lnTo>
                  <a:lnTo>
                    <a:pt x="55286" y="45446"/>
                  </a:lnTo>
                  <a:lnTo>
                    <a:pt x="55378" y="46061"/>
                  </a:lnTo>
                  <a:lnTo>
                    <a:pt x="55409" y="46646"/>
                  </a:lnTo>
                  <a:lnTo>
                    <a:pt x="55378" y="47261"/>
                  </a:lnTo>
                  <a:lnTo>
                    <a:pt x="55286" y="47845"/>
                  </a:lnTo>
                  <a:lnTo>
                    <a:pt x="55132" y="48398"/>
                  </a:lnTo>
                  <a:lnTo>
                    <a:pt x="54947" y="48952"/>
                  </a:lnTo>
                  <a:lnTo>
                    <a:pt x="54701" y="49474"/>
                  </a:lnTo>
                  <a:lnTo>
                    <a:pt x="54394" y="49966"/>
                  </a:lnTo>
                  <a:lnTo>
                    <a:pt x="54056" y="50428"/>
                  </a:lnTo>
                  <a:lnTo>
                    <a:pt x="53687" y="50827"/>
                  </a:lnTo>
                  <a:lnTo>
                    <a:pt x="53256" y="51227"/>
                  </a:lnTo>
                  <a:lnTo>
                    <a:pt x="52795" y="51565"/>
                  </a:lnTo>
                  <a:lnTo>
                    <a:pt x="52303" y="51873"/>
                  </a:lnTo>
                  <a:lnTo>
                    <a:pt x="51780" y="52119"/>
                  </a:lnTo>
                  <a:lnTo>
                    <a:pt x="51258" y="52303"/>
                  </a:lnTo>
                  <a:lnTo>
                    <a:pt x="50673" y="52457"/>
                  </a:lnTo>
                  <a:lnTo>
                    <a:pt x="50089" y="52549"/>
                  </a:lnTo>
                  <a:lnTo>
                    <a:pt x="49474" y="52580"/>
                  </a:lnTo>
                  <a:lnTo>
                    <a:pt x="48890" y="52549"/>
                  </a:lnTo>
                  <a:lnTo>
                    <a:pt x="48275" y="52457"/>
                  </a:lnTo>
                  <a:lnTo>
                    <a:pt x="47721" y="52303"/>
                  </a:lnTo>
                  <a:lnTo>
                    <a:pt x="47168" y="52119"/>
                  </a:lnTo>
                  <a:lnTo>
                    <a:pt x="46645" y="51873"/>
                  </a:lnTo>
                  <a:lnTo>
                    <a:pt x="46184" y="51565"/>
                  </a:lnTo>
                  <a:lnTo>
                    <a:pt x="45723" y="51227"/>
                  </a:lnTo>
                  <a:lnTo>
                    <a:pt x="45292" y="50827"/>
                  </a:lnTo>
                  <a:lnTo>
                    <a:pt x="44923" y="50428"/>
                  </a:lnTo>
                  <a:lnTo>
                    <a:pt x="44554" y="49966"/>
                  </a:lnTo>
                  <a:lnTo>
                    <a:pt x="44278" y="49474"/>
                  </a:lnTo>
                  <a:lnTo>
                    <a:pt x="44032" y="48952"/>
                  </a:lnTo>
                  <a:lnTo>
                    <a:pt x="43816" y="48398"/>
                  </a:lnTo>
                  <a:lnTo>
                    <a:pt x="43663" y="47845"/>
                  </a:lnTo>
                  <a:lnTo>
                    <a:pt x="43570" y="47261"/>
                  </a:lnTo>
                  <a:lnTo>
                    <a:pt x="43540" y="46646"/>
                  </a:lnTo>
                  <a:lnTo>
                    <a:pt x="43570" y="46061"/>
                  </a:lnTo>
                  <a:lnTo>
                    <a:pt x="43663" y="45446"/>
                  </a:lnTo>
                  <a:lnTo>
                    <a:pt x="43816" y="44893"/>
                  </a:lnTo>
                  <a:lnTo>
                    <a:pt x="44032" y="44340"/>
                  </a:lnTo>
                  <a:lnTo>
                    <a:pt x="44278" y="43817"/>
                  </a:lnTo>
                  <a:lnTo>
                    <a:pt x="44554" y="43356"/>
                  </a:lnTo>
                  <a:lnTo>
                    <a:pt x="44923" y="42894"/>
                  </a:lnTo>
                  <a:lnTo>
                    <a:pt x="45292" y="42464"/>
                  </a:lnTo>
                  <a:lnTo>
                    <a:pt x="45723" y="42095"/>
                  </a:lnTo>
                  <a:lnTo>
                    <a:pt x="46184" y="41726"/>
                  </a:lnTo>
                  <a:lnTo>
                    <a:pt x="46645" y="41449"/>
                  </a:lnTo>
                  <a:lnTo>
                    <a:pt x="47168" y="41203"/>
                  </a:lnTo>
                  <a:lnTo>
                    <a:pt x="47721" y="40988"/>
                  </a:lnTo>
                  <a:lnTo>
                    <a:pt x="48275" y="40834"/>
                  </a:lnTo>
                  <a:lnTo>
                    <a:pt x="48890" y="40742"/>
                  </a:lnTo>
                  <a:lnTo>
                    <a:pt x="49474" y="40711"/>
                  </a:lnTo>
                  <a:close/>
                  <a:moveTo>
                    <a:pt x="45016" y="0"/>
                  </a:moveTo>
                  <a:lnTo>
                    <a:pt x="44770" y="31"/>
                  </a:lnTo>
                  <a:lnTo>
                    <a:pt x="44554" y="93"/>
                  </a:lnTo>
                  <a:lnTo>
                    <a:pt x="44370" y="216"/>
                  </a:lnTo>
                  <a:lnTo>
                    <a:pt x="44185" y="339"/>
                  </a:lnTo>
                  <a:lnTo>
                    <a:pt x="44062" y="523"/>
                  </a:lnTo>
                  <a:lnTo>
                    <a:pt x="43939" y="708"/>
                  </a:lnTo>
                  <a:lnTo>
                    <a:pt x="43878" y="923"/>
                  </a:lnTo>
                  <a:lnTo>
                    <a:pt x="43847" y="1169"/>
                  </a:lnTo>
                  <a:lnTo>
                    <a:pt x="43847" y="1599"/>
                  </a:lnTo>
                  <a:lnTo>
                    <a:pt x="40403" y="1599"/>
                  </a:lnTo>
                  <a:lnTo>
                    <a:pt x="39911" y="1630"/>
                  </a:lnTo>
                  <a:lnTo>
                    <a:pt x="39450" y="1692"/>
                  </a:lnTo>
                  <a:lnTo>
                    <a:pt x="39020" y="1784"/>
                  </a:lnTo>
                  <a:lnTo>
                    <a:pt x="38589" y="1907"/>
                  </a:lnTo>
                  <a:lnTo>
                    <a:pt x="38159" y="2091"/>
                  </a:lnTo>
                  <a:lnTo>
                    <a:pt x="37759" y="2307"/>
                  </a:lnTo>
                  <a:lnTo>
                    <a:pt x="37359" y="2522"/>
                  </a:lnTo>
                  <a:lnTo>
                    <a:pt x="37021" y="2798"/>
                  </a:lnTo>
                  <a:lnTo>
                    <a:pt x="36683" y="3106"/>
                  </a:lnTo>
                  <a:lnTo>
                    <a:pt x="36375" y="3413"/>
                  </a:lnTo>
                  <a:lnTo>
                    <a:pt x="36099" y="3782"/>
                  </a:lnTo>
                  <a:lnTo>
                    <a:pt x="35853" y="4151"/>
                  </a:lnTo>
                  <a:lnTo>
                    <a:pt x="35607" y="4520"/>
                  </a:lnTo>
                  <a:lnTo>
                    <a:pt x="35422" y="4951"/>
                  </a:lnTo>
                  <a:lnTo>
                    <a:pt x="35268" y="5381"/>
                  </a:lnTo>
                  <a:lnTo>
                    <a:pt x="35145" y="5812"/>
                  </a:lnTo>
                  <a:lnTo>
                    <a:pt x="17957" y="5812"/>
                  </a:lnTo>
                  <a:lnTo>
                    <a:pt x="17281" y="5843"/>
                  </a:lnTo>
                  <a:lnTo>
                    <a:pt x="16635" y="5873"/>
                  </a:lnTo>
                  <a:lnTo>
                    <a:pt x="15989" y="5966"/>
                  </a:lnTo>
                  <a:lnTo>
                    <a:pt x="15344" y="6089"/>
                  </a:lnTo>
                  <a:lnTo>
                    <a:pt x="14729" y="6212"/>
                  </a:lnTo>
                  <a:lnTo>
                    <a:pt x="14114" y="6396"/>
                  </a:lnTo>
                  <a:lnTo>
                    <a:pt x="13499" y="6611"/>
                  </a:lnTo>
                  <a:lnTo>
                    <a:pt x="12914" y="6827"/>
                  </a:lnTo>
                  <a:lnTo>
                    <a:pt x="12361" y="7103"/>
                  </a:lnTo>
                  <a:lnTo>
                    <a:pt x="11808" y="7380"/>
                  </a:lnTo>
                  <a:lnTo>
                    <a:pt x="11254" y="7687"/>
                  </a:lnTo>
                  <a:lnTo>
                    <a:pt x="10731" y="8026"/>
                  </a:lnTo>
                  <a:lnTo>
                    <a:pt x="10209" y="8395"/>
                  </a:lnTo>
                  <a:lnTo>
                    <a:pt x="9717" y="8764"/>
                  </a:lnTo>
                  <a:lnTo>
                    <a:pt x="9255" y="9194"/>
                  </a:lnTo>
                  <a:lnTo>
                    <a:pt x="8825" y="9625"/>
                  </a:lnTo>
                  <a:lnTo>
                    <a:pt x="8394" y="10055"/>
                  </a:lnTo>
                  <a:lnTo>
                    <a:pt x="7964" y="10516"/>
                  </a:lnTo>
                  <a:lnTo>
                    <a:pt x="7595" y="11008"/>
                  </a:lnTo>
                  <a:lnTo>
                    <a:pt x="7226" y="11531"/>
                  </a:lnTo>
                  <a:lnTo>
                    <a:pt x="6888" y="12054"/>
                  </a:lnTo>
                  <a:lnTo>
                    <a:pt x="6580" y="12607"/>
                  </a:lnTo>
                  <a:lnTo>
                    <a:pt x="6304" y="13161"/>
                  </a:lnTo>
                  <a:lnTo>
                    <a:pt x="6027" y="13714"/>
                  </a:lnTo>
                  <a:lnTo>
                    <a:pt x="5812" y="14329"/>
                  </a:lnTo>
                  <a:lnTo>
                    <a:pt x="5596" y="14913"/>
                  </a:lnTo>
                  <a:lnTo>
                    <a:pt x="5412" y="15528"/>
                  </a:lnTo>
                  <a:lnTo>
                    <a:pt x="5289" y="16143"/>
                  </a:lnTo>
                  <a:lnTo>
                    <a:pt x="5166" y="16789"/>
                  </a:lnTo>
                  <a:lnTo>
                    <a:pt x="5074" y="17435"/>
                  </a:lnTo>
                  <a:lnTo>
                    <a:pt x="5043" y="18111"/>
                  </a:lnTo>
                  <a:lnTo>
                    <a:pt x="5012" y="18757"/>
                  </a:lnTo>
                  <a:lnTo>
                    <a:pt x="5012" y="27520"/>
                  </a:lnTo>
                  <a:lnTo>
                    <a:pt x="4643" y="27520"/>
                  </a:lnTo>
                  <a:lnTo>
                    <a:pt x="4182" y="27551"/>
                  </a:lnTo>
                  <a:lnTo>
                    <a:pt x="3721" y="27612"/>
                  </a:lnTo>
                  <a:lnTo>
                    <a:pt x="3260" y="27735"/>
                  </a:lnTo>
                  <a:lnTo>
                    <a:pt x="2829" y="27889"/>
                  </a:lnTo>
                  <a:lnTo>
                    <a:pt x="2429" y="28074"/>
                  </a:lnTo>
                  <a:lnTo>
                    <a:pt x="2060" y="28320"/>
                  </a:lnTo>
                  <a:lnTo>
                    <a:pt x="1691" y="28566"/>
                  </a:lnTo>
                  <a:lnTo>
                    <a:pt x="1384" y="28873"/>
                  </a:lnTo>
                  <a:lnTo>
                    <a:pt x="1076" y="29211"/>
                  </a:lnTo>
                  <a:lnTo>
                    <a:pt x="800" y="29550"/>
                  </a:lnTo>
                  <a:lnTo>
                    <a:pt x="584" y="29949"/>
                  </a:lnTo>
                  <a:lnTo>
                    <a:pt x="369" y="30349"/>
                  </a:lnTo>
                  <a:lnTo>
                    <a:pt x="215" y="30779"/>
                  </a:lnTo>
                  <a:lnTo>
                    <a:pt x="92" y="31210"/>
                  </a:lnTo>
                  <a:lnTo>
                    <a:pt x="31" y="31671"/>
                  </a:lnTo>
                  <a:lnTo>
                    <a:pt x="0" y="32163"/>
                  </a:lnTo>
                  <a:lnTo>
                    <a:pt x="0" y="46430"/>
                  </a:lnTo>
                  <a:lnTo>
                    <a:pt x="31" y="46676"/>
                  </a:lnTo>
                  <a:lnTo>
                    <a:pt x="92" y="46892"/>
                  </a:lnTo>
                  <a:lnTo>
                    <a:pt x="215" y="47076"/>
                  </a:lnTo>
                  <a:lnTo>
                    <a:pt x="338" y="47261"/>
                  </a:lnTo>
                  <a:lnTo>
                    <a:pt x="523" y="47384"/>
                  </a:lnTo>
                  <a:lnTo>
                    <a:pt x="707" y="47507"/>
                  </a:lnTo>
                  <a:lnTo>
                    <a:pt x="923" y="47568"/>
                  </a:lnTo>
                  <a:lnTo>
                    <a:pt x="1169" y="47599"/>
                  </a:lnTo>
                  <a:lnTo>
                    <a:pt x="4951" y="47599"/>
                  </a:lnTo>
                  <a:lnTo>
                    <a:pt x="5074" y="48337"/>
                  </a:lnTo>
                  <a:lnTo>
                    <a:pt x="5258" y="49075"/>
                  </a:lnTo>
                  <a:lnTo>
                    <a:pt x="5504" y="49782"/>
                  </a:lnTo>
                  <a:lnTo>
                    <a:pt x="5812" y="50458"/>
                  </a:lnTo>
                  <a:lnTo>
                    <a:pt x="6211" y="51104"/>
                  </a:lnTo>
                  <a:lnTo>
                    <a:pt x="6611" y="51688"/>
                  </a:lnTo>
                  <a:lnTo>
                    <a:pt x="7103" y="52242"/>
                  </a:lnTo>
                  <a:lnTo>
                    <a:pt x="7626" y="52765"/>
                  </a:lnTo>
                  <a:lnTo>
                    <a:pt x="8179" y="53226"/>
                  </a:lnTo>
                  <a:lnTo>
                    <a:pt x="8794" y="53656"/>
                  </a:lnTo>
                  <a:lnTo>
                    <a:pt x="9440" y="54025"/>
                  </a:lnTo>
                  <a:lnTo>
                    <a:pt x="10116" y="54302"/>
                  </a:lnTo>
                  <a:lnTo>
                    <a:pt x="10824" y="54548"/>
                  </a:lnTo>
                  <a:lnTo>
                    <a:pt x="11562" y="54732"/>
                  </a:lnTo>
                  <a:lnTo>
                    <a:pt x="12330" y="54855"/>
                  </a:lnTo>
                  <a:lnTo>
                    <a:pt x="12730" y="54855"/>
                  </a:lnTo>
                  <a:lnTo>
                    <a:pt x="13130" y="54886"/>
                  </a:lnTo>
                  <a:lnTo>
                    <a:pt x="13499" y="54855"/>
                  </a:lnTo>
                  <a:lnTo>
                    <a:pt x="13898" y="54855"/>
                  </a:lnTo>
                  <a:lnTo>
                    <a:pt x="14667" y="54732"/>
                  </a:lnTo>
                  <a:lnTo>
                    <a:pt x="15405" y="54548"/>
                  </a:lnTo>
                  <a:lnTo>
                    <a:pt x="16112" y="54302"/>
                  </a:lnTo>
                  <a:lnTo>
                    <a:pt x="16789" y="54025"/>
                  </a:lnTo>
                  <a:lnTo>
                    <a:pt x="17434" y="53656"/>
                  </a:lnTo>
                  <a:lnTo>
                    <a:pt x="18049" y="53226"/>
                  </a:lnTo>
                  <a:lnTo>
                    <a:pt x="18603" y="52765"/>
                  </a:lnTo>
                  <a:lnTo>
                    <a:pt x="19126" y="52242"/>
                  </a:lnTo>
                  <a:lnTo>
                    <a:pt x="19618" y="51688"/>
                  </a:lnTo>
                  <a:lnTo>
                    <a:pt x="20017" y="51104"/>
                  </a:lnTo>
                  <a:lnTo>
                    <a:pt x="20417" y="50458"/>
                  </a:lnTo>
                  <a:lnTo>
                    <a:pt x="20725" y="49782"/>
                  </a:lnTo>
                  <a:lnTo>
                    <a:pt x="20971" y="49075"/>
                  </a:lnTo>
                  <a:lnTo>
                    <a:pt x="21155" y="48337"/>
                  </a:lnTo>
                  <a:lnTo>
                    <a:pt x="21278" y="47599"/>
                  </a:lnTo>
                  <a:lnTo>
                    <a:pt x="41326" y="47599"/>
                  </a:lnTo>
                  <a:lnTo>
                    <a:pt x="41449" y="48337"/>
                  </a:lnTo>
                  <a:lnTo>
                    <a:pt x="41633" y="49075"/>
                  </a:lnTo>
                  <a:lnTo>
                    <a:pt x="41879" y="49782"/>
                  </a:lnTo>
                  <a:lnTo>
                    <a:pt x="42187" y="50458"/>
                  </a:lnTo>
                  <a:lnTo>
                    <a:pt x="42556" y="51104"/>
                  </a:lnTo>
                  <a:lnTo>
                    <a:pt x="42986" y="51688"/>
                  </a:lnTo>
                  <a:lnTo>
                    <a:pt x="43478" y="52242"/>
                  </a:lnTo>
                  <a:lnTo>
                    <a:pt x="44001" y="52765"/>
                  </a:lnTo>
                  <a:lnTo>
                    <a:pt x="44554" y="53226"/>
                  </a:lnTo>
                  <a:lnTo>
                    <a:pt x="45169" y="53656"/>
                  </a:lnTo>
                  <a:lnTo>
                    <a:pt x="45815" y="54025"/>
                  </a:lnTo>
                  <a:lnTo>
                    <a:pt x="46492" y="54302"/>
                  </a:lnTo>
                  <a:lnTo>
                    <a:pt x="47199" y="54548"/>
                  </a:lnTo>
                  <a:lnTo>
                    <a:pt x="47937" y="54732"/>
                  </a:lnTo>
                  <a:lnTo>
                    <a:pt x="48705" y="54855"/>
                  </a:lnTo>
                  <a:lnTo>
                    <a:pt x="49074" y="54855"/>
                  </a:lnTo>
                  <a:lnTo>
                    <a:pt x="49474" y="54886"/>
                  </a:lnTo>
                  <a:lnTo>
                    <a:pt x="49874" y="54855"/>
                  </a:lnTo>
                  <a:lnTo>
                    <a:pt x="50274" y="54855"/>
                  </a:lnTo>
                  <a:lnTo>
                    <a:pt x="51012" y="54732"/>
                  </a:lnTo>
                  <a:lnTo>
                    <a:pt x="51750" y="54548"/>
                  </a:lnTo>
                  <a:lnTo>
                    <a:pt x="52487" y="54302"/>
                  </a:lnTo>
                  <a:lnTo>
                    <a:pt x="53164" y="54025"/>
                  </a:lnTo>
                  <a:lnTo>
                    <a:pt x="53810" y="53656"/>
                  </a:lnTo>
                  <a:lnTo>
                    <a:pt x="54394" y="53226"/>
                  </a:lnTo>
                  <a:lnTo>
                    <a:pt x="54978" y="52765"/>
                  </a:lnTo>
                  <a:lnTo>
                    <a:pt x="55501" y="52242"/>
                  </a:lnTo>
                  <a:lnTo>
                    <a:pt x="55962" y="51688"/>
                  </a:lnTo>
                  <a:lnTo>
                    <a:pt x="56392" y="51104"/>
                  </a:lnTo>
                  <a:lnTo>
                    <a:pt x="56761" y="50458"/>
                  </a:lnTo>
                  <a:lnTo>
                    <a:pt x="57100" y="49782"/>
                  </a:lnTo>
                  <a:lnTo>
                    <a:pt x="57346" y="49075"/>
                  </a:lnTo>
                  <a:lnTo>
                    <a:pt x="57530" y="48337"/>
                  </a:lnTo>
                  <a:lnTo>
                    <a:pt x="57653" y="47599"/>
                  </a:lnTo>
                  <a:lnTo>
                    <a:pt x="61835" y="47599"/>
                  </a:lnTo>
                  <a:lnTo>
                    <a:pt x="62050" y="47568"/>
                  </a:lnTo>
                  <a:lnTo>
                    <a:pt x="62265" y="47507"/>
                  </a:lnTo>
                  <a:lnTo>
                    <a:pt x="62481" y="47384"/>
                  </a:lnTo>
                  <a:lnTo>
                    <a:pt x="62634" y="47261"/>
                  </a:lnTo>
                  <a:lnTo>
                    <a:pt x="62788" y="47076"/>
                  </a:lnTo>
                  <a:lnTo>
                    <a:pt x="62880" y="46892"/>
                  </a:lnTo>
                  <a:lnTo>
                    <a:pt x="62973" y="46676"/>
                  </a:lnTo>
                  <a:lnTo>
                    <a:pt x="62973" y="46430"/>
                  </a:lnTo>
                  <a:lnTo>
                    <a:pt x="62973" y="34685"/>
                  </a:lnTo>
                  <a:lnTo>
                    <a:pt x="62973" y="34223"/>
                  </a:lnTo>
                  <a:lnTo>
                    <a:pt x="62911" y="33762"/>
                  </a:lnTo>
                  <a:lnTo>
                    <a:pt x="62788" y="33332"/>
                  </a:lnTo>
                  <a:lnTo>
                    <a:pt x="62665" y="32901"/>
                  </a:lnTo>
                  <a:lnTo>
                    <a:pt x="62511" y="32501"/>
                  </a:lnTo>
                  <a:lnTo>
                    <a:pt x="62296" y="32102"/>
                  </a:lnTo>
                  <a:lnTo>
                    <a:pt x="62050" y="31733"/>
                  </a:lnTo>
                  <a:lnTo>
                    <a:pt x="61804" y="31394"/>
                  </a:lnTo>
                  <a:lnTo>
                    <a:pt x="61497" y="31056"/>
                  </a:lnTo>
                  <a:lnTo>
                    <a:pt x="61189" y="30749"/>
                  </a:lnTo>
                  <a:lnTo>
                    <a:pt x="60820" y="30503"/>
                  </a:lnTo>
                  <a:lnTo>
                    <a:pt x="60451" y="30257"/>
                  </a:lnTo>
                  <a:lnTo>
                    <a:pt x="60052" y="30042"/>
                  </a:lnTo>
                  <a:lnTo>
                    <a:pt x="59652" y="29857"/>
                  </a:lnTo>
                  <a:lnTo>
                    <a:pt x="59221" y="29703"/>
                  </a:lnTo>
                  <a:lnTo>
                    <a:pt x="58760" y="29611"/>
                  </a:lnTo>
                  <a:lnTo>
                    <a:pt x="48213" y="27643"/>
                  </a:lnTo>
                  <a:lnTo>
                    <a:pt x="45877" y="22908"/>
                  </a:lnTo>
                  <a:lnTo>
                    <a:pt x="45446" y="22078"/>
                  </a:lnTo>
                  <a:lnTo>
                    <a:pt x="44923" y="21278"/>
                  </a:lnTo>
                  <a:lnTo>
                    <a:pt x="44401" y="20540"/>
                  </a:lnTo>
                  <a:lnTo>
                    <a:pt x="43786" y="19833"/>
                  </a:lnTo>
                  <a:lnTo>
                    <a:pt x="43140" y="19157"/>
                  </a:lnTo>
                  <a:lnTo>
                    <a:pt x="42433" y="18542"/>
                  </a:lnTo>
                  <a:lnTo>
                    <a:pt x="41726" y="17988"/>
                  </a:lnTo>
                  <a:lnTo>
                    <a:pt x="40957" y="17465"/>
                  </a:lnTo>
                  <a:lnTo>
                    <a:pt x="40157" y="17004"/>
                  </a:lnTo>
                  <a:lnTo>
                    <a:pt x="39327" y="16604"/>
                  </a:lnTo>
                  <a:lnTo>
                    <a:pt x="38466" y="16236"/>
                  </a:lnTo>
                  <a:lnTo>
                    <a:pt x="37575" y="15959"/>
                  </a:lnTo>
                  <a:lnTo>
                    <a:pt x="36683" y="15713"/>
                  </a:lnTo>
                  <a:lnTo>
                    <a:pt x="35760" y="15559"/>
                  </a:lnTo>
                  <a:lnTo>
                    <a:pt x="34838" y="15467"/>
                  </a:lnTo>
                  <a:lnTo>
                    <a:pt x="33885" y="15436"/>
                  </a:lnTo>
                  <a:lnTo>
                    <a:pt x="16020" y="15436"/>
                  </a:lnTo>
                  <a:lnTo>
                    <a:pt x="15467" y="15528"/>
                  </a:lnTo>
                  <a:lnTo>
                    <a:pt x="14913" y="15651"/>
                  </a:lnTo>
                  <a:lnTo>
                    <a:pt x="14390" y="15805"/>
                  </a:lnTo>
                  <a:lnTo>
                    <a:pt x="13868" y="16020"/>
                  </a:lnTo>
                  <a:lnTo>
                    <a:pt x="13406" y="16297"/>
                  </a:lnTo>
                  <a:lnTo>
                    <a:pt x="12945" y="16574"/>
                  </a:lnTo>
                  <a:lnTo>
                    <a:pt x="12515" y="16912"/>
                  </a:lnTo>
                  <a:lnTo>
                    <a:pt x="12115" y="17281"/>
                  </a:lnTo>
                  <a:lnTo>
                    <a:pt x="11746" y="17681"/>
                  </a:lnTo>
                  <a:lnTo>
                    <a:pt x="11408" y="18111"/>
                  </a:lnTo>
                  <a:lnTo>
                    <a:pt x="11131" y="18572"/>
                  </a:lnTo>
                  <a:lnTo>
                    <a:pt x="10854" y="19064"/>
                  </a:lnTo>
                  <a:lnTo>
                    <a:pt x="10639" y="19587"/>
                  </a:lnTo>
                  <a:lnTo>
                    <a:pt x="10485" y="20110"/>
                  </a:lnTo>
                  <a:lnTo>
                    <a:pt x="10362" y="20694"/>
                  </a:lnTo>
                  <a:lnTo>
                    <a:pt x="9194" y="27520"/>
                  </a:lnTo>
                  <a:lnTo>
                    <a:pt x="7318" y="27520"/>
                  </a:lnTo>
                  <a:lnTo>
                    <a:pt x="7318" y="18757"/>
                  </a:lnTo>
                  <a:lnTo>
                    <a:pt x="7318" y="18203"/>
                  </a:lnTo>
                  <a:lnTo>
                    <a:pt x="7380" y="17681"/>
                  </a:lnTo>
                  <a:lnTo>
                    <a:pt x="7441" y="17127"/>
                  </a:lnTo>
                  <a:lnTo>
                    <a:pt x="7534" y="16604"/>
                  </a:lnTo>
                  <a:lnTo>
                    <a:pt x="7657" y="16113"/>
                  </a:lnTo>
                  <a:lnTo>
                    <a:pt x="7780" y="15590"/>
                  </a:lnTo>
                  <a:lnTo>
                    <a:pt x="7964" y="15098"/>
                  </a:lnTo>
                  <a:lnTo>
                    <a:pt x="8149" y="14606"/>
                  </a:lnTo>
                  <a:lnTo>
                    <a:pt x="8364" y="14145"/>
                  </a:lnTo>
                  <a:lnTo>
                    <a:pt x="8610" y="13683"/>
                  </a:lnTo>
                  <a:lnTo>
                    <a:pt x="8856" y="13253"/>
                  </a:lnTo>
                  <a:lnTo>
                    <a:pt x="9132" y="12822"/>
                  </a:lnTo>
                  <a:lnTo>
                    <a:pt x="9440" y="12392"/>
                  </a:lnTo>
                  <a:lnTo>
                    <a:pt x="9747" y="11992"/>
                  </a:lnTo>
                  <a:lnTo>
                    <a:pt x="10086" y="11593"/>
                  </a:lnTo>
                  <a:lnTo>
                    <a:pt x="10424" y="11224"/>
                  </a:lnTo>
                  <a:lnTo>
                    <a:pt x="10793" y="10885"/>
                  </a:lnTo>
                  <a:lnTo>
                    <a:pt x="11193" y="10547"/>
                  </a:lnTo>
                  <a:lnTo>
                    <a:pt x="11592" y="10240"/>
                  </a:lnTo>
                  <a:lnTo>
                    <a:pt x="12023" y="9932"/>
                  </a:lnTo>
                  <a:lnTo>
                    <a:pt x="12453" y="9655"/>
                  </a:lnTo>
                  <a:lnTo>
                    <a:pt x="12884" y="9409"/>
                  </a:lnTo>
                  <a:lnTo>
                    <a:pt x="13345" y="9163"/>
                  </a:lnTo>
                  <a:lnTo>
                    <a:pt x="13806" y="8948"/>
                  </a:lnTo>
                  <a:lnTo>
                    <a:pt x="14298" y="8764"/>
                  </a:lnTo>
                  <a:lnTo>
                    <a:pt x="14790" y="8579"/>
                  </a:lnTo>
                  <a:lnTo>
                    <a:pt x="15313" y="8456"/>
                  </a:lnTo>
                  <a:lnTo>
                    <a:pt x="15805" y="8333"/>
                  </a:lnTo>
                  <a:lnTo>
                    <a:pt x="16328" y="8241"/>
                  </a:lnTo>
                  <a:lnTo>
                    <a:pt x="16881" y="8179"/>
                  </a:lnTo>
                  <a:lnTo>
                    <a:pt x="17404" y="8118"/>
                  </a:lnTo>
                  <a:lnTo>
                    <a:pt x="35145" y="8118"/>
                  </a:lnTo>
                  <a:lnTo>
                    <a:pt x="35268" y="8548"/>
                  </a:lnTo>
                  <a:lnTo>
                    <a:pt x="35422" y="8979"/>
                  </a:lnTo>
                  <a:lnTo>
                    <a:pt x="35607" y="9409"/>
                  </a:lnTo>
                  <a:lnTo>
                    <a:pt x="35853" y="9778"/>
                  </a:lnTo>
                  <a:lnTo>
                    <a:pt x="36099" y="10147"/>
                  </a:lnTo>
                  <a:lnTo>
                    <a:pt x="36375" y="10516"/>
                  </a:lnTo>
                  <a:lnTo>
                    <a:pt x="36683" y="10824"/>
                  </a:lnTo>
                  <a:lnTo>
                    <a:pt x="37021" y="11131"/>
                  </a:lnTo>
                  <a:lnTo>
                    <a:pt x="37359" y="11408"/>
                  </a:lnTo>
                  <a:lnTo>
                    <a:pt x="37759" y="11623"/>
                  </a:lnTo>
                  <a:lnTo>
                    <a:pt x="38159" y="11839"/>
                  </a:lnTo>
                  <a:lnTo>
                    <a:pt x="38589" y="12023"/>
                  </a:lnTo>
                  <a:lnTo>
                    <a:pt x="39020" y="12146"/>
                  </a:lnTo>
                  <a:lnTo>
                    <a:pt x="39450" y="12238"/>
                  </a:lnTo>
                  <a:lnTo>
                    <a:pt x="39911" y="12300"/>
                  </a:lnTo>
                  <a:lnTo>
                    <a:pt x="40403" y="12330"/>
                  </a:lnTo>
                  <a:lnTo>
                    <a:pt x="43847" y="12330"/>
                  </a:lnTo>
                  <a:lnTo>
                    <a:pt x="43847" y="12761"/>
                  </a:lnTo>
                  <a:lnTo>
                    <a:pt x="43878" y="13007"/>
                  </a:lnTo>
                  <a:lnTo>
                    <a:pt x="43939" y="13222"/>
                  </a:lnTo>
                  <a:lnTo>
                    <a:pt x="44062" y="13407"/>
                  </a:lnTo>
                  <a:lnTo>
                    <a:pt x="44185" y="13591"/>
                  </a:lnTo>
                  <a:lnTo>
                    <a:pt x="44370" y="13714"/>
                  </a:lnTo>
                  <a:lnTo>
                    <a:pt x="44554" y="13837"/>
                  </a:lnTo>
                  <a:lnTo>
                    <a:pt x="44770" y="13899"/>
                  </a:lnTo>
                  <a:lnTo>
                    <a:pt x="45016" y="13929"/>
                  </a:lnTo>
                  <a:lnTo>
                    <a:pt x="45231" y="13899"/>
                  </a:lnTo>
                  <a:lnTo>
                    <a:pt x="45446" y="13837"/>
                  </a:lnTo>
                  <a:lnTo>
                    <a:pt x="45631" y="13714"/>
                  </a:lnTo>
                  <a:lnTo>
                    <a:pt x="45815" y="13591"/>
                  </a:lnTo>
                  <a:lnTo>
                    <a:pt x="45969" y="13407"/>
                  </a:lnTo>
                  <a:lnTo>
                    <a:pt x="46061" y="13222"/>
                  </a:lnTo>
                  <a:lnTo>
                    <a:pt x="46123" y="13007"/>
                  </a:lnTo>
                  <a:lnTo>
                    <a:pt x="46153" y="12761"/>
                  </a:lnTo>
                  <a:lnTo>
                    <a:pt x="46153" y="11193"/>
                  </a:lnTo>
                  <a:lnTo>
                    <a:pt x="46153" y="10855"/>
                  </a:lnTo>
                  <a:lnTo>
                    <a:pt x="50089" y="10855"/>
                  </a:lnTo>
                  <a:lnTo>
                    <a:pt x="50335" y="10824"/>
                  </a:lnTo>
                  <a:lnTo>
                    <a:pt x="50550" y="10762"/>
                  </a:lnTo>
                  <a:lnTo>
                    <a:pt x="50735" y="10639"/>
                  </a:lnTo>
                  <a:lnTo>
                    <a:pt x="50919" y="10516"/>
                  </a:lnTo>
                  <a:lnTo>
                    <a:pt x="51042" y="10332"/>
                  </a:lnTo>
                  <a:lnTo>
                    <a:pt x="51165" y="10147"/>
                  </a:lnTo>
                  <a:lnTo>
                    <a:pt x="51227" y="9932"/>
                  </a:lnTo>
                  <a:lnTo>
                    <a:pt x="51258" y="9686"/>
                  </a:lnTo>
                  <a:lnTo>
                    <a:pt x="51227" y="9471"/>
                  </a:lnTo>
                  <a:lnTo>
                    <a:pt x="51165" y="9256"/>
                  </a:lnTo>
                  <a:lnTo>
                    <a:pt x="51042" y="9040"/>
                  </a:lnTo>
                  <a:lnTo>
                    <a:pt x="50919" y="8887"/>
                  </a:lnTo>
                  <a:lnTo>
                    <a:pt x="50735" y="8733"/>
                  </a:lnTo>
                  <a:lnTo>
                    <a:pt x="50550" y="8641"/>
                  </a:lnTo>
                  <a:lnTo>
                    <a:pt x="50335" y="8579"/>
                  </a:lnTo>
                  <a:lnTo>
                    <a:pt x="50089" y="8548"/>
                  </a:lnTo>
                  <a:lnTo>
                    <a:pt x="46153" y="8548"/>
                  </a:lnTo>
                  <a:lnTo>
                    <a:pt x="46153" y="5381"/>
                  </a:lnTo>
                  <a:lnTo>
                    <a:pt x="50089" y="5381"/>
                  </a:lnTo>
                  <a:lnTo>
                    <a:pt x="50335" y="5351"/>
                  </a:lnTo>
                  <a:lnTo>
                    <a:pt x="50550" y="5289"/>
                  </a:lnTo>
                  <a:lnTo>
                    <a:pt x="50735" y="5197"/>
                  </a:lnTo>
                  <a:lnTo>
                    <a:pt x="50919" y="5043"/>
                  </a:lnTo>
                  <a:lnTo>
                    <a:pt x="51042" y="4889"/>
                  </a:lnTo>
                  <a:lnTo>
                    <a:pt x="51165" y="4674"/>
                  </a:lnTo>
                  <a:lnTo>
                    <a:pt x="51227" y="4459"/>
                  </a:lnTo>
                  <a:lnTo>
                    <a:pt x="51258" y="4244"/>
                  </a:lnTo>
                  <a:lnTo>
                    <a:pt x="51227" y="3998"/>
                  </a:lnTo>
                  <a:lnTo>
                    <a:pt x="51165" y="3782"/>
                  </a:lnTo>
                  <a:lnTo>
                    <a:pt x="51042" y="3598"/>
                  </a:lnTo>
                  <a:lnTo>
                    <a:pt x="50919" y="3413"/>
                  </a:lnTo>
                  <a:lnTo>
                    <a:pt x="50735" y="3290"/>
                  </a:lnTo>
                  <a:lnTo>
                    <a:pt x="50550" y="3167"/>
                  </a:lnTo>
                  <a:lnTo>
                    <a:pt x="50335" y="3106"/>
                  </a:lnTo>
                  <a:lnTo>
                    <a:pt x="50089" y="3075"/>
                  </a:lnTo>
                  <a:lnTo>
                    <a:pt x="46153" y="3075"/>
                  </a:lnTo>
                  <a:lnTo>
                    <a:pt x="46153" y="2737"/>
                  </a:lnTo>
                  <a:lnTo>
                    <a:pt x="46153" y="1169"/>
                  </a:lnTo>
                  <a:lnTo>
                    <a:pt x="46123" y="923"/>
                  </a:lnTo>
                  <a:lnTo>
                    <a:pt x="46061" y="708"/>
                  </a:lnTo>
                  <a:lnTo>
                    <a:pt x="45969" y="523"/>
                  </a:lnTo>
                  <a:lnTo>
                    <a:pt x="45815" y="339"/>
                  </a:lnTo>
                  <a:lnTo>
                    <a:pt x="45631" y="216"/>
                  </a:lnTo>
                  <a:lnTo>
                    <a:pt x="45446" y="93"/>
                  </a:lnTo>
                  <a:lnTo>
                    <a:pt x="45231" y="31"/>
                  </a:lnTo>
                  <a:lnTo>
                    <a:pt x="450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9"/>
            <p:cNvSpPr/>
            <p:nvPr/>
          </p:nvSpPr>
          <p:spPr>
            <a:xfrm>
              <a:off x="2551143" y="1689644"/>
              <a:ext cx="100295" cy="55692"/>
            </a:xfrm>
            <a:custGeom>
              <a:rect b="b" l="l" r="r" t="t"/>
              <a:pathLst>
                <a:path extrusionOk="0" h="6489" w="11686">
                  <a:moveTo>
                    <a:pt x="10547" y="1"/>
                  </a:moveTo>
                  <a:lnTo>
                    <a:pt x="10332" y="31"/>
                  </a:lnTo>
                  <a:lnTo>
                    <a:pt x="10117" y="93"/>
                  </a:lnTo>
                  <a:lnTo>
                    <a:pt x="9902" y="185"/>
                  </a:lnTo>
                  <a:lnTo>
                    <a:pt x="9717" y="339"/>
                  </a:lnTo>
                  <a:lnTo>
                    <a:pt x="6827" y="3229"/>
                  </a:lnTo>
                  <a:lnTo>
                    <a:pt x="5904" y="769"/>
                  </a:lnTo>
                  <a:lnTo>
                    <a:pt x="5843" y="646"/>
                  </a:lnTo>
                  <a:lnTo>
                    <a:pt x="5781" y="523"/>
                  </a:lnTo>
                  <a:lnTo>
                    <a:pt x="5597" y="308"/>
                  </a:lnTo>
                  <a:lnTo>
                    <a:pt x="5351" y="154"/>
                  </a:lnTo>
                  <a:lnTo>
                    <a:pt x="5228" y="93"/>
                  </a:lnTo>
                  <a:lnTo>
                    <a:pt x="5074" y="31"/>
                  </a:lnTo>
                  <a:lnTo>
                    <a:pt x="4797" y="31"/>
                  </a:lnTo>
                  <a:lnTo>
                    <a:pt x="4521" y="62"/>
                  </a:lnTo>
                  <a:lnTo>
                    <a:pt x="4244" y="185"/>
                  </a:lnTo>
                  <a:lnTo>
                    <a:pt x="4121" y="247"/>
                  </a:lnTo>
                  <a:lnTo>
                    <a:pt x="4029" y="370"/>
                  </a:lnTo>
                  <a:lnTo>
                    <a:pt x="339" y="4059"/>
                  </a:lnTo>
                  <a:lnTo>
                    <a:pt x="185" y="4213"/>
                  </a:lnTo>
                  <a:lnTo>
                    <a:pt x="93" y="4428"/>
                  </a:lnTo>
                  <a:lnTo>
                    <a:pt x="1" y="4644"/>
                  </a:lnTo>
                  <a:lnTo>
                    <a:pt x="1" y="4859"/>
                  </a:lnTo>
                  <a:lnTo>
                    <a:pt x="1" y="5074"/>
                  </a:lnTo>
                  <a:lnTo>
                    <a:pt x="93" y="5289"/>
                  </a:lnTo>
                  <a:lnTo>
                    <a:pt x="185" y="5505"/>
                  </a:lnTo>
                  <a:lnTo>
                    <a:pt x="339" y="5658"/>
                  </a:lnTo>
                  <a:lnTo>
                    <a:pt x="523" y="5812"/>
                  </a:lnTo>
                  <a:lnTo>
                    <a:pt x="708" y="5935"/>
                  </a:lnTo>
                  <a:lnTo>
                    <a:pt x="923" y="5996"/>
                  </a:lnTo>
                  <a:lnTo>
                    <a:pt x="1354" y="5996"/>
                  </a:lnTo>
                  <a:lnTo>
                    <a:pt x="1569" y="5935"/>
                  </a:lnTo>
                  <a:lnTo>
                    <a:pt x="1784" y="5812"/>
                  </a:lnTo>
                  <a:lnTo>
                    <a:pt x="1969" y="5658"/>
                  </a:lnTo>
                  <a:lnTo>
                    <a:pt x="4367" y="3260"/>
                  </a:lnTo>
                  <a:lnTo>
                    <a:pt x="5289" y="5720"/>
                  </a:lnTo>
                  <a:lnTo>
                    <a:pt x="5351" y="5843"/>
                  </a:lnTo>
                  <a:lnTo>
                    <a:pt x="5412" y="5966"/>
                  </a:lnTo>
                  <a:lnTo>
                    <a:pt x="5597" y="6181"/>
                  </a:lnTo>
                  <a:lnTo>
                    <a:pt x="5843" y="6365"/>
                  </a:lnTo>
                  <a:lnTo>
                    <a:pt x="5966" y="6396"/>
                  </a:lnTo>
                  <a:lnTo>
                    <a:pt x="6120" y="6458"/>
                  </a:lnTo>
                  <a:lnTo>
                    <a:pt x="6366" y="6488"/>
                  </a:lnTo>
                  <a:lnTo>
                    <a:pt x="6581" y="6458"/>
                  </a:lnTo>
                  <a:lnTo>
                    <a:pt x="6796" y="6396"/>
                  </a:lnTo>
                  <a:lnTo>
                    <a:pt x="6981" y="6273"/>
                  </a:lnTo>
                  <a:lnTo>
                    <a:pt x="7165" y="6150"/>
                  </a:lnTo>
                  <a:lnTo>
                    <a:pt x="11347" y="1968"/>
                  </a:lnTo>
                  <a:lnTo>
                    <a:pt x="11501" y="1784"/>
                  </a:lnTo>
                  <a:lnTo>
                    <a:pt x="11593" y="1569"/>
                  </a:lnTo>
                  <a:lnTo>
                    <a:pt x="11654" y="1353"/>
                  </a:lnTo>
                  <a:lnTo>
                    <a:pt x="11685" y="1138"/>
                  </a:lnTo>
                  <a:lnTo>
                    <a:pt x="11654" y="923"/>
                  </a:lnTo>
                  <a:lnTo>
                    <a:pt x="11593" y="708"/>
                  </a:lnTo>
                  <a:lnTo>
                    <a:pt x="11501" y="523"/>
                  </a:lnTo>
                  <a:lnTo>
                    <a:pt x="11347" y="339"/>
                  </a:lnTo>
                  <a:lnTo>
                    <a:pt x="11162" y="185"/>
                  </a:lnTo>
                  <a:lnTo>
                    <a:pt x="10978" y="93"/>
                  </a:lnTo>
                  <a:lnTo>
                    <a:pt x="10763" y="31"/>
                  </a:lnTo>
                  <a:lnTo>
                    <a:pt x="10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29"/>
          <p:cNvSpPr/>
          <p:nvPr/>
        </p:nvSpPr>
        <p:spPr>
          <a:xfrm>
            <a:off x="6084838" y="2080950"/>
            <a:ext cx="599700" cy="549600"/>
          </a:xfrm>
          <a:prstGeom prst="wedgeRoundRectCallout">
            <a:avLst>
              <a:gd fmla="val -80738" name="adj1"/>
              <a:gd fmla="val 103862" name="adj2"/>
              <a:gd fmla="val 0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7" name="Google Shape;437;p29"/>
          <p:cNvGrpSpPr/>
          <p:nvPr/>
        </p:nvGrpSpPr>
        <p:grpSpPr>
          <a:xfrm>
            <a:off x="6179747" y="2173314"/>
            <a:ext cx="409889" cy="364182"/>
            <a:chOff x="2332650" y="1395150"/>
            <a:chExt cx="540466" cy="471068"/>
          </a:xfrm>
        </p:grpSpPr>
        <p:sp>
          <p:nvSpPr>
            <p:cNvPr id="438" name="Google Shape;438;p29"/>
            <p:cNvSpPr/>
            <p:nvPr/>
          </p:nvSpPr>
          <p:spPr>
            <a:xfrm>
              <a:off x="2716864" y="1755091"/>
              <a:ext cx="80761" cy="80761"/>
            </a:xfrm>
            <a:custGeom>
              <a:rect b="b" l="l" r="r" t="t"/>
              <a:pathLst>
                <a:path extrusionOk="0" h="9410" w="9410">
                  <a:moveTo>
                    <a:pt x="4951" y="2306"/>
                  </a:moveTo>
                  <a:lnTo>
                    <a:pt x="5197" y="2368"/>
                  </a:lnTo>
                  <a:lnTo>
                    <a:pt x="5443" y="2429"/>
                  </a:lnTo>
                  <a:lnTo>
                    <a:pt x="5658" y="2491"/>
                  </a:lnTo>
                  <a:lnTo>
                    <a:pt x="5874" y="2583"/>
                  </a:lnTo>
                  <a:lnTo>
                    <a:pt x="6058" y="2706"/>
                  </a:lnTo>
                  <a:lnTo>
                    <a:pt x="6243" y="2860"/>
                  </a:lnTo>
                  <a:lnTo>
                    <a:pt x="6427" y="3013"/>
                  </a:lnTo>
                  <a:lnTo>
                    <a:pt x="6581" y="3198"/>
                  </a:lnTo>
                  <a:lnTo>
                    <a:pt x="6704" y="3382"/>
                  </a:lnTo>
                  <a:lnTo>
                    <a:pt x="6827" y="3567"/>
                  </a:lnTo>
                  <a:lnTo>
                    <a:pt x="6919" y="3782"/>
                  </a:lnTo>
                  <a:lnTo>
                    <a:pt x="7011" y="3997"/>
                  </a:lnTo>
                  <a:lnTo>
                    <a:pt x="7073" y="4213"/>
                  </a:lnTo>
                  <a:lnTo>
                    <a:pt x="7103" y="4459"/>
                  </a:lnTo>
                  <a:lnTo>
                    <a:pt x="7134" y="4705"/>
                  </a:lnTo>
                  <a:lnTo>
                    <a:pt x="7103" y="4951"/>
                  </a:lnTo>
                  <a:lnTo>
                    <a:pt x="7073" y="5197"/>
                  </a:lnTo>
                  <a:lnTo>
                    <a:pt x="7011" y="5412"/>
                  </a:lnTo>
                  <a:lnTo>
                    <a:pt x="6919" y="5658"/>
                  </a:lnTo>
                  <a:lnTo>
                    <a:pt x="6827" y="5842"/>
                  </a:lnTo>
                  <a:lnTo>
                    <a:pt x="6704" y="6058"/>
                  </a:lnTo>
                  <a:lnTo>
                    <a:pt x="6581" y="6242"/>
                  </a:lnTo>
                  <a:lnTo>
                    <a:pt x="6427" y="6427"/>
                  </a:lnTo>
                  <a:lnTo>
                    <a:pt x="6243" y="6580"/>
                  </a:lnTo>
                  <a:lnTo>
                    <a:pt x="6058" y="6703"/>
                  </a:lnTo>
                  <a:lnTo>
                    <a:pt x="5874" y="6826"/>
                  </a:lnTo>
                  <a:lnTo>
                    <a:pt x="5658" y="6919"/>
                  </a:lnTo>
                  <a:lnTo>
                    <a:pt x="5443" y="7011"/>
                  </a:lnTo>
                  <a:lnTo>
                    <a:pt x="5197" y="7072"/>
                  </a:lnTo>
                  <a:lnTo>
                    <a:pt x="4951" y="7103"/>
                  </a:lnTo>
                  <a:lnTo>
                    <a:pt x="4459" y="7103"/>
                  </a:lnTo>
                  <a:lnTo>
                    <a:pt x="4244" y="7072"/>
                  </a:lnTo>
                  <a:lnTo>
                    <a:pt x="3998" y="7011"/>
                  </a:lnTo>
                  <a:lnTo>
                    <a:pt x="3783" y="6919"/>
                  </a:lnTo>
                  <a:lnTo>
                    <a:pt x="3567" y="6826"/>
                  </a:lnTo>
                  <a:lnTo>
                    <a:pt x="3383" y="6703"/>
                  </a:lnTo>
                  <a:lnTo>
                    <a:pt x="3198" y="6580"/>
                  </a:lnTo>
                  <a:lnTo>
                    <a:pt x="3014" y="6427"/>
                  </a:lnTo>
                  <a:lnTo>
                    <a:pt x="2860" y="6242"/>
                  </a:lnTo>
                  <a:lnTo>
                    <a:pt x="2706" y="6058"/>
                  </a:lnTo>
                  <a:lnTo>
                    <a:pt x="2614" y="5842"/>
                  </a:lnTo>
                  <a:lnTo>
                    <a:pt x="2491" y="5658"/>
                  </a:lnTo>
                  <a:lnTo>
                    <a:pt x="2430" y="5412"/>
                  </a:lnTo>
                  <a:lnTo>
                    <a:pt x="2368" y="5197"/>
                  </a:lnTo>
                  <a:lnTo>
                    <a:pt x="2307" y="4951"/>
                  </a:lnTo>
                  <a:lnTo>
                    <a:pt x="2307" y="4705"/>
                  </a:lnTo>
                  <a:lnTo>
                    <a:pt x="2307" y="4459"/>
                  </a:lnTo>
                  <a:lnTo>
                    <a:pt x="2368" y="4213"/>
                  </a:lnTo>
                  <a:lnTo>
                    <a:pt x="2430" y="3997"/>
                  </a:lnTo>
                  <a:lnTo>
                    <a:pt x="2491" y="3782"/>
                  </a:lnTo>
                  <a:lnTo>
                    <a:pt x="2614" y="3567"/>
                  </a:lnTo>
                  <a:lnTo>
                    <a:pt x="2706" y="3382"/>
                  </a:lnTo>
                  <a:lnTo>
                    <a:pt x="2860" y="3198"/>
                  </a:lnTo>
                  <a:lnTo>
                    <a:pt x="3014" y="3013"/>
                  </a:lnTo>
                  <a:lnTo>
                    <a:pt x="3198" y="2860"/>
                  </a:lnTo>
                  <a:lnTo>
                    <a:pt x="3383" y="2706"/>
                  </a:lnTo>
                  <a:lnTo>
                    <a:pt x="3567" y="2583"/>
                  </a:lnTo>
                  <a:lnTo>
                    <a:pt x="3783" y="2491"/>
                  </a:lnTo>
                  <a:lnTo>
                    <a:pt x="3998" y="2429"/>
                  </a:lnTo>
                  <a:lnTo>
                    <a:pt x="4244" y="2368"/>
                  </a:lnTo>
                  <a:lnTo>
                    <a:pt x="4459" y="2306"/>
                  </a:lnTo>
                  <a:close/>
                  <a:moveTo>
                    <a:pt x="4705" y="0"/>
                  </a:moveTo>
                  <a:lnTo>
                    <a:pt x="4244" y="31"/>
                  </a:lnTo>
                  <a:lnTo>
                    <a:pt x="3752" y="92"/>
                  </a:lnTo>
                  <a:lnTo>
                    <a:pt x="3321" y="215"/>
                  </a:lnTo>
                  <a:lnTo>
                    <a:pt x="2891" y="369"/>
                  </a:lnTo>
                  <a:lnTo>
                    <a:pt x="2461" y="584"/>
                  </a:lnTo>
                  <a:lnTo>
                    <a:pt x="2092" y="800"/>
                  </a:lnTo>
                  <a:lnTo>
                    <a:pt x="1723" y="1076"/>
                  </a:lnTo>
                  <a:lnTo>
                    <a:pt x="1384" y="1384"/>
                  </a:lnTo>
                  <a:lnTo>
                    <a:pt x="1077" y="1722"/>
                  </a:lnTo>
                  <a:lnTo>
                    <a:pt x="800" y="2091"/>
                  </a:lnTo>
                  <a:lnTo>
                    <a:pt x="585" y="2460"/>
                  </a:lnTo>
                  <a:lnTo>
                    <a:pt x="370" y="2890"/>
                  </a:lnTo>
                  <a:lnTo>
                    <a:pt x="216" y="3321"/>
                  </a:lnTo>
                  <a:lnTo>
                    <a:pt x="93" y="3751"/>
                  </a:lnTo>
                  <a:lnTo>
                    <a:pt x="31" y="4243"/>
                  </a:lnTo>
                  <a:lnTo>
                    <a:pt x="1" y="4705"/>
                  </a:lnTo>
                  <a:lnTo>
                    <a:pt x="31" y="5197"/>
                  </a:lnTo>
                  <a:lnTo>
                    <a:pt x="93" y="5658"/>
                  </a:lnTo>
                  <a:lnTo>
                    <a:pt x="216" y="6119"/>
                  </a:lnTo>
                  <a:lnTo>
                    <a:pt x="370" y="6550"/>
                  </a:lnTo>
                  <a:lnTo>
                    <a:pt x="585" y="6949"/>
                  </a:lnTo>
                  <a:lnTo>
                    <a:pt x="800" y="7349"/>
                  </a:lnTo>
                  <a:lnTo>
                    <a:pt x="1077" y="7687"/>
                  </a:lnTo>
                  <a:lnTo>
                    <a:pt x="1384" y="8025"/>
                  </a:lnTo>
                  <a:lnTo>
                    <a:pt x="1723" y="8333"/>
                  </a:lnTo>
                  <a:lnTo>
                    <a:pt x="2092" y="8610"/>
                  </a:lnTo>
                  <a:lnTo>
                    <a:pt x="2461" y="8856"/>
                  </a:lnTo>
                  <a:lnTo>
                    <a:pt x="2891" y="9040"/>
                  </a:lnTo>
                  <a:lnTo>
                    <a:pt x="3321" y="9194"/>
                  </a:lnTo>
                  <a:lnTo>
                    <a:pt x="3752" y="9317"/>
                  </a:lnTo>
                  <a:lnTo>
                    <a:pt x="4244" y="9378"/>
                  </a:lnTo>
                  <a:lnTo>
                    <a:pt x="4705" y="9409"/>
                  </a:lnTo>
                  <a:lnTo>
                    <a:pt x="5197" y="9378"/>
                  </a:lnTo>
                  <a:lnTo>
                    <a:pt x="5658" y="9317"/>
                  </a:lnTo>
                  <a:lnTo>
                    <a:pt x="6120" y="9194"/>
                  </a:lnTo>
                  <a:lnTo>
                    <a:pt x="6550" y="9040"/>
                  </a:lnTo>
                  <a:lnTo>
                    <a:pt x="6950" y="8856"/>
                  </a:lnTo>
                  <a:lnTo>
                    <a:pt x="7349" y="8610"/>
                  </a:lnTo>
                  <a:lnTo>
                    <a:pt x="7718" y="8333"/>
                  </a:lnTo>
                  <a:lnTo>
                    <a:pt x="8026" y="8025"/>
                  </a:lnTo>
                  <a:lnTo>
                    <a:pt x="8333" y="7687"/>
                  </a:lnTo>
                  <a:lnTo>
                    <a:pt x="8610" y="7349"/>
                  </a:lnTo>
                  <a:lnTo>
                    <a:pt x="8856" y="6949"/>
                  </a:lnTo>
                  <a:lnTo>
                    <a:pt x="9041" y="6550"/>
                  </a:lnTo>
                  <a:lnTo>
                    <a:pt x="9194" y="6119"/>
                  </a:lnTo>
                  <a:lnTo>
                    <a:pt x="9317" y="5658"/>
                  </a:lnTo>
                  <a:lnTo>
                    <a:pt x="9379" y="5197"/>
                  </a:lnTo>
                  <a:lnTo>
                    <a:pt x="9410" y="4705"/>
                  </a:lnTo>
                  <a:lnTo>
                    <a:pt x="9379" y="4243"/>
                  </a:lnTo>
                  <a:lnTo>
                    <a:pt x="9317" y="3751"/>
                  </a:lnTo>
                  <a:lnTo>
                    <a:pt x="9194" y="3321"/>
                  </a:lnTo>
                  <a:lnTo>
                    <a:pt x="9041" y="2890"/>
                  </a:lnTo>
                  <a:lnTo>
                    <a:pt x="8856" y="2460"/>
                  </a:lnTo>
                  <a:lnTo>
                    <a:pt x="8610" y="2091"/>
                  </a:lnTo>
                  <a:lnTo>
                    <a:pt x="8333" y="1722"/>
                  </a:lnTo>
                  <a:lnTo>
                    <a:pt x="8026" y="1384"/>
                  </a:lnTo>
                  <a:lnTo>
                    <a:pt x="7718" y="1076"/>
                  </a:lnTo>
                  <a:lnTo>
                    <a:pt x="7349" y="800"/>
                  </a:lnTo>
                  <a:lnTo>
                    <a:pt x="6950" y="584"/>
                  </a:lnTo>
                  <a:lnTo>
                    <a:pt x="6550" y="369"/>
                  </a:lnTo>
                  <a:lnTo>
                    <a:pt x="6120" y="215"/>
                  </a:lnTo>
                  <a:lnTo>
                    <a:pt x="5658" y="92"/>
                  </a:lnTo>
                  <a:lnTo>
                    <a:pt x="5197" y="31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9"/>
            <p:cNvSpPr/>
            <p:nvPr/>
          </p:nvSpPr>
          <p:spPr>
            <a:xfrm>
              <a:off x="2404955" y="1755091"/>
              <a:ext cx="80495" cy="80761"/>
            </a:xfrm>
            <a:custGeom>
              <a:rect b="b" l="l" r="r" t="t"/>
              <a:pathLst>
                <a:path extrusionOk="0" h="9410" w="9379">
                  <a:moveTo>
                    <a:pt x="4920" y="2306"/>
                  </a:moveTo>
                  <a:lnTo>
                    <a:pt x="5166" y="2368"/>
                  </a:lnTo>
                  <a:lnTo>
                    <a:pt x="5412" y="2429"/>
                  </a:lnTo>
                  <a:lnTo>
                    <a:pt x="5627" y="2491"/>
                  </a:lnTo>
                  <a:lnTo>
                    <a:pt x="5842" y="2583"/>
                  </a:lnTo>
                  <a:lnTo>
                    <a:pt x="6027" y="2706"/>
                  </a:lnTo>
                  <a:lnTo>
                    <a:pt x="6211" y="2860"/>
                  </a:lnTo>
                  <a:lnTo>
                    <a:pt x="6396" y="3013"/>
                  </a:lnTo>
                  <a:lnTo>
                    <a:pt x="6550" y="3198"/>
                  </a:lnTo>
                  <a:lnTo>
                    <a:pt x="6673" y="3382"/>
                  </a:lnTo>
                  <a:lnTo>
                    <a:pt x="6796" y="3567"/>
                  </a:lnTo>
                  <a:lnTo>
                    <a:pt x="6919" y="3782"/>
                  </a:lnTo>
                  <a:lnTo>
                    <a:pt x="6980" y="3997"/>
                  </a:lnTo>
                  <a:lnTo>
                    <a:pt x="7042" y="4213"/>
                  </a:lnTo>
                  <a:lnTo>
                    <a:pt x="7072" y="4459"/>
                  </a:lnTo>
                  <a:lnTo>
                    <a:pt x="7103" y="4705"/>
                  </a:lnTo>
                  <a:lnTo>
                    <a:pt x="7072" y="4951"/>
                  </a:lnTo>
                  <a:lnTo>
                    <a:pt x="7042" y="5197"/>
                  </a:lnTo>
                  <a:lnTo>
                    <a:pt x="6980" y="5412"/>
                  </a:lnTo>
                  <a:lnTo>
                    <a:pt x="6919" y="5658"/>
                  </a:lnTo>
                  <a:lnTo>
                    <a:pt x="6796" y="5842"/>
                  </a:lnTo>
                  <a:lnTo>
                    <a:pt x="6673" y="6058"/>
                  </a:lnTo>
                  <a:lnTo>
                    <a:pt x="6550" y="6242"/>
                  </a:lnTo>
                  <a:lnTo>
                    <a:pt x="6396" y="6427"/>
                  </a:lnTo>
                  <a:lnTo>
                    <a:pt x="6211" y="6580"/>
                  </a:lnTo>
                  <a:lnTo>
                    <a:pt x="6027" y="6703"/>
                  </a:lnTo>
                  <a:lnTo>
                    <a:pt x="5842" y="6826"/>
                  </a:lnTo>
                  <a:lnTo>
                    <a:pt x="5627" y="6919"/>
                  </a:lnTo>
                  <a:lnTo>
                    <a:pt x="5412" y="7011"/>
                  </a:lnTo>
                  <a:lnTo>
                    <a:pt x="5166" y="7072"/>
                  </a:lnTo>
                  <a:lnTo>
                    <a:pt x="4920" y="7103"/>
                  </a:lnTo>
                  <a:lnTo>
                    <a:pt x="4459" y="7103"/>
                  </a:lnTo>
                  <a:lnTo>
                    <a:pt x="4213" y="7072"/>
                  </a:lnTo>
                  <a:lnTo>
                    <a:pt x="3967" y="7011"/>
                  </a:lnTo>
                  <a:lnTo>
                    <a:pt x="3752" y="6919"/>
                  </a:lnTo>
                  <a:lnTo>
                    <a:pt x="3536" y="6826"/>
                  </a:lnTo>
                  <a:lnTo>
                    <a:pt x="3352" y="6703"/>
                  </a:lnTo>
                  <a:lnTo>
                    <a:pt x="3167" y="6580"/>
                  </a:lnTo>
                  <a:lnTo>
                    <a:pt x="2983" y="6427"/>
                  </a:lnTo>
                  <a:lnTo>
                    <a:pt x="2829" y="6242"/>
                  </a:lnTo>
                  <a:lnTo>
                    <a:pt x="2706" y="6058"/>
                  </a:lnTo>
                  <a:lnTo>
                    <a:pt x="2583" y="5842"/>
                  </a:lnTo>
                  <a:lnTo>
                    <a:pt x="2460" y="5658"/>
                  </a:lnTo>
                  <a:lnTo>
                    <a:pt x="2399" y="5412"/>
                  </a:lnTo>
                  <a:lnTo>
                    <a:pt x="2337" y="5197"/>
                  </a:lnTo>
                  <a:lnTo>
                    <a:pt x="2306" y="4951"/>
                  </a:lnTo>
                  <a:lnTo>
                    <a:pt x="2276" y="4705"/>
                  </a:lnTo>
                  <a:lnTo>
                    <a:pt x="2306" y="4459"/>
                  </a:lnTo>
                  <a:lnTo>
                    <a:pt x="2337" y="4213"/>
                  </a:lnTo>
                  <a:lnTo>
                    <a:pt x="2399" y="3997"/>
                  </a:lnTo>
                  <a:lnTo>
                    <a:pt x="2460" y="3782"/>
                  </a:lnTo>
                  <a:lnTo>
                    <a:pt x="2583" y="3567"/>
                  </a:lnTo>
                  <a:lnTo>
                    <a:pt x="2706" y="3382"/>
                  </a:lnTo>
                  <a:lnTo>
                    <a:pt x="2829" y="3198"/>
                  </a:lnTo>
                  <a:lnTo>
                    <a:pt x="2983" y="3013"/>
                  </a:lnTo>
                  <a:lnTo>
                    <a:pt x="3167" y="2860"/>
                  </a:lnTo>
                  <a:lnTo>
                    <a:pt x="3352" y="2706"/>
                  </a:lnTo>
                  <a:lnTo>
                    <a:pt x="3536" y="2583"/>
                  </a:lnTo>
                  <a:lnTo>
                    <a:pt x="3752" y="2491"/>
                  </a:lnTo>
                  <a:lnTo>
                    <a:pt x="3967" y="2429"/>
                  </a:lnTo>
                  <a:lnTo>
                    <a:pt x="4213" y="2368"/>
                  </a:lnTo>
                  <a:lnTo>
                    <a:pt x="4459" y="2306"/>
                  </a:lnTo>
                  <a:close/>
                  <a:moveTo>
                    <a:pt x="4705" y="0"/>
                  </a:moveTo>
                  <a:lnTo>
                    <a:pt x="4213" y="31"/>
                  </a:lnTo>
                  <a:lnTo>
                    <a:pt x="3752" y="92"/>
                  </a:lnTo>
                  <a:lnTo>
                    <a:pt x="3290" y="215"/>
                  </a:lnTo>
                  <a:lnTo>
                    <a:pt x="2860" y="369"/>
                  </a:lnTo>
                  <a:lnTo>
                    <a:pt x="2460" y="584"/>
                  </a:lnTo>
                  <a:lnTo>
                    <a:pt x="2060" y="800"/>
                  </a:lnTo>
                  <a:lnTo>
                    <a:pt x="1691" y="1076"/>
                  </a:lnTo>
                  <a:lnTo>
                    <a:pt x="1353" y="1384"/>
                  </a:lnTo>
                  <a:lnTo>
                    <a:pt x="1076" y="1722"/>
                  </a:lnTo>
                  <a:lnTo>
                    <a:pt x="800" y="2091"/>
                  </a:lnTo>
                  <a:lnTo>
                    <a:pt x="554" y="2460"/>
                  </a:lnTo>
                  <a:lnTo>
                    <a:pt x="369" y="2890"/>
                  </a:lnTo>
                  <a:lnTo>
                    <a:pt x="185" y="3321"/>
                  </a:lnTo>
                  <a:lnTo>
                    <a:pt x="92" y="3751"/>
                  </a:lnTo>
                  <a:lnTo>
                    <a:pt x="0" y="4243"/>
                  </a:lnTo>
                  <a:lnTo>
                    <a:pt x="0" y="4705"/>
                  </a:lnTo>
                  <a:lnTo>
                    <a:pt x="0" y="5197"/>
                  </a:lnTo>
                  <a:lnTo>
                    <a:pt x="92" y="5658"/>
                  </a:lnTo>
                  <a:lnTo>
                    <a:pt x="185" y="6119"/>
                  </a:lnTo>
                  <a:lnTo>
                    <a:pt x="369" y="6550"/>
                  </a:lnTo>
                  <a:lnTo>
                    <a:pt x="554" y="6949"/>
                  </a:lnTo>
                  <a:lnTo>
                    <a:pt x="800" y="7349"/>
                  </a:lnTo>
                  <a:lnTo>
                    <a:pt x="1076" y="7687"/>
                  </a:lnTo>
                  <a:lnTo>
                    <a:pt x="1353" y="8025"/>
                  </a:lnTo>
                  <a:lnTo>
                    <a:pt x="1691" y="8333"/>
                  </a:lnTo>
                  <a:lnTo>
                    <a:pt x="2060" y="8610"/>
                  </a:lnTo>
                  <a:lnTo>
                    <a:pt x="2460" y="8856"/>
                  </a:lnTo>
                  <a:lnTo>
                    <a:pt x="2860" y="9040"/>
                  </a:lnTo>
                  <a:lnTo>
                    <a:pt x="3290" y="9194"/>
                  </a:lnTo>
                  <a:lnTo>
                    <a:pt x="3752" y="9317"/>
                  </a:lnTo>
                  <a:lnTo>
                    <a:pt x="4213" y="9378"/>
                  </a:lnTo>
                  <a:lnTo>
                    <a:pt x="4705" y="9409"/>
                  </a:lnTo>
                  <a:lnTo>
                    <a:pt x="5166" y="9378"/>
                  </a:lnTo>
                  <a:lnTo>
                    <a:pt x="5627" y="9317"/>
                  </a:lnTo>
                  <a:lnTo>
                    <a:pt x="6088" y="9194"/>
                  </a:lnTo>
                  <a:lnTo>
                    <a:pt x="6519" y="9040"/>
                  </a:lnTo>
                  <a:lnTo>
                    <a:pt x="6919" y="8856"/>
                  </a:lnTo>
                  <a:lnTo>
                    <a:pt x="7318" y="8610"/>
                  </a:lnTo>
                  <a:lnTo>
                    <a:pt x="7687" y="8333"/>
                  </a:lnTo>
                  <a:lnTo>
                    <a:pt x="8026" y="8025"/>
                  </a:lnTo>
                  <a:lnTo>
                    <a:pt x="8302" y="7687"/>
                  </a:lnTo>
                  <a:lnTo>
                    <a:pt x="8579" y="7349"/>
                  </a:lnTo>
                  <a:lnTo>
                    <a:pt x="8825" y="6949"/>
                  </a:lnTo>
                  <a:lnTo>
                    <a:pt x="9009" y="6550"/>
                  </a:lnTo>
                  <a:lnTo>
                    <a:pt x="9194" y="6119"/>
                  </a:lnTo>
                  <a:lnTo>
                    <a:pt x="9286" y="5658"/>
                  </a:lnTo>
                  <a:lnTo>
                    <a:pt x="9378" y="5197"/>
                  </a:lnTo>
                  <a:lnTo>
                    <a:pt x="9378" y="4705"/>
                  </a:lnTo>
                  <a:lnTo>
                    <a:pt x="9378" y="4243"/>
                  </a:lnTo>
                  <a:lnTo>
                    <a:pt x="9286" y="3751"/>
                  </a:lnTo>
                  <a:lnTo>
                    <a:pt x="9194" y="3321"/>
                  </a:lnTo>
                  <a:lnTo>
                    <a:pt x="9009" y="2890"/>
                  </a:lnTo>
                  <a:lnTo>
                    <a:pt x="8825" y="2460"/>
                  </a:lnTo>
                  <a:lnTo>
                    <a:pt x="8579" y="2091"/>
                  </a:lnTo>
                  <a:lnTo>
                    <a:pt x="8302" y="1722"/>
                  </a:lnTo>
                  <a:lnTo>
                    <a:pt x="8026" y="1384"/>
                  </a:lnTo>
                  <a:lnTo>
                    <a:pt x="7687" y="1076"/>
                  </a:lnTo>
                  <a:lnTo>
                    <a:pt x="7318" y="800"/>
                  </a:lnTo>
                  <a:lnTo>
                    <a:pt x="6919" y="584"/>
                  </a:lnTo>
                  <a:lnTo>
                    <a:pt x="6519" y="369"/>
                  </a:lnTo>
                  <a:lnTo>
                    <a:pt x="6088" y="215"/>
                  </a:lnTo>
                  <a:lnTo>
                    <a:pt x="5627" y="92"/>
                  </a:lnTo>
                  <a:lnTo>
                    <a:pt x="5166" y="31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9"/>
            <p:cNvSpPr/>
            <p:nvPr/>
          </p:nvSpPr>
          <p:spPr>
            <a:xfrm>
              <a:off x="2332650" y="1395150"/>
              <a:ext cx="540466" cy="471068"/>
            </a:xfrm>
            <a:custGeom>
              <a:rect b="b" l="l" r="r" t="t"/>
              <a:pathLst>
                <a:path extrusionOk="0" h="54887" w="62973">
                  <a:moveTo>
                    <a:pt x="43847" y="3905"/>
                  </a:moveTo>
                  <a:lnTo>
                    <a:pt x="43847" y="10024"/>
                  </a:lnTo>
                  <a:lnTo>
                    <a:pt x="40096" y="10024"/>
                  </a:lnTo>
                  <a:lnTo>
                    <a:pt x="39788" y="9963"/>
                  </a:lnTo>
                  <a:lnTo>
                    <a:pt x="39481" y="9901"/>
                  </a:lnTo>
                  <a:lnTo>
                    <a:pt x="39204" y="9809"/>
                  </a:lnTo>
                  <a:lnTo>
                    <a:pt x="38927" y="9655"/>
                  </a:lnTo>
                  <a:lnTo>
                    <a:pt x="38682" y="9502"/>
                  </a:lnTo>
                  <a:lnTo>
                    <a:pt x="38436" y="9348"/>
                  </a:lnTo>
                  <a:lnTo>
                    <a:pt x="38220" y="9133"/>
                  </a:lnTo>
                  <a:lnTo>
                    <a:pt x="38036" y="8917"/>
                  </a:lnTo>
                  <a:lnTo>
                    <a:pt x="37851" y="8671"/>
                  </a:lnTo>
                  <a:lnTo>
                    <a:pt x="37698" y="8425"/>
                  </a:lnTo>
                  <a:lnTo>
                    <a:pt x="37575" y="8149"/>
                  </a:lnTo>
                  <a:lnTo>
                    <a:pt x="37482" y="7872"/>
                  </a:lnTo>
                  <a:lnTo>
                    <a:pt x="37390" y="7595"/>
                  </a:lnTo>
                  <a:lnTo>
                    <a:pt x="37359" y="7288"/>
                  </a:lnTo>
                  <a:lnTo>
                    <a:pt x="37329" y="6950"/>
                  </a:lnTo>
                  <a:lnTo>
                    <a:pt x="37359" y="6642"/>
                  </a:lnTo>
                  <a:lnTo>
                    <a:pt x="37390" y="6335"/>
                  </a:lnTo>
                  <a:lnTo>
                    <a:pt x="37482" y="6058"/>
                  </a:lnTo>
                  <a:lnTo>
                    <a:pt x="37575" y="5781"/>
                  </a:lnTo>
                  <a:lnTo>
                    <a:pt x="37698" y="5504"/>
                  </a:lnTo>
                  <a:lnTo>
                    <a:pt x="37851" y="5258"/>
                  </a:lnTo>
                  <a:lnTo>
                    <a:pt x="38036" y="5012"/>
                  </a:lnTo>
                  <a:lnTo>
                    <a:pt x="38220" y="4797"/>
                  </a:lnTo>
                  <a:lnTo>
                    <a:pt x="38436" y="4582"/>
                  </a:lnTo>
                  <a:lnTo>
                    <a:pt x="38682" y="4428"/>
                  </a:lnTo>
                  <a:lnTo>
                    <a:pt x="38927" y="4274"/>
                  </a:lnTo>
                  <a:lnTo>
                    <a:pt x="39204" y="4121"/>
                  </a:lnTo>
                  <a:lnTo>
                    <a:pt x="39481" y="4028"/>
                  </a:lnTo>
                  <a:lnTo>
                    <a:pt x="39788" y="3967"/>
                  </a:lnTo>
                  <a:lnTo>
                    <a:pt x="40096" y="3905"/>
                  </a:lnTo>
                  <a:close/>
                  <a:moveTo>
                    <a:pt x="25829" y="17711"/>
                  </a:moveTo>
                  <a:lnTo>
                    <a:pt x="25829" y="27520"/>
                  </a:lnTo>
                  <a:lnTo>
                    <a:pt x="11531" y="27520"/>
                  </a:lnTo>
                  <a:lnTo>
                    <a:pt x="12638" y="21063"/>
                  </a:lnTo>
                  <a:lnTo>
                    <a:pt x="12699" y="20725"/>
                  </a:lnTo>
                  <a:lnTo>
                    <a:pt x="12822" y="20356"/>
                  </a:lnTo>
                  <a:lnTo>
                    <a:pt x="12945" y="20048"/>
                  </a:lnTo>
                  <a:lnTo>
                    <a:pt x="13099" y="19741"/>
                  </a:lnTo>
                  <a:lnTo>
                    <a:pt x="13283" y="19433"/>
                  </a:lnTo>
                  <a:lnTo>
                    <a:pt x="13499" y="19157"/>
                  </a:lnTo>
                  <a:lnTo>
                    <a:pt x="13745" y="18911"/>
                  </a:lnTo>
                  <a:lnTo>
                    <a:pt x="13991" y="18665"/>
                  </a:lnTo>
                  <a:lnTo>
                    <a:pt x="14267" y="18449"/>
                  </a:lnTo>
                  <a:lnTo>
                    <a:pt x="14544" y="18265"/>
                  </a:lnTo>
                  <a:lnTo>
                    <a:pt x="14852" y="18111"/>
                  </a:lnTo>
                  <a:lnTo>
                    <a:pt x="15190" y="17957"/>
                  </a:lnTo>
                  <a:lnTo>
                    <a:pt x="15528" y="17865"/>
                  </a:lnTo>
                  <a:lnTo>
                    <a:pt x="15866" y="17773"/>
                  </a:lnTo>
                  <a:lnTo>
                    <a:pt x="16235" y="17742"/>
                  </a:lnTo>
                  <a:lnTo>
                    <a:pt x="16604" y="17711"/>
                  </a:lnTo>
                  <a:close/>
                  <a:moveTo>
                    <a:pt x="33885" y="17711"/>
                  </a:moveTo>
                  <a:lnTo>
                    <a:pt x="34684" y="17742"/>
                  </a:lnTo>
                  <a:lnTo>
                    <a:pt x="35453" y="17834"/>
                  </a:lnTo>
                  <a:lnTo>
                    <a:pt x="36191" y="17957"/>
                  </a:lnTo>
                  <a:lnTo>
                    <a:pt x="36960" y="18173"/>
                  </a:lnTo>
                  <a:lnTo>
                    <a:pt x="37667" y="18388"/>
                  </a:lnTo>
                  <a:lnTo>
                    <a:pt x="38374" y="18695"/>
                  </a:lnTo>
                  <a:lnTo>
                    <a:pt x="39081" y="19034"/>
                  </a:lnTo>
                  <a:lnTo>
                    <a:pt x="39727" y="19403"/>
                  </a:lnTo>
                  <a:lnTo>
                    <a:pt x="40373" y="19833"/>
                  </a:lnTo>
                  <a:lnTo>
                    <a:pt x="40988" y="20294"/>
                  </a:lnTo>
                  <a:lnTo>
                    <a:pt x="41541" y="20817"/>
                  </a:lnTo>
                  <a:lnTo>
                    <a:pt x="42095" y="21370"/>
                  </a:lnTo>
                  <a:lnTo>
                    <a:pt x="42587" y="21955"/>
                  </a:lnTo>
                  <a:lnTo>
                    <a:pt x="43048" y="22570"/>
                  </a:lnTo>
                  <a:lnTo>
                    <a:pt x="43447" y="23215"/>
                  </a:lnTo>
                  <a:lnTo>
                    <a:pt x="43816" y="23923"/>
                  </a:lnTo>
                  <a:lnTo>
                    <a:pt x="45569" y="27520"/>
                  </a:lnTo>
                  <a:lnTo>
                    <a:pt x="28135" y="27520"/>
                  </a:lnTo>
                  <a:lnTo>
                    <a:pt x="28135" y="17711"/>
                  </a:lnTo>
                  <a:close/>
                  <a:moveTo>
                    <a:pt x="60697" y="35822"/>
                  </a:moveTo>
                  <a:lnTo>
                    <a:pt x="60697" y="38005"/>
                  </a:lnTo>
                  <a:lnTo>
                    <a:pt x="58299" y="38005"/>
                  </a:lnTo>
                  <a:lnTo>
                    <a:pt x="58114" y="37975"/>
                  </a:lnTo>
                  <a:lnTo>
                    <a:pt x="57961" y="37882"/>
                  </a:lnTo>
                  <a:lnTo>
                    <a:pt x="57807" y="37790"/>
                  </a:lnTo>
                  <a:lnTo>
                    <a:pt x="57684" y="37698"/>
                  </a:lnTo>
                  <a:lnTo>
                    <a:pt x="57592" y="37575"/>
                  </a:lnTo>
                  <a:lnTo>
                    <a:pt x="57499" y="37421"/>
                  </a:lnTo>
                  <a:lnTo>
                    <a:pt x="57438" y="37237"/>
                  </a:lnTo>
                  <a:lnTo>
                    <a:pt x="57376" y="36991"/>
                  </a:lnTo>
                  <a:lnTo>
                    <a:pt x="57407" y="36745"/>
                  </a:lnTo>
                  <a:lnTo>
                    <a:pt x="57469" y="36499"/>
                  </a:lnTo>
                  <a:lnTo>
                    <a:pt x="57592" y="36283"/>
                  </a:lnTo>
                  <a:lnTo>
                    <a:pt x="57776" y="36099"/>
                  </a:lnTo>
                  <a:lnTo>
                    <a:pt x="57991" y="35945"/>
                  </a:lnTo>
                  <a:lnTo>
                    <a:pt x="58207" y="35853"/>
                  </a:lnTo>
                  <a:lnTo>
                    <a:pt x="58483" y="35822"/>
                  </a:lnTo>
                  <a:close/>
                  <a:moveTo>
                    <a:pt x="47322" y="29826"/>
                  </a:moveTo>
                  <a:lnTo>
                    <a:pt x="58360" y="31886"/>
                  </a:lnTo>
                  <a:lnTo>
                    <a:pt x="58699" y="31948"/>
                  </a:lnTo>
                  <a:lnTo>
                    <a:pt x="59037" y="32102"/>
                  </a:lnTo>
                  <a:lnTo>
                    <a:pt x="59344" y="32255"/>
                  </a:lnTo>
                  <a:lnTo>
                    <a:pt x="59621" y="32440"/>
                  </a:lnTo>
                  <a:lnTo>
                    <a:pt x="59867" y="32686"/>
                  </a:lnTo>
                  <a:lnTo>
                    <a:pt x="60082" y="32932"/>
                  </a:lnTo>
                  <a:lnTo>
                    <a:pt x="60298" y="33239"/>
                  </a:lnTo>
                  <a:lnTo>
                    <a:pt x="60451" y="33547"/>
                  </a:lnTo>
                  <a:lnTo>
                    <a:pt x="58053" y="33547"/>
                  </a:lnTo>
                  <a:lnTo>
                    <a:pt x="57684" y="33639"/>
                  </a:lnTo>
                  <a:lnTo>
                    <a:pt x="57315" y="33731"/>
                  </a:lnTo>
                  <a:lnTo>
                    <a:pt x="56946" y="33885"/>
                  </a:lnTo>
                  <a:lnTo>
                    <a:pt x="56608" y="34100"/>
                  </a:lnTo>
                  <a:lnTo>
                    <a:pt x="56300" y="34316"/>
                  </a:lnTo>
                  <a:lnTo>
                    <a:pt x="55993" y="34592"/>
                  </a:lnTo>
                  <a:lnTo>
                    <a:pt x="55747" y="34900"/>
                  </a:lnTo>
                  <a:lnTo>
                    <a:pt x="55532" y="35238"/>
                  </a:lnTo>
                  <a:lnTo>
                    <a:pt x="55347" y="35607"/>
                  </a:lnTo>
                  <a:lnTo>
                    <a:pt x="55224" y="35976"/>
                  </a:lnTo>
                  <a:lnTo>
                    <a:pt x="55132" y="36345"/>
                  </a:lnTo>
                  <a:lnTo>
                    <a:pt x="55070" y="36745"/>
                  </a:lnTo>
                  <a:lnTo>
                    <a:pt x="55101" y="37144"/>
                  </a:lnTo>
                  <a:lnTo>
                    <a:pt x="55132" y="37544"/>
                  </a:lnTo>
                  <a:lnTo>
                    <a:pt x="55224" y="37913"/>
                  </a:lnTo>
                  <a:lnTo>
                    <a:pt x="55316" y="38190"/>
                  </a:lnTo>
                  <a:lnTo>
                    <a:pt x="55439" y="38436"/>
                  </a:lnTo>
                  <a:lnTo>
                    <a:pt x="55562" y="38682"/>
                  </a:lnTo>
                  <a:lnTo>
                    <a:pt x="55716" y="38897"/>
                  </a:lnTo>
                  <a:lnTo>
                    <a:pt x="55870" y="39112"/>
                  </a:lnTo>
                  <a:lnTo>
                    <a:pt x="56054" y="39297"/>
                  </a:lnTo>
                  <a:lnTo>
                    <a:pt x="56239" y="39481"/>
                  </a:lnTo>
                  <a:lnTo>
                    <a:pt x="56454" y="39666"/>
                  </a:lnTo>
                  <a:lnTo>
                    <a:pt x="56669" y="39789"/>
                  </a:lnTo>
                  <a:lnTo>
                    <a:pt x="56915" y="39942"/>
                  </a:lnTo>
                  <a:lnTo>
                    <a:pt x="57130" y="40035"/>
                  </a:lnTo>
                  <a:lnTo>
                    <a:pt x="57407" y="40127"/>
                  </a:lnTo>
                  <a:lnTo>
                    <a:pt x="57653" y="40219"/>
                  </a:lnTo>
                  <a:lnTo>
                    <a:pt x="57930" y="40281"/>
                  </a:lnTo>
                  <a:lnTo>
                    <a:pt x="58207" y="40311"/>
                  </a:lnTo>
                  <a:lnTo>
                    <a:pt x="60697" y="40311"/>
                  </a:lnTo>
                  <a:lnTo>
                    <a:pt x="60697" y="45293"/>
                  </a:lnTo>
                  <a:lnTo>
                    <a:pt x="57592" y="45293"/>
                  </a:lnTo>
                  <a:lnTo>
                    <a:pt x="57438" y="44585"/>
                  </a:lnTo>
                  <a:lnTo>
                    <a:pt x="57223" y="43878"/>
                  </a:lnTo>
                  <a:lnTo>
                    <a:pt x="56946" y="43202"/>
                  </a:lnTo>
                  <a:lnTo>
                    <a:pt x="56638" y="42587"/>
                  </a:lnTo>
                  <a:lnTo>
                    <a:pt x="56239" y="41972"/>
                  </a:lnTo>
                  <a:lnTo>
                    <a:pt x="55808" y="41418"/>
                  </a:lnTo>
                  <a:lnTo>
                    <a:pt x="55347" y="40896"/>
                  </a:lnTo>
                  <a:lnTo>
                    <a:pt x="54824" y="40404"/>
                  </a:lnTo>
                  <a:lnTo>
                    <a:pt x="54271" y="39973"/>
                  </a:lnTo>
                  <a:lnTo>
                    <a:pt x="53656" y="39574"/>
                  </a:lnTo>
                  <a:lnTo>
                    <a:pt x="53041" y="39235"/>
                  </a:lnTo>
                  <a:lnTo>
                    <a:pt x="52364" y="38959"/>
                  </a:lnTo>
                  <a:lnTo>
                    <a:pt x="51688" y="38743"/>
                  </a:lnTo>
                  <a:lnTo>
                    <a:pt x="50981" y="38559"/>
                  </a:lnTo>
                  <a:lnTo>
                    <a:pt x="50243" y="38467"/>
                  </a:lnTo>
                  <a:lnTo>
                    <a:pt x="49474" y="38436"/>
                  </a:lnTo>
                  <a:lnTo>
                    <a:pt x="48736" y="38467"/>
                  </a:lnTo>
                  <a:lnTo>
                    <a:pt x="47998" y="38559"/>
                  </a:lnTo>
                  <a:lnTo>
                    <a:pt x="47291" y="38743"/>
                  </a:lnTo>
                  <a:lnTo>
                    <a:pt x="46584" y="38959"/>
                  </a:lnTo>
                  <a:lnTo>
                    <a:pt x="45938" y="39235"/>
                  </a:lnTo>
                  <a:lnTo>
                    <a:pt x="45292" y="39574"/>
                  </a:lnTo>
                  <a:lnTo>
                    <a:pt x="44708" y="39973"/>
                  </a:lnTo>
                  <a:lnTo>
                    <a:pt x="44155" y="40404"/>
                  </a:lnTo>
                  <a:lnTo>
                    <a:pt x="43632" y="40896"/>
                  </a:lnTo>
                  <a:lnTo>
                    <a:pt x="43140" y="41418"/>
                  </a:lnTo>
                  <a:lnTo>
                    <a:pt x="42710" y="41972"/>
                  </a:lnTo>
                  <a:lnTo>
                    <a:pt x="42341" y="42587"/>
                  </a:lnTo>
                  <a:lnTo>
                    <a:pt x="42002" y="43202"/>
                  </a:lnTo>
                  <a:lnTo>
                    <a:pt x="41726" y="43878"/>
                  </a:lnTo>
                  <a:lnTo>
                    <a:pt x="41510" y="44585"/>
                  </a:lnTo>
                  <a:lnTo>
                    <a:pt x="41387" y="45293"/>
                  </a:lnTo>
                  <a:lnTo>
                    <a:pt x="21217" y="45293"/>
                  </a:lnTo>
                  <a:lnTo>
                    <a:pt x="21063" y="44585"/>
                  </a:lnTo>
                  <a:lnTo>
                    <a:pt x="20848" y="43878"/>
                  </a:lnTo>
                  <a:lnTo>
                    <a:pt x="20571" y="43202"/>
                  </a:lnTo>
                  <a:lnTo>
                    <a:pt x="20263" y="42587"/>
                  </a:lnTo>
                  <a:lnTo>
                    <a:pt x="19864" y="41972"/>
                  </a:lnTo>
                  <a:lnTo>
                    <a:pt x="19433" y="41418"/>
                  </a:lnTo>
                  <a:lnTo>
                    <a:pt x="18972" y="40896"/>
                  </a:lnTo>
                  <a:lnTo>
                    <a:pt x="18449" y="40404"/>
                  </a:lnTo>
                  <a:lnTo>
                    <a:pt x="17896" y="39973"/>
                  </a:lnTo>
                  <a:lnTo>
                    <a:pt x="17311" y="39574"/>
                  </a:lnTo>
                  <a:lnTo>
                    <a:pt x="16666" y="39235"/>
                  </a:lnTo>
                  <a:lnTo>
                    <a:pt x="16020" y="38959"/>
                  </a:lnTo>
                  <a:lnTo>
                    <a:pt x="15313" y="38743"/>
                  </a:lnTo>
                  <a:lnTo>
                    <a:pt x="14606" y="38559"/>
                  </a:lnTo>
                  <a:lnTo>
                    <a:pt x="13868" y="38467"/>
                  </a:lnTo>
                  <a:lnTo>
                    <a:pt x="13130" y="38436"/>
                  </a:lnTo>
                  <a:lnTo>
                    <a:pt x="12361" y="38467"/>
                  </a:lnTo>
                  <a:lnTo>
                    <a:pt x="11623" y="38559"/>
                  </a:lnTo>
                  <a:lnTo>
                    <a:pt x="10916" y="38743"/>
                  </a:lnTo>
                  <a:lnTo>
                    <a:pt x="10209" y="38959"/>
                  </a:lnTo>
                  <a:lnTo>
                    <a:pt x="9563" y="39235"/>
                  </a:lnTo>
                  <a:lnTo>
                    <a:pt x="8917" y="39574"/>
                  </a:lnTo>
                  <a:lnTo>
                    <a:pt x="8333" y="39973"/>
                  </a:lnTo>
                  <a:lnTo>
                    <a:pt x="7780" y="40404"/>
                  </a:lnTo>
                  <a:lnTo>
                    <a:pt x="7257" y="40896"/>
                  </a:lnTo>
                  <a:lnTo>
                    <a:pt x="6796" y="41418"/>
                  </a:lnTo>
                  <a:lnTo>
                    <a:pt x="6365" y="41972"/>
                  </a:lnTo>
                  <a:lnTo>
                    <a:pt x="5965" y="42587"/>
                  </a:lnTo>
                  <a:lnTo>
                    <a:pt x="5658" y="43202"/>
                  </a:lnTo>
                  <a:lnTo>
                    <a:pt x="5381" y="43878"/>
                  </a:lnTo>
                  <a:lnTo>
                    <a:pt x="5166" y="44585"/>
                  </a:lnTo>
                  <a:lnTo>
                    <a:pt x="5012" y="45293"/>
                  </a:lnTo>
                  <a:lnTo>
                    <a:pt x="2306" y="45293"/>
                  </a:lnTo>
                  <a:lnTo>
                    <a:pt x="2306" y="32163"/>
                  </a:lnTo>
                  <a:lnTo>
                    <a:pt x="2306" y="31917"/>
                  </a:lnTo>
                  <a:lnTo>
                    <a:pt x="2368" y="31671"/>
                  </a:lnTo>
                  <a:lnTo>
                    <a:pt x="2399" y="31456"/>
                  </a:lnTo>
                  <a:lnTo>
                    <a:pt x="2491" y="31241"/>
                  </a:lnTo>
                  <a:lnTo>
                    <a:pt x="2583" y="31025"/>
                  </a:lnTo>
                  <a:lnTo>
                    <a:pt x="2706" y="30841"/>
                  </a:lnTo>
                  <a:lnTo>
                    <a:pt x="2829" y="30656"/>
                  </a:lnTo>
                  <a:lnTo>
                    <a:pt x="2983" y="30503"/>
                  </a:lnTo>
                  <a:lnTo>
                    <a:pt x="3167" y="30349"/>
                  </a:lnTo>
                  <a:lnTo>
                    <a:pt x="3352" y="30226"/>
                  </a:lnTo>
                  <a:lnTo>
                    <a:pt x="3536" y="30103"/>
                  </a:lnTo>
                  <a:lnTo>
                    <a:pt x="3752" y="30011"/>
                  </a:lnTo>
                  <a:lnTo>
                    <a:pt x="3936" y="29919"/>
                  </a:lnTo>
                  <a:lnTo>
                    <a:pt x="4182" y="29857"/>
                  </a:lnTo>
                  <a:lnTo>
                    <a:pt x="4397" y="29826"/>
                  </a:lnTo>
                  <a:lnTo>
                    <a:pt x="5012" y="29826"/>
                  </a:lnTo>
                  <a:lnTo>
                    <a:pt x="5012" y="35146"/>
                  </a:lnTo>
                  <a:lnTo>
                    <a:pt x="5043" y="35361"/>
                  </a:lnTo>
                  <a:lnTo>
                    <a:pt x="5104" y="35576"/>
                  </a:lnTo>
                  <a:lnTo>
                    <a:pt x="5197" y="35791"/>
                  </a:lnTo>
                  <a:lnTo>
                    <a:pt x="5350" y="35945"/>
                  </a:lnTo>
                  <a:lnTo>
                    <a:pt x="5535" y="36099"/>
                  </a:lnTo>
                  <a:lnTo>
                    <a:pt x="5719" y="36191"/>
                  </a:lnTo>
                  <a:lnTo>
                    <a:pt x="5935" y="36283"/>
                  </a:lnTo>
                  <a:lnTo>
                    <a:pt x="6396" y="36283"/>
                  </a:lnTo>
                  <a:lnTo>
                    <a:pt x="6611" y="36191"/>
                  </a:lnTo>
                  <a:lnTo>
                    <a:pt x="6796" y="36099"/>
                  </a:lnTo>
                  <a:lnTo>
                    <a:pt x="6980" y="35945"/>
                  </a:lnTo>
                  <a:lnTo>
                    <a:pt x="7103" y="35791"/>
                  </a:lnTo>
                  <a:lnTo>
                    <a:pt x="7226" y="35576"/>
                  </a:lnTo>
                  <a:lnTo>
                    <a:pt x="7288" y="35361"/>
                  </a:lnTo>
                  <a:lnTo>
                    <a:pt x="7318" y="35146"/>
                  </a:lnTo>
                  <a:lnTo>
                    <a:pt x="7318" y="29826"/>
                  </a:lnTo>
                  <a:close/>
                  <a:moveTo>
                    <a:pt x="13130" y="40711"/>
                  </a:moveTo>
                  <a:lnTo>
                    <a:pt x="13714" y="40742"/>
                  </a:lnTo>
                  <a:lnTo>
                    <a:pt x="14298" y="40834"/>
                  </a:lnTo>
                  <a:lnTo>
                    <a:pt x="14882" y="40988"/>
                  </a:lnTo>
                  <a:lnTo>
                    <a:pt x="15405" y="41203"/>
                  </a:lnTo>
                  <a:lnTo>
                    <a:pt x="15928" y="41449"/>
                  </a:lnTo>
                  <a:lnTo>
                    <a:pt x="16420" y="41726"/>
                  </a:lnTo>
                  <a:lnTo>
                    <a:pt x="16881" y="42095"/>
                  </a:lnTo>
                  <a:lnTo>
                    <a:pt x="17311" y="42464"/>
                  </a:lnTo>
                  <a:lnTo>
                    <a:pt x="17680" y="42894"/>
                  </a:lnTo>
                  <a:lnTo>
                    <a:pt x="18019" y="43356"/>
                  </a:lnTo>
                  <a:lnTo>
                    <a:pt x="18326" y="43817"/>
                  </a:lnTo>
                  <a:lnTo>
                    <a:pt x="18572" y="44340"/>
                  </a:lnTo>
                  <a:lnTo>
                    <a:pt x="18787" y="44893"/>
                  </a:lnTo>
                  <a:lnTo>
                    <a:pt x="18910" y="45446"/>
                  </a:lnTo>
                  <a:lnTo>
                    <a:pt x="19003" y="46061"/>
                  </a:lnTo>
                  <a:lnTo>
                    <a:pt x="19033" y="46646"/>
                  </a:lnTo>
                  <a:lnTo>
                    <a:pt x="19003" y="47261"/>
                  </a:lnTo>
                  <a:lnTo>
                    <a:pt x="18910" y="47845"/>
                  </a:lnTo>
                  <a:lnTo>
                    <a:pt x="18787" y="48398"/>
                  </a:lnTo>
                  <a:lnTo>
                    <a:pt x="18572" y="48952"/>
                  </a:lnTo>
                  <a:lnTo>
                    <a:pt x="18326" y="49474"/>
                  </a:lnTo>
                  <a:lnTo>
                    <a:pt x="18019" y="49966"/>
                  </a:lnTo>
                  <a:lnTo>
                    <a:pt x="17680" y="50428"/>
                  </a:lnTo>
                  <a:lnTo>
                    <a:pt x="17311" y="50827"/>
                  </a:lnTo>
                  <a:lnTo>
                    <a:pt x="16881" y="51227"/>
                  </a:lnTo>
                  <a:lnTo>
                    <a:pt x="16420" y="51565"/>
                  </a:lnTo>
                  <a:lnTo>
                    <a:pt x="15928" y="51873"/>
                  </a:lnTo>
                  <a:lnTo>
                    <a:pt x="15405" y="52119"/>
                  </a:lnTo>
                  <a:lnTo>
                    <a:pt x="14882" y="52303"/>
                  </a:lnTo>
                  <a:lnTo>
                    <a:pt x="14298" y="52457"/>
                  </a:lnTo>
                  <a:lnTo>
                    <a:pt x="13714" y="52549"/>
                  </a:lnTo>
                  <a:lnTo>
                    <a:pt x="13130" y="52580"/>
                  </a:lnTo>
                  <a:lnTo>
                    <a:pt x="12515" y="52549"/>
                  </a:lnTo>
                  <a:lnTo>
                    <a:pt x="11931" y="52457"/>
                  </a:lnTo>
                  <a:lnTo>
                    <a:pt x="11346" y="52303"/>
                  </a:lnTo>
                  <a:lnTo>
                    <a:pt x="10824" y="52119"/>
                  </a:lnTo>
                  <a:lnTo>
                    <a:pt x="10301" y="51873"/>
                  </a:lnTo>
                  <a:lnTo>
                    <a:pt x="9809" y="51565"/>
                  </a:lnTo>
                  <a:lnTo>
                    <a:pt x="9348" y="51227"/>
                  </a:lnTo>
                  <a:lnTo>
                    <a:pt x="8917" y="50827"/>
                  </a:lnTo>
                  <a:lnTo>
                    <a:pt x="8548" y="50428"/>
                  </a:lnTo>
                  <a:lnTo>
                    <a:pt x="8210" y="49966"/>
                  </a:lnTo>
                  <a:lnTo>
                    <a:pt x="7903" y="49474"/>
                  </a:lnTo>
                  <a:lnTo>
                    <a:pt x="7657" y="48952"/>
                  </a:lnTo>
                  <a:lnTo>
                    <a:pt x="7441" y="48398"/>
                  </a:lnTo>
                  <a:lnTo>
                    <a:pt x="7318" y="47845"/>
                  </a:lnTo>
                  <a:lnTo>
                    <a:pt x="7226" y="47261"/>
                  </a:lnTo>
                  <a:lnTo>
                    <a:pt x="7195" y="46646"/>
                  </a:lnTo>
                  <a:lnTo>
                    <a:pt x="7226" y="46061"/>
                  </a:lnTo>
                  <a:lnTo>
                    <a:pt x="7318" y="45446"/>
                  </a:lnTo>
                  <a:lnTo>
                    <a:pt x="7441" y="44893"/>
                  </a:lnTo>
                  <a:lnTo>
                    <a:pt x="7657" y="44340"/>
                  </a:lnTo>
                  <a:lnTo>
                    <a:pt x="7903" y="43817"/>
                  </a:lnTo>
                  <a:lnTo>
                    <a:pt x="8210" y="43356"/>
                  </a:lnTo>
                  <a:lnTo>
                    <a:pt x="8548" y="42894"/>
                  </a:lnTo>
                  <a:lnTo>
                    <a:pt x="8917" y="42464"/>
                  </a:lnTo>
                  <a:lnTo>
                    <a:pt x="9348" y="42095"/>
                  </a:lnTo>
                  <a:lnTo>
                    <a:pt x="9809" y="41726"/>
                  </a:lnTo>
                  <a:lnTo>
                    <a:pt x="10301" y="41449"/>
                  </a:lnTo>
                  <a:lnTo>
                    <a:pt x="10824" y="41203"/>
                  </a:lnTo>
                  <a:lnTo>
                    <a:pt x="11346" y="40988"/>
                  </a:lnTo>
                  <a:lnTo>
                    <a:pt x="11931" y="40834"/>
                  </a:lnTo>
                  <a:lnTo>
                    <a:pt x="12515" y="40742"/>
                  </a:lnTo>
                  <a:lnTo>
                    <a:pt x="13130" y="40711"/>
                  </a:lnTo>
                  <a:close/>
                  <a:moveTo>
                    <a:pt x="49474" y="40711"/>
                  </a:moveTo>
                  <a:lnTo>
                    <a:pt x="50089" y="40742"/>
                  </a:lnTo>
                  <a:lnTo>
                    <a:pt x="50673" y="40834"/>
                  </a:lnTo>
                  <a:lnTo>
                    <a:pt x="51258" y="40988"/>
                  </a:lnTo>
                  <a:lnTo>
                    <a:pt x="51780" y="41203"/>
                  </a:lnTo>
                  <a:lnTo>
                    <a:pt x="52303" y="41449"/>
                  </a:lnTo>
                  <a:lnTo>
                    <a:pt x="52795" y="41726"/>
                  </a:lnTo>
                  <a:lnTo>
                    <a:pt x="53256" y="42095"/>
                  </a:lnTo>
                  <a:lnTo>
                    <a:pt x="53687" y="42464"/>
                  </a:lnTo>
                  <a:lnTo>
                    <a:pt x="54056" y="42894"/>
                  </a:lnTo>
                  <a:lnTo>
                    <a:pt x="54394" y="43356"/>
                  </a:lnTo>
                  <a:lnTo>
                    <a:pt x="54701" y="43817"/>
                  </a:lnTo>
                  <a:lnTo>
                    <a:pt x="54947" y="44340"/>
                  </a:lnTo>
                  <a:lnTo>
                    <a:pt x="55132" y="44893"/>
                  </a:lnTo>
                  <a:lnTo>
                    <a:pt x="55286" y="45446"/>
                  </a:lnTo>
                  <a:lnTo>
                    <a:pt x="55378" y="46061"/>
                  </a:lnTo>
                  <a:lnTo>
                    <a:pt x="55409" y="46646"/>
                  </a:lnTo>
                  <a:lnTo>
                    <a:pt x="55378" y="47261"/>
                  </a:lnTo>
                  <a:lnTo>
                    <a:pt x="55286" y="47845"/>
                  </a:lnTo>
                  <a:lnTo>
                    <a:pt x="55132" y="48398"/>
                  </a:lnTo>
                  <a:lnTo>
                    <a:pt x="54947" y="48952"/>
                  </a:lnTo>
                  <a:lnTo>
                    <a:pt x="54701" y="49474"/>
                  </a:lnTo>
                  <a:lnTo>
                    <a:pt x="54394" y="49966"/>
                  </a:lnTo>
                  <a:lnTo>
                    <a:pt x="54056" y="50428"/>
                  </a:lnTo>
                  <a:lnTo>
                    <a:pt x="53687" y="50827"/>
                  </a:lnTo>
                  <a:lnTo>
                    <a:pt x="53256" y="51227"/>
                  </a:lnTo>
                  <a:lnTo>
                    <a:pt x="52795" y="51565"/>
                  </a:lnTo>
                  <a:lnTo>
                    <a:pt x="52303" y="51873"/>
                  </a:lnTo>
                  <a:lnTo>
                    <a:pt x="51780" y="52119"/>
                  </a:lnTo>
                  <a:lnTo>
                    <a:pt x="51258" y="52303"/>
                  </a:lnTo>
                  <a:lnTo>
                    <a:pt x="50673" y="52457"/>
                  </a:lnTo>
                  <a:lnTo>
                    <a:pt x="50089" y="52549"/>
                  </a:lnTo>
                  <a:lnTo>
                    <a:pt x="49474" y="52580"/>
                  </a:lnTo>
                  <a:lnTo>
                    <a:pt x="48890" y="52549"/>
                  </a:lnTo>
                  <a:lnTo>
                    <a:pt x="48275" y="52457"/>
                  </a:lnTo>
                  <a:lnTo>
                    <a:pt x="47721" y="52303"/>
                  </a:lnTo>
                  <a:lnTo>
                    <a:pt x="47168" y="52119"/>
                  </a:lnTo>
                  <a:lnTo>
                    <a:pt x="46645" y="51873"/>
                  </a:lnTo>
                  <a:lnTo>
                    <a:pt x="46184" y="51565"/>
                  </a:lnTo>
                  <a:lnTo>
                    <a:pt x="45723" y="51227"/>
                  </a:lnTo>
                  <a:lnTo>
                    <a:pt x="45292" y="50827"/>
                  </a:lnTo>
                  <a:lnTo>
                    <a:pt x="44923" y="50428"/>
                  </a:lnTo>
                  <a:lnTo>
                    <a:pt x="44554" y="49966"/>
                  </a:lnTo>
                  <a:lnTo>
                    <a:pt x="44278" y="49474"/>
                  </a:lnTo>
                  <a:lnTo>
                    <a:pt x="44032" y="48952"/>
                  </a:lnTo>
                  <a:lnTo>
                    <a:pt x="43816" y="48398"/>
                  </a:lnTo>
                  <a:lnTo>
                    <a:pt x="43663" y="47845"/>
                  </a:lnTo>
                  <a:lnTo>
                    <a:pt x="43570" y="47261"/>
                  </a:lnTo>
                  <a:lnTo>
                    <a:pt x="43540" y="46646"/>
                  </a:lnTo>
                  <a:lnTo>
                    <a:pt x="43570" y="46061"/>
                  </a:lnTo>
                  <a:lnTo>
                    <a:pt x="43663" y="45446"/>
                  </a:lnTo>
                  <a:lnTo>
                    <a:pt x="43816" y="44893"/>
                  </a:lnTo>
                  <a:lnTo>
                    <a:pt x="44032" y="44340"/>
                  </a:lnTo>
                  <a:lnTo>
                    <a:pt x="44278" y="43817"/>
                  </a:lnTo>
                  <a:lnTo>
                    <a:pt x="44554" y="43356"/>
                  </a:lnTo>
                  <a:lnTo>
                    <a:pt x="44923" y="42894"/>
                  </a:lnTo>
                  <a:lnTo>
                    <a:pt x="45292" y="42464"/>
                  </a:lnTo>
                  <a:lnTo>
                    <a:pt x="45723" y="42095"/>
                  </a:lnTo>
                  <a:lnTo>
                    <a:pt x="46184" y="41726"/>
                  </a:lnTo>
                  <a:lnTo>
                    <a:pt x="46645" y="41449"/>
                  </a:lnTo>
                  <a:lnTo>
                    <a:pt x="47168" y="41203"/>
                  </a:lnTo>
                  <a:lnTo>
                    <a:pt x="47721" y="40988"/>
                  </a:lnTo>
                  <a:lnTo>
                    <a:pt x="48275" y="40834"/>
                  </a:lnTo>
                  <a:lnTo>
                    <a:pt x="48890" y="40742"/>
                  </a:lnTo>
                  <a:lnTo>
                    <a:pt x="49474" y="40711"/>
                  </a:lnTo>
                  <a:close/>
                  <a:moveTo>
                    <a:pt x="45016" y="0"/>
                  </a:moveTo>
                  <a:lnTo>
                    <a:pt x="44770" y="31"/>
                  </a:lnTo>
                  <a:lnTo>
                    <a:pt x="44554" y="93"/>
                  </a:lnTo>
                  <a:lnTo>
                    <a:pt x="44370" y="216"/>
                  </a:lnTo>
                  <a:lnTo>
                    <a:pt x="44185" y="339"/>
                  </a:lnTo>
                  <a:lnTo>
                    <a:pt x="44062" y="523"/>
                  </a:lnTo>
                  <a:lnTo>
                    <a:pt x="43939" y="708"/>
                  </a:lnTo>
                  <a:lnTo>
                    <a:pt x="43878" y="923"/>
                  </a:lnTo>
                  <a:lnTo>
                    <a:pt x="43847" y="1169"/>
                  </a:lnTo>
                  <a:lnTo>
                    <a:pt x="43847" y="1599"/>
                  </a:lnTo>
                  <a:lnTo>
                    <a:pt x="40403" y="1599"/>
                  </a:lnTo>
                  <a:lnTo>
                    <a:pt x="39911" y="1630"/>
                  </a:lnTo>
                  <a:lnTo>
                    <a:pt x="39450" y="1692"/>
                  </a:lnTo>
                  <a:lnTo>
                    <a:pt x="39020" y="1784"/>
                  </a:lnTo>
                  <a:lnTo>
                    <a:pt x="38589" y="1907"/>
                  </a:lnTo>
                  <a:lnTo>
                    <a:pt x="38159" y="2091"/>
                  </a:lnTo>
                  <a:lnTo>
                    <a:pt x="37759" y="2307"/>
                  </a:lnTo>
                  <a:lnTo>
                    <a:pt x="37359" y="2522"/>
                  </a:lnTo>
                  <a:lnTo>
                    <a:pt x="37021" y="2798"/>
                  </a:lnTo>
                  <a:lnTo>
                    <a:pt x="36683" y="3106"/>
                  </a:lnTo>
                  <a:lnTo>
                    <a:pt x="36375" y="3413"/>
                  </a:lnTo>
                  <a:lnTo>
                    <a:pt x="36099" y="3782"/>
                  </a:lnTo>
                  <a:lnTo>
                    <a:pt x="35853" y="4151"/>
                  </a:lnTo>
                  <a:lnTo>
                    <a:pt x="35607" y="4520"/>
                  </a:lnTo>
                  <a:lnTo>
                    <a:pt x="35422" y="4951"/>
                  </a:lnTo>
                  <a:lnTo>
                    <a:pt x="35268" y="5381"/>
                  </a:lnTo>
                  <a:lnTo>
                    <a:pt x="35145" y="5812"/>
                  </a:lnTo>
                  <a:lnTo>
                    <a:pt x="17957" y="5812"/>
                  </a:lnTo>
                  <a:lnTo>
                    <a:pt x="17281" y="5843"/>
                  </a:lnTo>
                  <a:lnTo>
                    <a:pt x="16635" y="5873"/>
                  </a:lnTo>
                  <a:lnTo>
                    <a:pt x="15989" y="5966"/>
                  </a:lnTo>
                  <a:lnTo>
                    <a:pt x="15344" y="6089"/>
                  </a:lnTo>
                  <a:lnTo>
                    <a:pt x="14729" y="6212"/>
                  </a:lnTo>
                  <a:lnTo>
                    <a:pt x="14114" y="6396"/>
                  </a:lnTo>
                  <a:lnTo>
                    <a:pt x="13499" y="6611"/>
                  </a:lnTo>
                  <a:lnTo>
                    <a:pt x="12914" y="6827"/>
                  </a:lnTo>
                  <a:lnTo>
                    <a:pt x="12361" y="7103"/>
                  </a:lnTo>
                  <a:lnTo>
                    <a:pt x="11808" y="7380"/>
                  </a:lnTo>
                  <a:lnTo>
                    <a:pt x="11254" y="7687"/>
                  </a:lnTo>
                  <a:lnTo>
                    <a:pt x="10731" y="8026"/>
                  </a:lnTo>
                  <a:lnTo>
                    <a:pt x="10209" y="8395"/>
                  </a:lnTo>
                  <a:lnTo>
                    <a:pt x="9717" y="8764"/>
                  </a:lnTo>
                  <a:lnTo>
                    <a:pt x="9255" y="9194"/>
                  </a:lnTo>
                  <a:lnTo>
                    <a:pt x="8825" y="9625"/>
                  </a:lnTo>
                  <a:lnTo>
                    <a:pt x="8394" y="10055"/>
                  </a:lnTo>
                  <a:lnTo>
                    <a:pt x="7964" y="10516"/>
                  </a:lnTo>
                  <a:lnTo>
                    <a:pt x="7595" y="11008"/>
                  </a:lnTo>
                  <a:lnTo>
                    <a:pt x="7226" y="11531"/>
                  </a:lnTo>
                  <a:lnTo>
                    <a:pt x="6888" y="12054"/>
                  </a:lnTo>
                  <a:lnTo>
                    <a:pt x="6580" y="12607"/>
                  </a:lnTo>
                  <a:lnTo>
                    <a:pt x="6304" y="13161"/>
                  </a:lnTo>
                  <a:lnTo>
                    <a:pt x="6027" y="13714"/>
                  </a:lnTo>
                  <a:lnTo>
                    <a:pt x="5812" y="14329"/>
                  </a:lnTo>
                  <a:lnTo>
                    <a:pt x="5596" y="14913"/>
                  </a:lnTo>
                  <a:lnTo>
                    <a:pt x="5412" y="15528"/>
                  </a:lnTo>
                  <a:lnTo>
                    <a:pt x="5289" y="16143"/>
                  </a:lnTo>
                  <a:lnTo>
                    <a:pt x="5166" y="16789"/>
                  </a:lnTo>
                  <a:lnTo>
                    <a:pt x="5074" y="17435"/>
                  </a:lnTo>
                  <a:lnTo>
                    <a:pt x="5043" y="18111"/>
                  </a:lnTo>
                  <a:lnTo>
                    <a:pt x="5012" y="18757"/>
                  </a:lnTo>
                  <a:lnTo>
                    <a:pt x="5012" y="27520"/>
                  </a:lnTo>
                  <a:lnTo>
                    <a:pt x="4643" y="27520"/>
                  </a:lnTo>
                  <a:lnTo>
                    <a:pt x="4182" y="27551"/>
                  </a:lnTo>
                  <a:lnTo>
                    <a:pt x="3721" y="27612"/>
                  </a:lnTo>
                  <a:lnTo>
                    <a:pt x="3260" y="27735"/>
                  </a:lnTo>
                  <a:lnTo>
                    <a:pt x="2829" y="27889"/>
                  </a:lnTo>
                  <a:lnTo>
                    <a:pt x="2429" y="28074"/>
                  </a:lnTo>
                  <a:lnTo>
                    <a:pt x="2060" y="28320"/>
                  </a:lnTo>
                  <a:lnTo>
                    <a:pt x="1691" y="28566"/>
                  </a:lnTo>
                  <a:lnTo>
                    <a:pt x="1384" y="28873"/>
                  </a:lnTo>
                  <a:lnTo>
                    <a:pt x="1076" y="29211"/>
                  </a:lnTo>
                  <a:lnTo>
                    <a:pt x="800" y="29550"/>
                  </a:lnTo>
                  <a:lnTo>
                    <a:pt x="584" y="29949"/>
                  </a:lnTo>
                  <a:lnTo>
                    <a:pt x="369" y="30349"/>
                  </a:lnTo>
                  <a:lnTo>
                    <a:pt x="215" y="30779"/>
                  </a:lnTo>
                  <a:lnTo>
                    <a:pt x="92" y="31210"/>
                  </a:lnTo>
                  <a:lnTo>
                    <a:pt x="31" y="31671"/>
                  </a:lnTo>
                  <a:lnTo>
                    <a:pt x="0" y="32163"/>
                  </a:lnTo>
                  <a:lnTo>
                    <a:pt x="0" y="46430"/>
                  </a:lnTo>
                  <a:lnTo>
                    <a:pt x="31" y="46676"/>
                  </a:lnTo>
                  <a:lnTo>
                    <a:pt x="92" y="46892"/>
                  </a:lnTo>
                  <a:lnTo>
                    <a:pt x="215" y="47076"/>
                  </a:lnTo>
                  <a:lnTo>
                    <a:pt x="338" y="47261"/>
                  </a:lnTo>
                  <a:lnTo>
                    <a:pt x="523" y="47384"/>
                  </a:lnTo>
                  <a:lnTo>
                    <a:pt x="707" y="47507"/>
                  </a:lnTo>
                  <a:lnTo>
                    <a:pt x="923" y="47568"/>
                  </a:lnTo>
                  <a:lnTo>
                    <a:pt x="1169" y="47599"/>
                  </a:lnTo>
                  <a:lnTo>
                    <a:pt x="4951" y="47599"/>
                  </a:lnTo>
                  <a:lnTo>
                    <a:pt x="5074" y="48337"/>
                  </a:lnTo>
                  <a:lnTo>
                    <a:pt x="5258" y="49075"/>
                  </a:lnTo>
                  <a:lnTo>
                    <a:pt x="5504" y="49782"/>
                  </a:lnTo>
                  <a:lnTo>
                    <a:pt x="5812" y="50458"/>
                  </a:lnTo>
                  <a:lnTo>
                    <a:pt x="6211" y="51104"/>
                  </a:lnTo>
                  <a:lnTo>
                    <a:pt x="6611" y="51688"/>
                  </a:lnTo>
                  <a:lnTo>
                    <a:pt x="7103" y="52242"/>
                  </a:lnTo>
                  <a:lnTo>
                    <a:pt x="7626" y="52765"/>
                  </a:lnTo>
                  <a:lnTo>
                    <a:pt x="8179" y="53226"/>
                  </a:lnTo>
                  <a:lnTo>
                    <a:pt x="8794" y="53656"/>
                  </a:lnTo>
                  <a:lnTo>
                    <a:pt x="9440" y="54025"/>
                  </a:lnTo>
                  <a:lnTo>
                    <a:pt x="10116" y="54302"/>
                  </a:lnTo>
                  <a:lnTo>
                    <a:pt x="10824" y="54548"/>
                  </a:lnTo>
                  <a:lnTo>
                    <a:pt x="11562" y="54732"/>
                  </a:lnTo>
                  <a:lnTo>
                    <a:pt x="12330" y="54855"/>
                  </a:lnTo>
                  <a:lnTo>
                    <a:pt x="12730" y="54855"/>
                  </a:lnTo>
                  <a:lnTo>
                    <a:pt x="13130" y="54886"/>
                  </a:lnTo>
                  <a:lnTo>
                    <a:pt x="13499" y="54855"/>
                  </a:lnTo>
                  <a:lnTo>
                    <a:pt x="13898" y="54855"/>
                  </a:lnTo>
                  <a:lnTo>
                    <a:pt x="14667" y="54732"/>
                  </a:lnTo>
                  <a:lnTo>
                    <a:pt x="15405" y="54548"/>
                  </a:lnTo>
                  <a:lnTo>
                    <a:pt x="16112" y="54302"/>
                  </a:lnTo>
                  <a:lnTo>
                    <a:pt x="16789" y="54025"/>
                  </a:lnTo>
                  <a:lnTo>
                    <a:pt x="17434" y="53656"/>
                  </a:lnTo>
                  <a:lnTo>
                    <a:pt x="18049" y="53226"/>
                  </a:lnTo>
                  <a:lnTo>
                    <a:pt x="18603" y="52765"/>
                  </a:lnTo>
                  <a:lnTo>
                    <a:pt x="19126" y="52242"/>
                  </a:lnTo>
                  <a:lnTo>
                    <a:pt x="19618" y="51688"/>
                  </a:lnTo>
                  <a:lnTo>
                    <a:pt x="20017" y="51104"/>
                  </a:lnTo>
                  <a:lnTo>
                    <a:pt x="20417" y="50458"/>
                  </a:lnTo>
                  <a:lnTo>
                    <a:pt x="20725" y="49782"/>
                  </a:lnTo>
                  <a:lnTo>
                    <a:pt x="20971" y="49075"/>
                  </a:lnTo>
                  <a:lnTo>
                    <a:pt x="21155" y="48337"/>
                  </a:lnTo>
                  <a:lnTo>
                    <a:pt x="21278" y="47599"/>
                  </a:lnTo>
                  <a:lnTo>
                    <a:pt x="41326" y="47599"/>
                  </a:lnTo>
                  <a:lnTo>
                    <a:pt x="41449" y="48337"/>
                  </a:lnTo>
                  <a:lnTo>
                    <a:pt x="41633" y="49075"/>
                  </a:lnTo>
                  <a:lnTo>
                    <a:pt x="41879" y="49782"/>
                  </a:lnTo>
                  <a:lnTo>
                    <a:pt x="42187" y="50458"/>
                  </a:lnTo>
                  <a:lnTo>
                    <a:pt x="42556" y="51104"/>
                  </a:lnTo>
                  <a:lnTo>
                    <a:pt x="42986" y="51688"/>
                  </a:lnTo>
                  <a:lnTo>
                    <a:pt x="43478" y="52242"/>
                  </a:lnTo>
                  <a:lnTo>
                    <a:pt x="44001" y="52765"/>
                  </a:lnTo>
                  <a:lnTo>
                    <a:pt x="44554" y="53226"/>
                  </a:lnTo>
                  <a:lnTo>
                    <a:pt x="45169" y="53656"/>
                  </a:lnTo>
                  <a:lnTo>
                    <a:pt x="45815" y="54025"/>
                  </a:lnTo>
                  <a:lnTo>
                    <a:pt x="46492" y="54302"/>
                  </a:lnTo>
                  <a:lnTo>
                    <a:pt x="47199" y="54548"/>
                  </a:lnTo>
                  <a:lnTo>
                    <a:pt x="47937" y="54732"/>
                  </a:lnTo>
                  <a:lnTo>
                    <a:pt x="48705" y="54855"/>
                  </a:lnTo>
                  <a:lnTo>
                    <a:pt x="49074" y="54855"/>
                  </a:lnTo>
                  <a:lnTo>
                    <a:pt x="49474" y="54886"/>
                  </a:lnTo>
                  <a:lnTo>
                    <a:pt x="49874" y="54855"/>
                  </a:lnTo>
                  <a:lnTo>
                    <a:pt x="50274" y="54855"/>
                  </a:lnTo>
                  <a:lnTo>
                    <a:pt x="51012" y="54732"/>
                  </a:lnTo>
                  <a:lnTo>
                    <a:pt x="51750" y="54548"/>
                  </a:lnTo>
                  <a:lnTo>
                    <a:pt x="52487" y="54302"/>
                  </a:lnTo>
                  <a:lnTo>
                    <a:pt x="53164" y="54025"/>
                  </a:lnTo>
                  <a:lnTo>
                    <a:pt x="53810" y="53656"/>
                  </a:lnTo>
                  <a:lnTo>
                    <a:pt x="54394" y="53226"/>
                  </a:lnTo>
                  <a:lnTo>
                    <a:pt x="54978" y="52765"/>
                  </a:lnTo>
                  <a:lnTo>
                    <a:pt x="55501" y="52242"/>
                  </a:lnTo>
                  <a:lnTo>
                    <a:pt x="55962" y="51688"/>
                  </a:lnTo>
                  <a:lnTo>
                    <a:pt x="56392" y="51104"/>
                  </a:lnTo>
                  <a:lnTo>
                    <a:pt x="56761" y="50458"/>
                  </a:lnTo>
                  <a:lnTo>
                    <a:pt x="57100" y="49782"/>
                  </a:lnTo>
                  <a:lnTo>
                    <a:pt x="57346" y="49075"/>
                  </a:lnTo>
                  <a:lnTo>
                    <a:pt x="57530" y="48337"/>
                  </a:lnTo>
                  <a:lnTo>
                    <a:pt x="57653" y="47599"/>
                  </a:lnTo>
                  <a:lnTo>
                    <a:pt x="61835" y="47599"/>
                  </a:lnTo>
                  <a:lnTo>
                    <a:pt x="62050" y="47568"/>
                  </a:lnTo>
                  <a:lnTo>
                    <a:pt x="62265" y="47507"/>
                  </a:lnTo>
                  <a:lnTo>
                    <a:pt x="62481" y="47384"/>
                  </a:lnTo>
                  <a:lnTo>
                    <a:pt x="62634" y="47261"/>
                  </a:lnTo>
                  <a:lnTo>
                    <a:pt x="62788" y="47076"/>
                  </a:lnTo>
                  <a:lnTo>
                    <a:pt x="62880" y="46892"/>
                  </a:lnTo>
                  <a:lnTo>
                    <a:pt x="62973" y="46676"/>
                  </a:lnTo>
                  <a:lnTo>
                    <a:pt x="62973" y="46430"/>
                  </a:lnTo>
                  <a:lnTo>
                    <a:pt x="62973" y="34685"/>
                  </a:lnTo>
                  <a:lnTo>
                    <a:pt x="62973" y="34223"/>
                  </a:lnTo>
                  <a:lnTo>
                    <a:pt x="62911" y="33762"/>
                  </a:lnTo>
                  <a:lnTo>
                    <a:pt x="62788" y="33332"/>
                  </a:lnTo>
                  <a:lnTo>
                    <a:pt x="62665" y="32901"/>
                  </a:lnTo>
                  <a:lnTo>
                    <a:pt x="62511" y="32501"/>
                  </a:lnTo>
                  <a:lnTo>
                    <a:pt x="62296" y="32102"/>
                  </a:lnTo>
                  <a:lnTo>
                    <a:pt x="62050" y="31733"/>
                  </a:lnTo>
                  <a:lnTo>
                    <a:pt x="61804" y="31394"/>
                  </a:lnTo>
                  <a:lnTo>
                    <a:pt x="61497" y="31056"/>
                  </a:lnTo>
                  <a:lnTo>
                    <a:pt x="61189" y="30749"/>
                  </a:lnTo>
                  <a:lnTo>
                    <a:pt x="60820" y="30503"/>
                  </a:lnTo>
                  <a:lnTo>
                    <a:pt x="60451" y="30257"/>
                  </a:lnTo>
                  <a:lnTo>
                    <a:pt x="60052" y="30042"/>
                  </a:lnTo>
                  <a:lnTo>
                    <a:pt x="59652" y="29857"/>
                  </a:lnTo>
                  <a:lnTo>
                    <a:pt x="59221" y="29703"/>
                  </a:lnTo>
                  <a:lnTo>
                    <a:pt x="58760" y="29611"/>
                  </a:lnTo>
                  <a:lnTo>
                    <a:pt x="48213" y="27643"/>
                  </a:lnTo>
                  <a:lnTo>
                    <a:pt x="45877" y="22908"/>
                  </a:lnTo>
                  <a:lnTo>
                    <a:pt x="45446" y="22078"/>
                  </a:lnTo>
                  <a:lnTo>
                    <a:pt x="44923" y="21278"/>
                  </a:lnTo>
                  <a:lnTo>
                    <a:pt x="44401" y="20540"/>
                  </a:lnTo>
                  <a:lnTo>
                    <a:pt x="43786" y="19833"/>
                  </a:lnTo>
                  <a:lnTo>
                    <a:pt x="43140" y="19157"/>
                  </a:lnTo>
                  <a:lnTo>
                    <a:pt x="42433" y="18542"/>
                  </a:lnTo>
                  <a:lnTo>
                    <a:pt x="41726" y="17988"/>
                  </a:lnTo>
                  <a:lnTo>
                    <a:pt x="40957" y="17465"/>
                  </a:lnTo>
                  <a:lnTo>
                    <a:pt x="40157" y="17004"/>
                  </a:lnTo>
                  <a:lnTo>
                    <a:pt x="39327" y="16604"/>
                  </a:lnTo>
                  <a:lnTo>
                    <a:pt x="38466" y="16236"/>
                  </a:lnTo>
                  <a:lnTo>
                    <a:pt x="37575" y="15959"/>
                  </a:lnTo>
                  <a:lnTo>
                    <a:pt x="36683" y="15713"/>
                  </a:lnTo>
                  <a:lnTo>
                    <a:pt x="35760" y="15559"/>
                  </a:lnTo>
                  <a:lnTo>
                    <a:pt x="34838" y="15467"/>
                  </a:lnTo>
                  <a:lnTo>
                    <a:pt x="33885" y="15436"/>
                  </a:lnTo>
                  <a:lnTo>
                    <a:pt x="16020" y="15436"/>
                  </a:lnTo>
                  <a:lnTo>
                    <a:pt x="15467" y="15528"/>
                  </a:lnTo>
                  <a:lnTo>
                    <a:pt x="14913" y="15651"/>
                  </a:lnTo>
                  <a:lnTo>
                    <a:pt x="14390" y="15805"/>
                  </a:lnTo>
                  <a:lnTo>
                    <a:pt x="13868" y="16020"/>
                  </a:lnTo>
                  <a:lnTo>
                    <a:pt x="13406" y="16297"/>
                  </a:lnTo>
                  <a:lnTo>
                    <a:pt x="12945" y="16574"/>
                  </a:lnTo>
                  <a:lnTo>
                    <a:pt x="12515" y="16912"/>
                  </a:lnTo>
                  <a:lnTo>
                    <a:pt x="12115" y="17281"/>
                  </a:lnTo>
                  <a:lnTo>
                    <a:pt x="11746" y="17681"/>
                  </a:lnTo>
                  <a:lnTo>
                    <a:pt x="11408" y="18111"/>
                  </a:lnTo>
                  <a:lnTo>
                    <a:pt x="11131" y="18572"/>
                  </a:lnTo>
                  <a:lnTo>
                    <a:pt x="10854" y="19064"/>
                  </a:lnTo>
                  <a:lnTo>
                    <a:pt x="10639" y="19587"/>
                  </a:lnTo>
                  <a:lnTo>
                    <a:pt x="10485" y="20110"/>
                  </a:lnTo>
                  <a:lnTo>
                    <a:pt x="10362" y="20694"/>
                  </a:lnTo>
                  <a:lnTo>
                    <a:pt x="9194" y="27520"/>
                  </a:lnTo>
                  <a:lnTo>
                    <a:pt x="7318" y="27520"/>
                  </a:lnTo>
                  <a:lnTo>
                    <a:pt x="7318" y="18757"/>
                  </a:lnTo>
                  <a:lnTo>
                    <a:pt x="7318" y="18203"/>
                  </a:lnTo>
                  <a:lnTo>
                    <a:pt x="7380" y="17681"/>
                  </a:lnTo>
                  <a:lnTo>
                    <a:pt x="7441" y="17127"/>
                  </a:lnTo>
                  <a:lnTo>
                    <a:pt x="7534" y="16604"/>
                  </a:lnTo>
                  <a:lnTo>
                    <a:pt x="7657" y="16113"/>
                  </a:lnTo>
                  <a:lnTo>
                    <a:pt x="7780" y="15590"/>
                  </a:lnTo>
                  <a:lnTo>
                    <a:pt x="7964" y="15098"/>
                  </a:lnTo>
                  <a:lnTo>
                    <a:pt x="8149" y="14606"/>
                  </a:lnTo>
                  <a:lnTo>
                    <a:pt x="8364" y="14145"/>
                  </a:lnTo>
                  <a:lnTo>
                    <a:pt x="8610" y="13683"/>
                  </a:lnTo>
                  <a:lnTo>
                    <a:pt x="8856" y="13253"/>
                  </a:lnTo>
                  <a:lnTo>
                    <a:pt x="9132" y="12822"/>
                  </a:lnTo>
                  <a:lnTo>
                    <a:pt x="9440" y="12392"/>
                  </a:lnTo>
                  <a:lnTo>
                    <a:pt x="9747" y="11992"/>
                  </a:lnTo>
                  <a:lnTo>
                    <a:pt x="10086" y="11593"/>
                  </a:lnTo>
                  <a:lnTo>
                    <a:pt x="10424" y="11224"/>
                  </a:lnTo>
                  <a:lnTo>
                    <a:pt x="10793" y="10885"/>
                  </a:lnTo>
                  <a:lnTo>
                    <a:pt x="11193" y="10547"/>
                  </a:lnTo>
                  <a:lnTo>
                    <a:pt x="11592" y="10240"/>
                  </a:lnTo>
                  <a:lnTo>
                    <a:pt x="12023" y="9932"/>
                  </a:lnTo>
                  <a:lnTo>
                    <a:pt x="12453" y="9655"/>
                  </a:lnTo>
                  <a:lnTo>
                    <a:pt x="12884" y="9409"/>
                  </a:lnTo>
                  <a:lnTo>
                    <a:pt x="13345" y="9163"/>
                  </a:lnTo>
                  <a:lnTo>
                    <a:pt x="13806" y="8948"/>
                  </a:lnTo>
                  <a:lnTo>
                    <a:pt x="14298" y="8764"/>
                  </a:lnTo>
                  <a:lnTo>
                    <a:pt x="14790" y="8579"/>
                  </a:lnTo>
                  <a:lnTo>
                    <a:pt x="15313" y="8456"/>
                  </a:lnTo>
                  <a:lnTo>
                    <a:pt x="15805" y="8333"/>
                  </a:lnTo>
                  <a:lnTo>
                    <a:pt x="16328" y="8241"/>
                  </a:lnTo>
                  <a:lnTo>
                    <a:pt x="16881" y="8179"/>
                  </a:lnTo>
                  <a:lnTo>
                    <a:pt x="17404" y="8118"/>
                  </a:lnTo>
                  <a:lnTo>
                    <a:pt x="35145" y="8118"/>
                  </a:lnTo>
                  <a:lnTo>
                    <a:pt x="35268" y="8548"/>
                  </a:lnTo>
                  <a:lnTo>
                    <a:pt x="35422" y="8979"/>
                  </a:lnTo>
                  <a:lnTo>
                    <a:pt x="35607" y="9409"/>
                  </a:lnTo>
                  <a:lnTo>
                    <a:pt x="35853" y="9778"/>
                  </a:lnTo>
                  <a:lnTo>
                    <a:pt x="36099" y="10147"/>
                  </a:lnTo>
                  <a:lnTo>
                    <a:pt x="36375" y="10516"/>
                  </a:lnTo>
                  <a:lnTo>
                    <a:pt x="36683" y="10824"/>
                  </a:lnTo>
                  <a:lnTo>
                    <a:pt x="37021" y="11131"/>
                  </a:lnTo>
                  <a:lnTo>
                    <a:pt x="37359" y="11408"/>
                  </a:lnTo>
                  <a:lnTo>
                    <a:pt x="37759" y="11623"/>
                  </a:lnTo>
                  <a:lnTo>
                    <a:pt x="38159" y="11839"/>
                  </a:lnTo>
                  <a:lnTo>
                    <a:pt x="38589" y="12023"/>
                  </a:lnTo>
                  <a:lnTo>
                    <a:pt x="39020" y="12146"/>
                  </a:lnTo>
                  <a:lnTo>
                    <a:pt x="39450" y="12238"/>
                  </a:lnTo>
                  <a:lnTo>
                    <a:pt x="39911" y="12300"/>
                  </a:lnTo>
                  <a:lnTo>
                    <a:pt x="40403" y="12330"/>
                  </a:lnTo>
                  <a:lnTo>
                    <a:pt x="43847" y="12330"/>
                  </a:lnTo>
                  <a:lnTo>
                    <a:pt x="43847" y="12761"/>
                  </a:lnTo>
                  <a:lnTo>
                    <a:pt x="43878" y="13007"/>
                  </a:lnTo>
                  <a:lnTo>
                    <a:pt x="43939" y="13222"/>
                  </a:lnTo>
                  <a:lnTo>
                    <a:pt x="44062" y="13407"/>
                  </a:lnTo>
                  <a:lnTo>
                    <a:pt x="44185" y="13591"/>
                  </a:lnTo>
                  <a:lnTo>
                    <a:pt x="44370" y="13714"/>
                  </a:lnTo>
                  <a:lnTo>
                    <a:pt x="44554" y="13837"/>
                  </a:lnTo>
                  <a:lnTo>
                    <a:pt x="44770" y="13899"/>
                  </a:lnTo>
                  <a:lnTo>
                    <a:pt x="45016" y="13929"/>
                  </a:lnTo>
                  <a:lnTo>
                    <a:pt x="45231" y="13899"/>
                  </a:lnTo>
                  <a:lnTo>
                    <a:pt x="45446" y="13837"/>
                  </a:lnTo>
                  <a:lnTo>
                    <a:pt x="45631" y="13714"/>
                  </a:lnTo>
                  <a:lnTo>
                    <a:pt x="45815" y="13591"/>
                  </a:lnTo>
                  <a:lnTo>
                    <a:pt x="45969" y="13407"/>
                  </a:lnTo>
                  <a:lnTo>
                    <a:pt x="46061" y="13222"/>
                  </a:lnTo>
                  <a:lnTo>
                    <a:pt x="46123" y="13007"/>
                  </a:lnTo>
                  <a:lnTo>
                    <a:pt x="46153" y="12761"/>
                  </a:lnTo>
                  <a:lnTo>
                    <a:pt x="46153" y="11193"/>
                  </a:lnTo>
                  <a:lnTo>
                    <a:pt x="46153" y="10855"/>
                  </a:lnTo>
                  <a:lnTo>
                    <a:pt x="50089" y="10855"/>
                  </a:lnTo>
                  <a:lnTo>
                    <a:pt x="50335" y="10824"/>
                  </a:lnTo>
                  <a:lnTo>
                    <a:pt x="50550" y="10762"/>
                  </a:lnTo>
                  <a:lnTo>
                    <a:pt x="50735" y="10639"/>
                  </a:lnTo>
                  <a:lnTo>
                    <a:pt x="50919" y="10516"/>
                  </a:lnTo>
                  <a:lnTo>
                    <a:pt x="51042" y="10332"/>
                  </a:lnTo>
                  <a:lnTo>
                    <a:pt x="51165" y="10147"/>
                  </a:lnTo>
                  <a:lnTo>
                    <a:pt x="51227" y="9932"/>
                  </a:lnTo>
                  <a:lnTo>
                    <a:pt x="51258" y="9686"/>
                  </a:lnTo>
                  <a:lnTo>
                    <a:pt x="51227" y="9471"/>
                  </a:lnTo>
                  <a:lnTo>
                    <a:pt x="51165" y="9256"/>
                  </a:lnTo>
                  <a:lnTo>
                    <a:pt x="51042" y="9040"/>
                  </a:lnTo>
                  <a:lnTo>
                    <a:pt x="50919" y="8887"/>
                  </a:lnTo>
                  <a:lnTo>
                    <a:pt x="50735" y="8733"/>
                  </a:lnTo>
                  <a:lnTo>
                    <a:pt x="50550" y="8641"/>
                  </a:lnTo>
                  <a:lnTo>
                    <a:pt x="50335" y="8579"/>
                  </a:lnTo>
                  <a:lnTo>
                    <a:pt x="50089" y="8548"/>
                  </a:lnTo>
                  <a:lnTo>
                    <a:pt x="46153" y="8548"/>
                  </a:lnTo>
                  <a:lnTo>
                    <a:pt x="46153" y="5381"/>
                  </a:lnTo>
                  <a:lnTo>
                    <a:pt x="50089" y="5381"/>
                  </a:lnTo>
                  <a:lnTo>
                    <a:pt x="50335" y="5351"/>
                  </a:lnTo>
                  <a:lnTo>
                    <a:pt x="50550" y="5289"/>
                  </a:lnTo>
                  <a:lnTo>
                    <a:pt x="50735" y="5197"/>
                  </a:lnTo>
                  <a:lnTo>
                    <a:pt x="50919" y="5043"/>
                  </a:lnTo>
                  <a:lnTo>
                    <a:pt x="51042" y="4889"/>
                  </a:lnTo>
                  <a:lnTo>
                    <a:pt x="51165" y="4674"/>
                  </a:lnTo>
                  <a:lnTo>
                    <a:pt x="51227" y="4459"/>
                  </a:lnTo>
                  <a:lnTo>
                    <a:pt x="51258" y="4244"/>
                  </a:lnTo>
                  <a:lnTo>
                    <a:pt x="51227" y="3998"/>
                  </a:lnTo>
                  <a:lnTo>
                    <a:pt x="51165" y="3782"/>
                  </a:lnTo>
                  <a:lnTo>
                    <a:pt x="51042" y="3598"/>
                  </a:lnTo>
                  <a:lnTo>
                    <a:pt x="50919" y="3413"/>
                  </a:lnTo>
                  <a:lnTo>
                    <a:pt x="50735" y="3290"/>
                  </a:lnTo>
                  <a:lnTo>
                    <a:pt x="50550" y="3167"/>
                  </a:lnTo>
                  <a:lnTo>
                    <a:pt x="50335" y="3106"/>
                  </a:lnTo>
                  <a:lnTo>
                    <a:pt x="50089" y="3075"/>
                  </a:lnTo>
                  <a:lnTo>
                    <a:pt x="46153" y="3075"/>
                  </a:lnTo>
                  <a:lnTo>
                    <a:pt x="46153" y="2737"/>
                  </a:lnTo>
                  <a:lnTo>
                    <a:pt x="46153" y="1169"/>
                  </a:lnTo>
                  <a:lnTo>
                    <a:pt x="46123" y="923"/>
                  </a:lnTo>
                  <a:lnTo>
                    <a:pt x="46061" y="708"/>
                  </a:lnTo>
                  <a:lnTo>
                    <a:pt x="45969" y="523"/>
                  </a:lnTo>
                  <a:lnTo>
                    <a:pt x="45815" y="339"/>
                  </a:lnTo>
                  <a:lnTo>
                    <a:pt x="45631" y="216"/>
                  </a:lnTo>
                  <a:lnTo>
                    <a:pt x="45446" y="93"/>
                  </a:lnTo>
                  <a:lnTo>
                    <a:pt x="45231" y="31"/>
                  </a:lnTo>
                  <a:lnTo>
                    <a:pt x="450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9"/>
            <p:cNvSpPr/>
            <p:nvPr/>
          </p:nvSpPr>
          <p:spPr>
            <a:xfrm>
              <a:off x="2551143" y="1689644"/>
              <a:ext cx="100295" cy="55692"/>
            </a:xfrm>
            <a:custGeom>
              <a:rect b="b" l="l" r="r" t="t"/>
              <a:pathLst>
                <a:path extrusionOk="0" h="6489" w="11686">
                  <a:moveTo>
                    <a:pt x="10547" y="1"/>
                  </a:moveTo>
                  <a:lnTo>
                    <a:pt x="10332" y="31"/>
                  </a:lnTo>
                  <a:lnTo>
                    <a:pt x="10117" y="93"/>
                  </a:lnTo>
                  <a:lnTo>
                    <a:pt x="9902" y="185"/>
                  </a:lnTo>
                  <a:lnTo>
                    <a:pt x="9717" y="339"/>
                  </a:lnTo>
                  <a:lnTo>
                    <a:pt x="6827" y="3229"/>
                  </a:lnTo>
                  <a:lnTo>
                    <a:pt x="5904" y="769"/>
                  </a:lnTo>
                  <a:lnTo>
                    <a:pt x="5843" y="646"/>
                  </a:lnTo>
                  <a:lnTo>
                    <a:pt x="5781" y="523"/>
                  </a:lnTo>
                  <a:lnTo>
                    <a:pt x="5597" y="308"/>
                  </a:lnTo>
                  <a:lnTo>
                    <a:pt x="5351" y="154"/>
                  </a:lnTo>
                  <a:lnTo>
                    <a:pt x="5228" y="93"/>
                  </a:lnTo>
                  <a:lnTo>
                    <a:pt x="5074" y="31"/>
                  </a:lnTo>
                  <a:lnTo>
                    <a:pt x="4797" y="31"/>
                  </a:lnTo>
                  <a:lnTo>
                    <a:pt x="4521" y="62"/>
                  </a:lnTo>
                  <a:lnTo>
                    <a:pt x="4244" y="185"/>
                  </a:lnTo>
                  <a:lnTo>
                    <a:pt x="4121" y="247"/>
                  </a:lnTo>
                  <a:lnTo>
                    <a:pt x="4029" y="370"/>
                  </a:lnTo>
                  <a:lnTo>
                    <a:pt x="339" y="4059"/>
                  </a:lnTo>
                  <a:lnTo>
                    <a:pt x="185" y="4213"/>
                  </a:lnTo>
                  <a:lnTo>
                    <a:pt x="93" y="4428"/>
                  </a:lnTo>
                  <a:lnTo>
                    <a:pt x="1" y="4644"/>
                  </a:lnTo>
                  <a:lnTo>
                    <a:pt x="1" y="4859"/>
                  </a:lnTo>
                  <a:lnTo>
                    <a:pt x="1" y="5074"/>
                  </a:lnTo>
                  <a:lnTo>
                    <a:pt x="93" y="5289"/>
                  </a:lnTo>
                  <a:lnTo>
                    <a:pt x="185" y="5505"/>
                  </a:lnTo>
                  <a:lnTo>
                    <a:pt x="339" y="5658"/>
                  </a:lnTo>
                  <a:lnTo>
                    <a:pt x="523" y="5812"/>
                  </a:lnTo>
                  <a:lnTo>
                    <a:pt x="708" y="5935"/>
                  </a:lnTo>
                  <a:lnTo>
                    <a:pt x="923" y="5996"/>
                  </a:lnTo>
                  <a:lnTo>
                    <a:pt x="1354" y="5996"/>
                  </a:lnTo>
                  <a:lnTo>
                    <a:pt x="1569" y="5935"/>
                  </a:lnTo>
                  <a:lnTo>
                    <a:pt x="1784" y="5812"/>
                  </a:lnTo>
                  <a:lnTo>
                    <a:pt x="1969" y="5658"/>
                  </a:lnTo>
                  <a:lnTo>
                    <a:pt x="4367" y="3260"/>
                  </a:lnTo>
                  <a:lnTo>
                    <a:pt x="5289" y="5720"/>
                  </a:lnTo>
                  <a:lnTo>
                    <a:pt x="5351" y="5843"/>
                  </a:lnTo>
                  <a:lnTo>
                    <a:pt x="5412" y="5966"/>
                  </a:lnTo>
                  <a:lnTo>
                    <a:pt x="5597" y="6181"/>
                  </a:lnTo>
                  <a:lnTo>
                    <a:pt x="5843" y="6365"/>
                  </a:lnTo>
                  <a:lnTo>
                    <a:pt x="5966" y="6396"/>
                  </a:lnTo>
                  <a:lnTo>
                    <a:pt x="6120" y="6458"/>
                  </a:lnTo>
                  <a:lnTo>
                    <a:pt x="6366" y="6488"/>
                  </a:lnTo>
                  <a:lnTo>
                    <a:pt x="6581" y="6458"/>
                  </a:lnTo>
                  <a:lnTo>
                    <a:pt x="6796" y="6396"/>
                  </a:lnTo>
                  <a:lnTo>
                    <a:pt x="6981" y="6273"/>
                  </a:lnTo>
                  <a:lnTo>
                    <a:pt x="7165" y="6150"/>
                  </a:lnTo>
                  <a:lnTo>
                    <a:pt x="11347" y="1968"/>
                  </a:lnTo>
                  <a:lnTo>
                    <a:pt x="11501" y="1784"/>
                  </a:lnTo>
                  <a:lnTo>
                    <a:pt x="11593" y="1569"/>
                  </a:lnTo>
                  <a:lnTo>
                    <a:pt x="11654" y="1353"/>
                  </a:lnTo>
                  <a:lnTo>
                    <a:pt x="11685" y="1138"/>
                  </a:lnTo>
                  <a:lnTo>
                    <a:pt x="11654" y="923"/>
                  </a:lnTo>
                  <a:lnTo>
                    <a:pt x="11593" y="708"/>
                  </a:lnTo>
                  <a:lnTo>
                    <a:pt x="11501" y="523"/>
                  </a:lnTo>
                  <a:lnTo>
                    <a:pt x="11347" y="339"/>
                  </a:lnTo>
                  <a:lnTo>
                    <a:pt x="11162" y="185"/>
                  </a:lnTo>
                  <a:lnTo>
                    <a:pt x="10978" y="93"/>
                  </a:lnTo>
                  <a:lnTo>
                    <a:pt x="10763" y="31"/>
                  </a:lnTo>
                  <a:lnTo>
                    <a:pt x="10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9"/>
          <p:cNvSpPr/>
          <p:nvPr/>
        </p:nvSpPr>
        <p:spPr>
          <a:xfrm>
            <a:off x="2808238" y="1699950"/>
            <a:ext cx="599700" cy="549600"/>
          </a:xfrm>
          <a:prstGeom prst="wedgeRoundRectCallout">
            <a:avLst>
              <a:gd fmla="val -80738" name="adj1"/>
              <a:gd fmla="val 103862" name="adj2"/>
              <a:gd fmla="val 0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2903147" y="1792314"/>
            <a:ext cx="409889" cy="364182"/>
            <a:chOff x="2332650" y="1395150"/>
            <a:chExt cx="540466" cy="471068"/>
          </a:xfrm>
        </p:grpSpPr>
        <p:sp>
          <p:nvSpPr>
            <p:cNvPr id="444" name="Google Shape;444;p29"/>
            <p:cNvSpPr/>
            <p:nvPr/>
          </p:nvSpPr>
          <p:spPr>
            <a:xfrm>
              <a:off x="2716864" y="1755091"/>
              <a:ext cx="80761" cy="80761"/>
            </a:xfrm>
            <a:custGeom>
              <a:rect b="b" l="l" r="r" t="t"/>
              <a:pathLst>
                <a:path extrusionOk="0" h="9410" w="9410">
                  <a:moveTo>
                    <a:pt x="4951" y="2306"/>
                  </a:moveTo>
                  <a:lnTo>
                    <a:pt x="5197" y="2368"/>
                  </a:lnTo>
                  <a:lnTo>
                    <a:pt x="5443" y="2429"/>
                  </a:lnTo>
                  <a:lnTo>
                    <a:pt x="5658" y="2491"/>
                  </a:lnTo>
                  <a:lnTo>
                    <a:pt x="5874" y="2583"/>
                  </a:lnTo>
                  <a:lnTo>
                    <a:pt x="6058" y="2706"/>
                  </a:lnTo>
                  <a:lnTo>
                    <a:pt x="6243" y="2860"/>
                  </a:lnTo>
                  <a:lnTo>
                    <a:pt x="6427" y="3013"/>
                  </a:lnTo>
                  <a:lnTo>
                    <a:pt x="6581" y="3198"/>
                  </a:lnTo>
                  <a:lnTo>
                    <a:pt x="6704" y="3382"/>
                  </a:lnTo>
                  <a:lnTo>
                    <a:pt x="6827" y="3567"/>
                  </a:lnTo>
                  <a:lnTo>
                    <a:pt x="6919" y="3782"/>
                  </a:lnTo>
                  <a:lnTo>
                    <a:pt x="7011" y="3997"/>
                  </a:lnTo>
                  <a:lnTo>
                    <a:pt x="7073" y="4213"/>
                  </a:lnTo>
                  <a:lnTo>
                    <a:pt x="7103" y="4459"/>
                  </a:lnTo>
                  <a:lnTo>
                    <a:pt x="7134" y="4705"/>
                  </a:lnTo>
                  <a:lnTo>
                    <a:pt x="7103" y="4951"/>
                  </a:lnTo>
                  <a:lnTo>
                    <a:pt x="7073" y="5197"/>
                  </a:lnTo>
                  <a:lnTo>
                    <a:pt x="7011" y="5412"/>
                  </a:lnTo>
                  <a:lnTo>
                    <a:pt x="6919" y="5658"/>
                  </a:lnTo>
                  <a:lnTo>
                    <a:pt x="6827" y="5842"/>
                  </a:lnTo>
                  <a:lnTo>
                    <a:pt x="6704" y="6058"/>
                  </a:lnTo>
                  <a:lnTo>
                    <a:pt x="6581" y="6242"/>
                  </a:lnTo>
                  <a:lnTo>
                    <a:pt x="6427" y="6427"/>
                  </a:lnTo>
                  <a:lnTo>
                    <a:pt x="6243" y="6580"/>
                  </a:lnTo>
                  <a:lnTo>
                    <a:pt x="6058" y="6703"/>
                  </a:lnTo>
                  <a:lnTo>
                    <a:pt x="5874" y="6826"/>
                  </a:lnTo>
                  <a:lnTo>
                    <a:pt x="5658" y="6919"/>
                  </a:lnTo>
                  <a:lnTo>
                    <a:pt x="5443" y="7011"/>
                  </a:lnTo>
                  <a:lnTo>
                    <a:pt x="5197" y="7072"/>
                  </a:lnTo>
                  <a:lnTo>
                    <a:pt x="4951" y="7103"/>
                  </a:lnTo>
                  <a:lnTo>
                    <a:pt x="4459" y="7103"/>
                  </a:lnTo>
                  <a:lnTo>
                    <a:pt x="4244" y="7072"/>
                  </a:lnTo>
                  <a:lnTo>
                    <a:pt x="3998" y="7011"/>
                  </a:lnTo>
                  <a:lnTo>
                    <a:pt x="3783" y="6919"/>
                  </a:lnTo>
                  <a:lnTo>
                    <a:pt x="3567" y="6826"/>
                  </a:lnTo>
                  <a:lnTo>
                    <a:pt x="3383" y="6703"/>
                  </a:lnTo>
                  <a:lnTo>
                    <a:pt x="3198" y="6580"/>
                  </a:lnTo>
                  <a:lnTo>
                    <a:pt x="3014" y="6427"/>
                  </a:lnTo>
                  <a:lnTo>
                    <a:pt x="2860" y="6242"/>
                  </a:lnTo>
                  <a:lnTo>
                    <a:pt x="2706" y="6058"/>
                  </a:lnTo>
                  <a:lnTo>
                    <a:pt x="2614" y="5842"/>
                  </a:lnTo>
                  <a:lnTo>
                    <a:pt x="2491" y="5658"/>
                  </a:lnTo>
                  <a:lnTo>
                    <a:pt x="2430" y="5412"/>
                  </a:lnTo>
                  <a:lnTo>
                    <a:pt x="2368" y="5197"/>
                  </a:lnTo>
                  <a:lnTo>
                    <a:pt x="2307" y="4951"/>
                  </a:lnTo>
                  <a:lnTo>
                    <a:pt x="2307" y="4705"/>
                  </a:lnTo>
                  <a:lnTo>
                    <a:pt x="2307" y="4459"/>
                  </a:lnTo>
                  <a:lnTo>
                    <a:pt x="2368" y="4213"/>
                  </a:lnTo>
                  <a:lnTo>
                    <a:pt x="2430" y="3997"/>
                  </a:lnTo>
                  <a:lnTo>
                    <a:pt x="2491" y="3782"/>
                  </a:lnTo>
                  <a:lnTo>
                    <a:pt x="2614" y="3567"/>
                  </a:lnTo>
                  <a:lnTo>
                    <a:pt x="2706" y="3382"/>
                  </a:lnTo>
                  <a:lnTo>
                    <a:pt x="2860" y="3198"/>
                  </a:lnTo>
                  <a:lnTo>
                    <a:pt x="3014" y="3013"/>
                  </a:lnTo>
                  <a:lnTo>
                    <a:pt x="3198" y="2860"/>
                  </a:lnTo>
                  <a:lnTo>
                    <a:pt x="3383" y="2706"/>
                  </a:lnTo>
                  <a:lnTo>
                    <a:pt x="3567" y="2583"/>
                  </a:lnTo>
                  <a:lnTo>
                    <a:pt x="3783" y="2491"/>
                  </a:lnTo>
                  <a:lnTo>
                    <a:pt x="3998" y="2429"/>
                  </a:lnTo>
                  <a:lnTo>
                    <a:pt x="4244" y="2368"/>
                  </a:lnTo>
                  <a:lnTo>
                    <a:pt x="4459" y="2306"/>
                  </a:lnTo>
                  <a:close/>
                  <a:moveTo>
                    <a:pt x="4705" y="0"/>
                  </a:moveTo>
                  <a:lnTo>
                    <a:pt x="4244" y="31"/>
                  </a:lnTo>
                  <a:lnTo>
                    <a:pt x="3752" y="92"/>
                  </a:lnTo>
                  <a:lnTo>
                    <a:pt x="3321" y="215"/>
                  </a:lnTo>
                  <a:lnTo>
                    <a:pt x="2891" y="369"/>
                  </a:lnTo>
                  <a:lnTo>
                    <a:pt x="2461" y="584"/>
                  </a:lnTo>
                  <a:lnTo>
                    <a:pt x="2092" y="800"/>
                  </a:lnTo>
                  <a:lnTo>
                    <a:pt x="1723" y="1076"/>
                  </a:lnTo>
                  <a:lnTo>
                    <a:pt x="1384" y="1384"/>
                  </a:lnTo>
                  <a:lnTo>
                    <a:pt x="1077" y="1722"/>
                  </a:lnTo>
                  <a:lnTo>
                    <a:pt x="800" y="2091"/>
                  </a:lnTo>
                  <a:lnTo>
                    <a:pt x="585" y="2460"/>
                  </a:lnTo>
                  <a:lnTo>
                    <a:pt x="370" y="2890"/>
                  </a:lnTo>
                  <a:lnTo>
                    <a:pt x="216" y="3321"/>
                  </a:lnTo>
                  <a:lnTo>
                    <a:pt x="93" y="3751"/>
                  </a:lnTo>
                  <a:lnTo>
                    <a:pt x="31" y="4243"/>
                  </a:lnTo>
                  <a:lnTo>
                    <a:pt x="1" y="4705"/>
                  </a:lnTo>
                  <a:lnTo>
                    <a:pt x="31" y="5197"/>
                  </a:lnTo>
                  <a:lnTo>
                    <a:pt x="93" y="5658"/>
                  </a:lnTo>
                  <a:lnTo>
                    <a:pt x="216" y="6119"/>
                  </a:lnTo>
                  <a:lnTo>
                    <a:pt x="370" y="6550"/>
                  </a:lnTo>
                  <a:lnTo>
                    <a:pt x="585" y="6949"/>
                  </a:lnTo>
                  <a:lnTo>
                    <a:pt x="800" y="7349"/>
                  </a:lnTo>
                  <a:lnTo>
                    <a:pt x="1077" y="7687"/>
                  </a:lnTo>
                  <a:lnTo>
                    <a:pt x="1384" y="8025"/>
                  </a:lnTo>
                  <a:lnTo>
                    <a:pt x="1723" y="8333"/>
                  </a:lnTo>
                  <a:lnTo>
                    <a:pt x="2092" y="8610"/>
                  </a:lnTo>
                  <a:lnTo>
                    <a:pt x="2461" y="8856"/>
                  </a:lnTo>
                  <a:lnTo>
                    <a:pt x="2891" y="9040"/>
                  </a:lnTo>
                  <a:lnTo>
                    <a:pt x="3321" y="9194"/>
                  </a:lnTo>
                  <a:lnTo>
                    <a:pt x="3752" y="9317"/>
                  </a:lnTo>
                  <a:lnTo>
                    <a:pt x="4244" y="9378"/>
                  </a:lnTo>
                  <a:lnTo>
                    <a:pt x="4705" y="9409"/>
                  </a:lnTo>
                  <a:lnTo>
                    <a:pt x="5197" y="9378"/>
                  </a:lnTo>
                  <a:lnTo>
                    <a:pt x="5658" y="9317"/>
                  </a:lnTo>
                  <a:lnTo>
                    <a:pt x="6120" y="9194"/>
                  </a:lnTo>
                  <a:lnTo>
                    <a:pt x="6550" y="9040"/>
                  </a:lnTo>
                  <a:lnTo>
                    <a:pt x="6950" y="8856"/>
                  </a:lnTo>
                  <a:lnTo>
                    <a:pt x="7349" y="8610"/>
                  </a:lnTo>
                  <a:lnTo>
                    <a:pt x="7718" y="8333"/>
                  </a:lnTo>
                  <a:lnTo>
                    <a:pt x="8026" y="8025"/>
                  </a:lnTo>
                  <a:lnTo>
                    <a:pt x="8333" y="7687"/>
                  </a:lnTo>
                  <a:lnTo>
                    <a:pt x="8610" y="7349"/>
                  </a:lnTo>
                  <a:lnTo>
                    <a:pt x="8856" y="6949"/>
                  </a:lnTo>
                  <a:lnTo>
                    <a:pt x="9041" y="6550"/>
                  </a:lnTo>
                  <a:lnTo>
                    <a:pt x="9194" y="6119"/>
                  </a:lnTo>
                  <a:lnTo>
                    <a:pt x="9317" y="5658"/>
                  </a:lnTo>
                  <a:lnTo>
                    <a:pt x="9379" y="5197"/>
                  </a:lnTo>
                  <a:lnTo>
                    <a:pt x="9410" y="4705"/>
                  </a:lnTo>
                  <a:lnTo>
                    <a:pt x="9379" y="4243"/>
                  </a:lnTo>
                  <a:lnTo>
                    <a:pt x="9317" y="3751"/>
                  </a:lnTo>
                  <a:lnTo>
                    <a:pt x="9194" y="3321"/>
                  </a:lnTo>
                  <a:lnTo>
                    <a:pt x="9041" y="2890"/>
                  </a:lnTo>
                  <a:lnTo>
                    <a:pt x="8856" y="2460"/>
                  </a:lnTo>
                  <a:lnTo>
                    <a:pt x="8610" y="2091"/>
                  </a:lnTo>
                  <a:lnTo>
                    <a:pt x="8333" y="1722"/>
                  </a:lnTo>
                  <a:lnTo>
                    <a:pt x="8026" y="1384"/>
                  </a:lnTo>
                  <a:lnTo>
                    <a:pt x="7718" y="1076"/>
                  </a:lnTo>
                  <a:lnTo>
                    <a:pt x="7349" y="800"/>
                  </a:lnTo>
                  <a:lnTo>
                    <a:pt x="6950" y="584"/>
                  </a:lnTo>
                  <a:lnTo>
                    <a:pt x="6550" y="369"/>
                  </a:lnTo>
                  <a:lnTo>
                    <a:pt x="6120" y="215"/>
                  </a:lnTo>
                  <a:lnTo>
                    <a:pt x="5658" y="92"/>
                  </a:lnTo>
                  <a:lnTo>
                    <a:pt x="5197" y="31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9"/>
            <p:cNvSpPr/>
            <p:nvPr/>
          </p:nvSpPr>
          <p:spPr>
            <a:xfrm>
              <a:off x="2404955" y="1755091"/>
              <a:ext cx="80495" cy="80761"/>
            </a:xfrm>
            <a:custGeom>
              <a:rect b="b" l="l" r="r" t="t"/>
              <a:pathLst>
                <a:path extrusionOk="0" h="9410" w="9379">
                  <a:moveTo>
                    <a:pt x="4920" y="2306"/>
                  </a:moveTo>
                  <a:lnTo>
                    <a:pt x="5166" y="2368"/>
                  </a:lnTo>
                  <a:lnTo>
                    <a:pt x="5412" y="2429"/>
                  </a:lnTo>
                  <a:lnTo>
                    <a:pt x="5627" y="2491"/>
                  </a:lnTo>
                  <a:lnTo>
                    <a:pt x="5842" y="2583"/>
                  </a:lnTo>
                  <a:lnTo>
                    <a:pt x="6027" y="2706"/>
                  </a:lnTo>
                  <a:lnTo>
                    <a:pt x="6211" y="2860"/>
                  </a:lnTo>
                  <a:lnTo>
                    <a:pt x="6396" y="3013"/>
                  </a:lnTo>
                  <a:lnTo>
                    <a:pt x="6550" y="3198"/>
                  </a:lnTo>
                  <a:lnTo>
                    <a:pt x="6673" y="3382"/>
                  </a:lnTo>
                  <a:lnTo>
                    <a:pt x="6796" y="3567"/>
                  </a:lnTo>
                  <a:lnTo>
                    <a:pt x="6919" y="3782"/>
                  </a:lnTo>
                  <a:lnTo>
                    <a:pt x="6980" y="3997"/>
                  </a:lnTo>
                  <a:lnTo>
                    <a:pt x="7042" y="4213"/>
                  </a:lnTo>
                  <a:lnTo>
                    <a:pt x="7072" y="4459"/>
                  </a:lnTo>
                  <a:lnTo>
                    <a:pt x="7103" y="4705"/>
                  </a:lnTo>
                  <a:lnTo>
                    <a:pt x="7072" y="4951"/>
                  </a:lnTo>
                  <a:lnTo>
                    <a:pt x="7042" y="5197"/>
                  </a:lnTo>
                  <a:lnTo>
                    <a:pt x="6980" y="5412"/>
                  </a:lnTo>
                  <a:lnTo>
                    <a:pt x="6919" y="5658"/>
                  </a:lnTo>
                  <a:lnTo>
                    <a:pt x="6796" y="5842"/>
                  </a:lnTo>
                  <a:lnTo>
                    <a:pt x="6673" y="6058"/>
                  </a:lnTo>
                  <a:lnTo>
                    <a:pt x="6550" y="6242"/>
                  </a:lnTo>
                  <a:lnTo>
                    <a:pt x="6396" y="6427"/>
                  </a:lnTo>
                  <a:lnTo>
                    <a:pt x="6211" y="6580"/>
                  </a:lnTo>
                  <a:lnTo>
                    <a:pt x="6027" y="6703"/>
                  </a:lnTo>
                  <a:lnTo>
                    <a:pt x="5842" y="6826"/>
                  </a:lnTo>
                  <a:lnTo>
                    <a:pt x="5627" y="6919"/>
                  </a:lnTo>
                  <a:lnTo>
                    <a:pt x="5412" y="7011"/>
                  </a:lnTo>
                  <a:lnTo>
                    <a:pt x="5166" y="7072"/>
                  </a:lnTo>
                  <a:lnTo>
                    <a:pt x="4920" y="7103"/>
                  </a:lnTo>
                  <a:lnTo>
                    <a:pt x="4459" y="7103"/>
                  </a:lnTo>
                  <a:lnTo>
                    <a:pt x="4213" y="7072"/>
                  </a:lnTo>
                  <a:lnTo>
                    <a:pt x="3967" y="7011"/>
                  </a:lnTo>
                  <a:lnTo>
                    <a:pt x="3752" y="6919"/>
                  </a:lnTo>
                  <a:lnTo>
                    <a:pt x="3536" y="6826"/>
                  </a:lnTo>
                  <a:lnTo>
                    <a:pt x="3352" y="6703"/>
                  </a:lnTo>
                  <a:lnTo>
                    <a:pt x="3167" y="6580"/>
                  </a:lnTo>
                  <a:lnTo>
                    <a:pt x="2983" y="6427"/>
                  </a:lnTo>
                  <a:lnTo>
                    <a:pt x="2829" y="6242"/>
                  </a:lnTo>
                  <a:lnTo>
                    <a:pt x="2706" y="6058"/>
                  </a:lnTo>
                  <a:lnTo>
                    <a:pt x="2583" y="5842"/>
                  </a:lnTo>
                  <a:lnTo>
                    <a:pt x="2460" y="5658"/>
                  </a:lnTo>
                  <a:lnTo>
                    <a:pt x="2399" y="5412"/>
                  </a:lnTo>
                  <a:lnTo>
                    <a:pt x="2337" y="5197"/>
                  </a:lnTo>
                  <a:lnTo>
                    <a:pt x="2306" y="4951"/>
                  </a:lnTo>
                  <a:lnTo>
                    <a:pt x="2276" y="4705"/>
                  </a:lnTo>
                  <a:lnTo>
                    <a:pt x="2306" y="4459"/>
                  </a:lnTo>
                  <a:lnTo>
                    <a:pt x="2337" y="4213"/>
                  </a:lnTo>
                  <a:lnTo>
                    <a:pt x="2399" y="3997"/>
                  </a:lnTo>
                  <a:lnTo>
                    <a:pt x="2460" y="3782"/>
                  </a:lnTo>
                  <a:lnTo>
                    <a:pt x="2583" y="3567"/>
                  </a:lnTo>
                  <a:lnTo>
                    <a:pt x="2706" y="3382"/>
                  </a:lnTo>
                  <a:lnTo>
                    <a:pt x="2829" y="3198"/>
                  </a:lnTo>
                  <a:lnTo>
                    <a:pt x="2983" y="3013"/>
                  </a:lnTo>
                  <a:lnTo>
                    <a:pt x="3167" y="2860"/>
                  </a:lnTo>
                  <a:lnTo>
                    <a:pt x="3352" y="2706"/>
                  </a:lnTo>
                  <a:lnTo>
                    <a:pt x="3536" y="2583"/>
                  </a:lnTo>
                  <a:lnTo>
                    <a:pt x="3752" y="2491"/>
                  </a:lnTo>
                  <a:lnTo>
                    <a:pt x="3967" y="2429"/>
                  </a:lnTo>
                  <a:lnTo>
                    <a:pt x="4213" y="2368"/>
                  </a:lnTo>
                  <a:lnTo>
                    <a:pt x="4459" y="2306"/>
                  </a:lnTo>
                  <a:close/>
                  <a:moveTo>
                    <a:pt x="4705" y="0"/>
                  </a:moveTo>
                  <a:lnTo>
                    <a:pt x="4213" y="31"/>
                  </a:lnTo>
                  <a:lnTo>
                    <a:pt x="3752" y="92"/>
                  </a:lnTo>
                  <a:lnTo>
                    <a:pt x="3290" y="215"/>
                  </a:lnTo>
                  <a:lnTo>
                    <a:pt x="2860" y="369"/>
                  </a:lnTo>
                  <a:lnTo>
                    <a:pt x="2460" y="584"/>
                  </a:lnTo>
                  <a:lnTo>
                    <a:pt x="2060" y="800"/>
                  </a:lnTo>
                  <a:lnTo>
                    <a:pt x="1691" y="1076"/>
                  </a:lnTo>
                  <a:lnTo>
                    <a:pt x="1353" y="1384"/>
                  </a:lnTo>
                  <a:lnTo>
                    <a:pt x="1076" y="1722"/>
                  </a:lnTo>
                  <a:lnTo>
                    <a:pt x="800" y="2091"/>
                  </a:lnTo>
                  <a:lnTo>
                    <a:pt x="554" y="2460"/>
                  </a:lnTo>
                  <a:lnTo>
                    <a:pt x="369" y="2890"/>
                  </a:lnTo>
                  <a:lnTo>
                    <a:pt x="185" y="3321"/>
                  </a:lnTo>
                  <a:lnTo>
                    <a:pt x="92" y="3751"/>
                  </a:lnTo>
                  <a:lnTo>
                    <a:pt x="0" y="4243"/>
                  </a:lnTo>
                  <a:lnTo>
                    <a:pt x="0" y="4705"/>
                  </a:lnTo>
                  <a:lnTo>
                    <a:pt x="0" y="5197"/>
                  </a:lnTo>
                  <a:lnTo>
                    <a:pt x="92" y="5658"/>
                  </a:lnTo>
                  <a:lnTo>
                    <a:pt x="185" y="6119"/>
                  </a:lnTo>
                  <a:lnTo>
                    <a:pt x="369" y="6550"/>
                  </a:lnTo>
                  <a:lnTo>
                    <a:pt x="554" y="6949"/>
                  </a:lnTo>
                  <a:lnTo>
                    <a:pt x="800" y="7349"/>
                  </a:lnTo>
                  <a:lnTo>
                    <a:pt x="1076" y="7687"/>
                  </a:lnTo>
                  <a:lnTo>
                    <a:pt x="1353" y="8025"/>
                  </a:lnTo>
                  <a:lnTo>
                    <a:pt x="1691" y="8333"/>
                  </a:lnTo>
                  <a:lnTo>
                    <a:pt x="2060" y="8610"/>
                  </a:lnTo>
                  <a:lnTo>
                    <a:pt x="2460" y="8856"/>
                  </a:lnTo>
                  <a:lnTo>
                    <a:pt x="2860" y="9040"/>
                  </a:lnTo>
                  <a:lnTo>
                    <a:pt x="3290" y="9194"/>
                  </a:lnTo>
                  <a:lnTo>
                    <a:pt x="3752" y="9317"/>
                  </a:lnTo>
                  <a:lnTo>
                    <a:pt x="4213" y="9378"/>
                  </a:lnTo>
                  <a:lnTo>
                    <a:pt x="4705" y="9409"/>
                  </a:lnTo>
                  <a:lnTo>
                    <a:pt x="5166" y="9378"/>
                  </a:lnTo>
                  <a:lnTo>
                    <a:pt x="5627" y="9317"/>
                  </a:lnTo>
                  <a:lnTo>
                    <a:pt x="6088" y="9194"/>
                  </a:lnTo>
                  <a:lnTo>
                    <a:pt x="6519" y="9040"/>
                  </a:lnTo>
                  <a:lnTo>
                    <a:pt x="6919" y="8856"/>
                  </a:lnTo>
                  <a:lnTo>
                    <a:pt x="7318" y="8610"/>
                  </a:lnTo>
                  <a:lnTo>
                    <a:pt x="7687" y="8333"/>
                  </a:lnTo>
                  <a:lnTo>
                    <a:pt x="8026" y="8025"/>
                  </a:lnTo>
                  <a:lnTo>
                    <a:pt x="8302" y="7687"/>
                  </a:lnTo>
                  <a:lnTo>
                    <a:pt x="8579" y="7349"/>
                  </a:lnTo>
                  <a:lnTo>
                    <a:pt x="8825" y="6949"/>
                  </a:lnTo>
                  <a:lnTo>
                    <a:pt x="9009" y="6550"/>
                  </a:lnTo>
                  <a:lnTo>
                    <a:pt x="9194" y="6119"/>
                  </a:lnTo>
                  <a:lnTo>
                    <a:pt x="9286" y="5658"/>
                  </a:lnTo>
                  <a:lnTo>
                    <a:pt x="9378" y="5197"/>
                  </a:lnTo>
                  <a:lnTo>
                    <a:pt x="9378" y="4705"/>
                  </a:lnTo>
                  <a:lnTo>
                    <a:pt x="9378" y="4243"/>
                  </a:lnTo>
                  <a:lnTo>
                    <a:pt x="9286" y="3751"/>
                  </a:lnTo>
                  <a:lnTo>
                    <a:pt x="9194" y="3321"/>
                  </a:lnTo>
                  <a:lnTo>
                    <a:pt x="9009" y="2890"/>
                  </a:lnTo>
                  <a:lnTo>
                    <a:pt x="8825" y="2460"/>
                  </a:lnTo>
                  <a:lnTo>
                    <a:pt x="8579" y="2091"/>
                  </a:lnTo>
                  <a:lnTo>
                    <a:pt x="8302" y="1722"/>
                  </a:lnTo>
                  <a:lnTo>
                    <a:pt x="8026" y="1384"/>
                  </a:lnTo>
                  <a:lnTo>
                    <a:pt x="7687" y="1076"/>
                  </a:lnTo>
                  <a:lnTo>
                    <a:pt x="7318" y="800"/>
                  </a:lnTo>
                  <a:lnTo>
                    <a:pt x="6919" y="584"/>
                  </a:lnTo>
                  <a:lnTo>
                    <a:pt x="6519" y="369"/>
                  </a:lnTo>
                  <a:lnTo>
                    <a:pt x="6088" y="215"/>
                  </a:lnTo>
                  <a:lnTo>
                    <a:pt x="5627" y="92"/>
                  </a:lnTo>
                  <a:lnTo>
                    <a:pt x="5166" y="31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9"/>
            <p:cNvSpPr/>
            <p:nvPr/>
          </p:nvSpPr>
          <p:spPr>
            <a:xfrm>
              <a:off x="2332650" y="1395150"/>
              <a:ext cx="540466" cy="471068"/>
            </a:xfrm>
            <a:custGeom>
              <a:rect b="b" l="l" r="r" t="t"/>
              <a:pathLst>
                <a:path extrusionOk="0" h="54887" w="62973">
                  <a:moveTo>
                    <a:pt x="43847" y="3905"/>
                  </a:moveTo>
                  <a:lnTo>
                    <a:pt x="43847" y="10024"/>
                  </a:lnTo>
                  <a:lnTo>
                    <a:pt x="40096" y="10024"/>
                  </a:lnTo>
                  <a:lnTo>
                    <a:pt x="39788" y="9963"/>
                  </a:lnTo>
                  <a:lnTo>
                    <a:pt x="39481" y="9901"/>
                  </a:lnTo>
                  <a:lnTo>
                    <a:pt x="39204" y="9809"/>
                  </a:lnTo>
                  <a:lnTo>
                    <a:pt x="38927" y="9655"/>
                  </a:lnTo>
                  <a:lnTo>
                    <a:pt x="38682" y="9502"/>
                  </a:lnTo>
                  <a:lnTo>
                    <a:pt x="38436" y="9348"/>
                  </a:lnTo>
                  <a:lnTo>
                    <a:pt x="38220" y="9133"/>
                  </a:lnTo>
                  <a:lnTo>
                    <a:pt x="38036" y="8917"/>
                  </a:lnTo>
                  <a:lnTo>
                    <a:pt x="37851" y="8671"/>
                  </a:lnTo>
                  <a:lnTo>
                    <a:pt x="37698" y="8425"/>
                  </a:lnTo>
                  <a:lnTo>
                    <a:pt x="37575" y="8149"/>
                  </a:lnTo>
                  <a:lnTo>
                    <a:pt x="37482" y="7872"/>
                  </a:lnTo>
                  <a:lnTo>
                    <a:pt x="37390" y="7595"/>
                  </a:lnTo>
                  <a:lnTo>
                    <a:pt x="37359" y="7288"/>
                  </a:lnTo>
                  <a:lnTo>
                    <a:pt x="37329" y="6950"/>
                  </a:lnTo>
                  <a:lnTo>
                    <a:pt x="37359" y="6642"/>
                  </a:lnTo>
                  <a:lnTo>
                    <a:pt x="37390" y="6335"/>
                  </a:lnTo>
                  <a:lnTo>
                    <a:pt x="37482" y="6058"/>
                  </a:lnTo>
                  <a:lnTo>
                    <a:pt x="37575" y="5781"/>
                  </a:lnTo>
                  <a:lnTo>
                    <a:pt x="37698" y="5504"/>
                  </a:lnTo>
                  <a:lnTo>
                    <a:pt x="37851" y="5258"/>
                  </a:lnTo>
                  <a:lnTo>
                    <a:pt x="38036" y="5012"/>
                  </a:lnTo>
                  <a:lnTo>
                    <a:pt x="38220" y="4797"/>
                  </a:lnTo>
                  <a:lnTo>
                    <a:pt x="38436" y="4582"/>
                  </a:lnTo>
                  <a:lnTo>
                    <a:pt x="38682" y="4428"/>
                  </a:lnTo>
                  <a:lnTo>
                    <a:pt x="38927" y="4274"/>
                  </a:lnTo>
                  <a:lnTo>
                    <a:pt x="39204" y="4121"/>
                  </a:lnTo>
                  <a:lnTo>
                    <a:pt x="39481" y="4028"/>
                  </a:lnTo>
                  <a:lnTo>
                    <a:pt x="39788" y="3967"/>
                  </a:lnTo>
                  <a:lnTo>
                    <a:pt x="40096" y="3905"/>
                  </a:lnTo>
                  <a:close/>
                  <a:moveTo>
                    <a:pt x="25829" y="17711"/>
                  </a:moveTo>
                  <a:lnTo>
                    <a:pt x="25829" y="27520"/>
                  </a:lnTo>
                  <a:lnTo>
                    <a:pt x="11531" y="27520"/>
                  </a:lnTo>
                  <a:lnTo>
                    <a:pt x="12638" y="21063"/>
                  </a:lnTo>
                  <a:lnTo>
                    <a:pt x="12699" y="20725"/>
                  </a:lnTo>
                  <a:lnTo>
                    <a:pt x="12822" y="20356"/>
                  </a:lnTo>
                  <a:lnTo>
                    <a:pt x="12945" y="20048"/>
                  </a:lnTo>
                  <a:lnTo>
                    <a:pt x="13099" y="19741"/>
                  </a:lnTo>
                  <a:lnTo>
                    <a:pt x="13283" y="19433"/>
                  </a:lnTo>
                  <a:lnTo>
                    <a:pt x="13499" y="19157"/>
                  </a:lnTo>
                  <a:lnTo>
                    <a:pt x="13745" y="18911"/>
                  </a:lnTo>
                  <a:lnTo>
                    <a:pt x="13991" y="18665"/>
                  </a:lnTo>
                  <a:lnTo>
                    <a:pt x="14267" y="18449"/>
                  </a:lnTo>
                  <a:lnTo>
                    <a:pt x="14544" y="18265"/>
                  </a:lnTo>
                  <a:lnTo>
                    <a:pt x="14852" y="18111"/>
                  </a:lnTo>
                  <a:lnTo>
                    <a:pt x="15190" y="17957"/>
                  </a:lnTo>
                  <a:lnTo>
                    <a:pt x="15528" y="17865"/>
                  </a:lnTo>
                  <a:lnTo>
                    <a:pt x="15866" y="17773"/>
                  </a:lnTo>
                  <a:lnTo>
                    <a:pt x="16235" y="17742"/>
                  </a:lnTo>
                  <a:lnTo>
                    <a:pt x="16604" y="17711"/>
                  </a:lnTo>
                  <a:close/>
                  <a:moveTo>
                    <a:pt x="33885" y="17711"/>
                  </a:moveTo>
                  <a:lnTo>
                    <a:pt x="34684" y="17742"/>
                  </a:lnTo>
                  <a:lnTo>
                    <a:pt x="35453" y="17834"/>
                  </a:lnTo>
                  <a:lnTo>
                    <a:pt x="36191" y="17957"/>
                  </a:lnTo>
                  <a:lnTo>
                    <a:pt x="36960" y="18173"/>
                  </a:lnTo>
                  <a:lnTo>
                    <a:pt x="37667" y="18388"/>
                  </a:lnTo>
                  <a:lnTo>
                    <a:pt x="38374" y="18695"/>
                  </a:lnTo>
                  <a:lnTo>
                    <a:pt x="39081" y="19034"/>
                  </a:lnTo>
                  <a:lnTo>
                    <a:pt x="39727" y="19403"/>
                  </a:lnTo>
                  <a:lnTo>
                    <a:pt x="40373" y="19833"/>
                  </a:lnTo>
                  <a:lnTo>
                    <a:pt x="40988" y="20294"/>
                  </a:lnTo>
                  <a:lnTo>
                    <a:pt x="41541" y="20817"/>
                  </a:lnTo>
                  <a:lnTo>
                    <a:pt x="42095" y="21370"/>
                  </a:lnTo>
                  <a:lnTo>
                    <a:pt x="42587" y="21955"/>
                  </a:lnTo>
                  <a:lnTo>
                    <a:pt x="43048" y="22570"/>
                  </a:lnTo>
                  <a:lnTo>
                    <a:pt x="43447" y="23215"/>
                  </a:lnTo>
                  <a:lnTo>
                    <a:pt x="43816" y="23923"/>
                  </a:lnTo>
                  <a:lnTo>
                    <a:pt x="45569" y="27520"/>
                  </a:lnTo>
                  <a:lnTo>
                    <a:pt x="28135" y="27520"/>
                  </a:lnTo>
                  <a:lnTo>
                    <a:pt x="28135" y="17711"/>
                  </a:lnTo>
                  <a:close/>
                  <a:moveTo>
                    <a:pt x="60697" y="35822"/>
                  </a:moveTo>
                  <a:lnTo>
                    <a:pt x="60697" y="38005"/>
                  </a:lnTo>
                  <a:lnTo>
                    <a:pt x="58299" y="38005"/>
                  </a:lnTo>
                  <a:lnTo>
                    <a:pt x="58114" y="37975"/>
                  </a:lnTo>
                  <a:lnTo>
                    <a:pt x="57961" y="37882"/>
                  </a:lnTo>
                  <a:lnTo>
                    <a:pt x="57807" y="37790"/>
                  </a:lnTo>
                  <a:lnTo>
                    <a:pt x="57684" y="37698"/>
                  </a:lnTo>
                  <a:lnTo>
                    <a:pt x="57592" y="37575"/>
                  </a:lnTo>
                  <a:lnTo>
                    <a:pt x="57499" y="37421"/>
                  </a:lnTo>
                  <a:lnTo>
                    <a:pt x="57438" y="37237"/>
                  </a:lnTo>
                  <a:lnTo>
                    <a:pt x="57376" y="36991"/>
                  </a:lnTo>
                  <a:lnTo>
                    <a:pt x="57407" y="36745"/>
                  </a:lnTo>
                  <a:lnTo>
                    <a:pt x="57469" y="36499"/>
                  </a:lnTo>
                  <a:lnTo>
                    <a:pt x="57592" y="36283"/>
                  </a:lnTo>
                  <a:lnTo>
                    <a:pt x="57776" y="36099"/>
                  </a:lnTo>
                  <a:lnTo>
                    <a:pt x="57991" y="35945"/>
                  </a:lnTo>
                  <a:lnTo>
                    <a:pt x="58207" y="35853"/>
                  </a:lnTo>
                  <a:lnTo>
                    <a:pt x="58483" y="35822"/>
                  </a:lnTo>
                  <a:close/>
                  <a:moveTo>
                    <a:pt x="47322" y="29826"/>
                  </a:moveTo>
                  <a:lnTo>
                    <a:pt x="58360" y="31886"/>
                  </a:lnTo>
                  <a:lnTo>
                    <a:pt x="58699" y="31948"/>
                  </a:lnTo>
                  <a:lnTo>
                    <a:pt x="59037" y="32102"/>
                  </a:lnTo>
                  <a:lnTo>
                    <a:pt x="59344" y="32255"/>
                  </a:lnTo>
                  <a:lnTo>
                    <a:pt x="59621" y="32440"/>
                  </a:lnTo>
                  <a:lnTo>
                    <a:pt x="59867" y="32686"/>
                  </a:lnTo>
                  <a:lnTo>
                    <a:pt x="60082" y="32932"/>
                  </a:lnTo>
                  <a:lnTo>
                    <a:pt x="60298" y="33239"/>
                  </a:lnTo>
                  <a:lnTo>
                    <a:pt x="60451" y="33547"/>
                  </a:lnTo>
                  <a:lnTo>
                    <a:pt x="58053" y="33547"/>
                  </a:lnTo>
                  <a:lnTo>
                    <a:pt x="57684" y="33639"/>
                  </a:lnTo>
                  <a:lnTo>
                    <a:pt x="57315" y="33731"/>
                  </a:lnTo>
                  <a:lnTo>
                    <a:pt x="56946" y="33885"/>
                  </a:lnTo>
                  <a:lnTo>
                    <a:pt x="56608" y="34100"/>
                  </a:lnTo>
                  <a:lnTo>
                    <a:pt x="56300" y="34316"/>
                  </a:lnTo>
                  <a:lnTo>
                    <a:pt x="55993" y="34592"/>
                  </a:lnTo>
                  <a:lnTo>
                    <a:pt x="55747" y="34900"/>
                  </a:lnTo>
                  <a:lnTo>
                    <a:pt x="55532" y="35238"/>
                  </a:lnTo>
                  <a:lnTo>
                    <a:pt x="55347" y="35607"/>
                  </a:lnTo>
                  <a:lnTo>
                    <a:pt x="55224" y="35976"/>
                  </a:lnTo>
                  <a:lnTo>
                    <a:pt x="55132" y="36345"/>
                  </a:lnTo>
                  <a:lnTo>
                    <a:pt x="55070" y="36745"/>
                  </a:lnTo>
                  <a:lnTo>
                    <a:pt x="55101" y="37144"/>
                  </a:lnTo>
                  <a:lnTo>
                    <a:pt x="55132" y="37544"/>
                  </a:lnTo>
                  <a:lnTo>
                    <a:pt x="55224" y="37913"/>
                  </a:lnTo>
                  <a:lnTo>
                    <a:pt x="55316" y="38190"/>
                  </a:lnTo>
                  <a:lnTo>
                    <a:pt x="55439" y="38436"/>
                  </a:lnTo>
                  <a:lnTo>
                    <a:pt x="55562" y="38682"/>
                  </a:lnTo>
                  <a:lnTo>
                    <a:pt x="55716" y="38897"/>
                  </a:lnTo>
                  <a:lnTo>
                    <a:pt x="55870" y="39112"/>
                  </a:lnTo>
                  <a:lnTo>
                    <a:pt x="56054" y="39297"/>
                  </a:lnTo>
                  <a:lnTo>
                    <a:pt x="56239" y="39481"/>
                  </a:lnTo>
                  <a:lnTo>
                    <a:pt x="56454" y="39666"/>
                  </a:lnTo>
                  <a:lnTo>
                    <a:pt x="56669" y="39789"/>
                  </a:lnTo>
                  <a:lnTo>
                    <a:pt x="56915" y="39942"/>
                  </a:lnTo>
                  <a:lnTo>
                    <a:pt x="57130" y="40035"/>
                  </a:lnTo>
                  <a:lnTo>
                    <a:pt x="57407" y="40127"/>
                  </a:lnTo>
                  <a:lnTo>
                    <a:pt x="57653" y="40219"/>
                  </a:lnTo>
                  <a:lnTo>
                    <a:pt x="57930" y="40281"/>
                  </a:lnTo>
                  <a:lnTo>
                    <a:pt x="58207" y="40311"/>
                  </a:lnTo>
                  <a:lnTo>
                    <a:pt x="60697" y="40311"/>
                  </a:lnTo>
                  <a:lnTo>
                    <a:pt x="60697" y="45293"/>
                  </a:lnTo>
                  <a:lnTo>
                    <a:pt x="57592" y="45293"/>
                  </a:lnTo>
                  <a:lnTo>
                    <a:pt x="57438" y="44585"/>
                  </a:lnTo>
                  <a:lnTo>
                    <a:pt x="57223" y="43878"/>
                  </a:lnTo>
                  <a:lnTo>
                    <a:pt x="56946" y="43202"/>
                  </a:lnTo>
                  <a:lnTo>
                    <a:pt x="56638" y="42587"/>
                  </a:lnTo>
                  <a:lnTo>
                    <a:pt x="56239" y="41972"/>
                  </a:lnTo>
                  <a:lnTo>
                    <a:pt x="55808" y="41418"/>
                  </a:lnTo>
                  <a:lnTo>
                    <a:pt x="55347" y="40896"/>
                  </a:lnTo>
                  <a:lnTo>
                    <a:pt x="54824" y="40404"/>
                  </a:lnTo>
                  <a:lnTo>
                    <a:pt x="54271" y="39973"/>
                  </a:lnTo>
                  <a:lnTo>
                    <a:pt x="53656" y="39574"/>
                  </a:lnTo>
                  <a:lnTo>
                    <a:pt x="53041" y="39235"/>
                  </a:lnTo>
                  <a:lnTo>
                    <a:pt x="52364" y="38959"/>
                  </a:lnTo>
                  <a:lnTo>
                    <a:pt x="51688" y="38743"/>
                  </a:lnTo>
                  <a:lnTo>
                    <a:pt x="50981" y="38559"/>
                  </a:lnTo>
                  <a:lnTo>
                    <a:pt x="50243" y="38467"/>
                  </a:lnTo>
                  <a:lnTo>
                    <a:pt x="49474" y="38436"/>
                  </a:lnTo>
                  <a:lnTo>
                    <a:pt x="48736" y="38467"/>
                  </a:lnTo>
                  <a:lnTo>
                    <a:pt x="47998" y="38559"/>
                  </a:lnTo>
                  <a:lnTo>
                    <a:pt x="47291" y="38743"/>
                  </a:lnTo>
                  <a:lnTo>
                    <a:pt x="46584" y="38959"/>
                  </a:lnTo>
                  <a:lnTo>
                    <a:pt x="45938" y="39235"/>
                  </a:lnTo>
                  <a:lnTo>
                    <a:pt x="45292" y="39574"/>
                  </a:lnTo>
                  <a:lnTo>
                    <a:pt x="44708" y="39973"/>
                  </a:lnTo>
                  <a:lnTo>
                    <a:pt x="44155" y="40404"/>
                  </a:lnTo>
                  <a:lnTo>
                    <a:pt x="43632" y="40896"/>
                  </a:lnTo>
                  <a:lnTo>
                    <a:pt x="43140" y="41418"/>
                  </a:lnTo>
                  <a:lnTo>
                    <a:pt x="42710" y="41972"/>
                  </a:lnTo>
                  <a:lnTo>
                    <a:pt x="42341" y="42587"/>
                  </a:lnTo>
                  <a:lnTo>
                    <a:pt x="42002" y="43202"/>
                  </a:lnTo>
                  <a:lnTo>
                    <a:pt x="41726" y="43878"/>
                  </a:lnTo>
                  <a:lnTo>
                    <a:pt x="41510" y="44585"/>
                  </a:lnTo>
                  <a:lnTo>
                    <a:pt x="41387" y="45293"/>
                  </a:lnTo>
                  <a:lnTo>
                    <a:pt x="21217" y="45293"/>
                  </a:lnTo>
                  <a:lnTo>
                    <a:pt x="21063" y="44585"/>
                  </a:lnTo>
                  <a:lnTo>
                    <a:pt x="20848" y="43878"/>
                  </a:lnTo>
                  <a:lnTo>
                    <a:pt x="20571" y="43202"/>
                  </a:lnTo>
                  <a:lnTo>
                    <a:pt x="20263" y="42587"/>
                  </a:lnTo>
                  <a:lnTo>
                    <a:pt x="19864" y="41972"/>
                  </a:lnTo>
                  <a:lnTo>
                    <a:pt x="19433" y="41418"/>
                  </a:lnTo>
                  <a:lnTo>
                    <a:pt x="18972" y="40896"/>
                  </a:lnTo>
                  <a:lnTo>
                    <a:pt x="18449" y="40404"/>
                  </a:lnTo>
                  <a:lnTo>
                    <a:pt x="17896" y="39973"/>
                  </a:lnTo>
                  <a:lnTo>
                    <a:pt x="17311" y="39574"/>
                  </a:lnTo>
                  <a:lnTo>
                    <a:pt x="16666" y="39235"/>
                  </a:lnTo>
                  <a:lnTo>
                    <a:pt x="16020" y="38959"/>
                  </a:lnTo>
                  <a:lnTo>
                    <a:pt x="15313" y="38743"/>
                  </a:lnTo>
                  <a:lnTo>
                    <a:pt x="14606" y="38559"/>
                  </a:lnTo>
                  <a:lnTo>
                    <a:pt x="13868" y="38467"/>
                  </a:lnTo>
                  <a:lnTo>
                    <a:pt x="13130" y="38436"/>
                  </a:lnTo>
                  <a:lnTo>
                    <a:pt x="12361" y="38467"/>
                  </a:lnTo>
                  <a:lnTo>
                    <a:pt x="11623" y="38559"/>
                  </a:lnTo>
                  <a:lnTo>
                    <a:pt x="10916" y="38743"/>
                  </a:lnTo>
                  <a:lnTo>
                    <a:pt x="10209" y="38959"/>
                  </a:lnTo>
                  <a:lnTo>
                    <a:pt x="9563" y="39235"/>
                  </a:lnTo>
                  <a:lnTo>
                    <a:pt x="8917" y="39574"/>
                  </a:lnTo>
                  <a:lnTo>
                    <a:pt x="8333" y="39973"/>
                  </a:lnTo>
                  <a:lnTo>
                    <a:pt x="7780" y="40404"/>
                  </a:lnTo>
                  <a:lnTo>
                    <a:pt x="7257" y="40896"/>
                  </a:lnTo>
                  <a:lnTo>
                    <a:pt x="6796" y="41418"/>
                  </a:lnTo>
                  <a:lnTo>
                    <a:pt x="6365" y="41972"/>
                  </a:lnTo>
                  <a:lnTo>
                    <a:pt x="5965" y="42587"/>
                  </a:lnTo>
                  <a:lnTo>
                    <a:pt x="5658" y="43202"/>
                  </a:lnTo>
                  <a:lnTo>
                    <a:pt x="5381" y="43878"/>
                  </a:lnTo>
                  <a:lnTo>
                    <a:pt x="5166" y="44585"/>
                  </a:lnTo>
                  <a:lnTo>
                    <a:pt x="5012" y="45293"/>
                  </a:lnTo>
                  <a:lnTo>
                    <a:pt x="2306" y="45293"/>
                  </a:lnTo>
                  <a:lnTo>
                    <a:pt x="2306" y="32163"/>
                  </a:lnTo>
                  <a:lnTo>
                    <a:pt x="2306" y="31917"/>
                  </a:lnTo>
                  <a:lnTo>
                    <a:pt x="2368" y="31671"/>
                  </a:lnTo>
                  <a:lnTo>
                    <a:pt x="2399" y="31456"/>
                  </a:lnTo>
                  <a:lnTo>
                    <a:pt x="2491" y="31241"/>
                  </a:lnTo>
                  <a:lnTo>
                    <a:pt x="2583" y="31025"/>
                  </a:lnTo>
                  <a:lnTo>
                    <a:pt x="2706" y="30841"/>
                  </a:lnTo>
                  <a:lnTo>
                    <a:pt x="2829" y="30656"/>
                  </a:lnTo>
                  <a:lnTo>
                    <a:pt x="2983" y="30503"/>
                  </a:lnTo>
                  <a:lnTo>
                    <a:pt x="3167" y="30349"/>
                  </a:lnTo>
                  <a:lnTo>
                    <a:pt x="3352" y="30226"/>
                  </a:lnTo>
                  <a:lnTo>
                    <a:pt x="3536" y="30103"/>
                  </a:lnTo>
                  <a:lnTo>
                    <a:pt x="3752" y="30011"/>
                  </a:lnTo>
                  <a:lnTo>
                    <a:pt x="3936" y="29919"/>
                  </a:lnTo>
                  <a:lnTo>
                    <a:pt x="4182" y="29857"/>
                  </a:lnTo>
                  <a:lnTo>
                    <a:pt x="4397" y="29826"/>
                  </a:lnTo>
                  <a:lnTo>
                    <a:pt x="5012" y="29826"/>
                  </a:lnTo>
                  <a:lnTo>
                    <a:pt x="5012" y="35146"/>
                  </a:lnTo>
                  <a:lnTo>
                    <a:pt x="5043" y="35361"/>
                  </a:lnTo>
                  <a:lnTo>
                    <a:pt x="5104" y="35576"/>
                  </a:lnTo>
                  <a:lnTo>
                    <a:pt x="5197" y="35791"/>
                  </a:lnTo>
                  <a:lnTo>
                    <a:pt x="5350" y="35945"/>
                  </a:lnTo>
                  <a:lnTo>
                    <a:pt x="5535" y="36099"/>
                  </a:lnTo>
                  <a:lnTo>
                    <a:pt x="5719" y="36191"/>
                  </a:lnTo>
                  <a:lnTo>
                    <a:pt x="5935" y="36283"/>
                  </a:lnTo>
                  <a:lnTo>
                    <a:pt x="6396" y="36283"/>
                  </a:lnTo>
                  <a:lnTo>
                    <a:pt x="6611" y="36191"/>
                  </a:lnTo>
                  <a:lnTo>
                    <a:pt x="6796" y="36099"/>
                  </a:lnTo>
                  <a:lnTo>
                    <a:pt x="6980" y="35945"/>
                  </a:lnTo>
                  <a:lnTo>
                    <a:pt x="7103" y="35791"/>
                  </a:lnTo>
                  <a:lnTo>
                    <a:pt x="7226" y="35576"/>
                  </a:lnTo>
                  <a:lnTo>
                    <a:pt x="7288" y="35361"/>
                  </a:lnTo>
                  <a:lnTo>
                    <a:pt x="7318" y="35146"/>
                  </a:lnTo>
                  <a:lnTo>
                    <a:pt x="7318" y="29826"/>
                  </a:lnTo>
                  <a:close/>
                  <a:moveTo>
                    <a:pt x="13130" y="40711"/>
                  </a:moveTo>
                  <a:lnTo>
                    <a:pt x="13714" y="40742"/>
                  </a:lnTo>
                  <a:lnTo>
                    <a:pt x="14298" y="40834"/>
                  </a:lnTo>
                  <a:lnTo>
                    <a:pt x="14882" y="40988"/>
                  </a:lnTo>
                  <a:lnTo>
                    <a:pt x="15405" y="41203"/>
                  </a:lnTo>
                  <a:lnTo>
                    <a:pt x="15928" y="41449"/>
                  </a:lnTo>
                  <a:lnTo>
                    <a:pt x="16420" y="41726"/>
                  </a:lnTo>
                  <a:lnTo>
                    <a:pt x="16881" y="42095"/>
                  </a:lnTo>
                  <a:lnTo>
                    <a:pt x="17311" y="42464"/>
                  </a:lnTo>
                  <a:lnTo>
                    <a:pt x="17680" y="42894"/>
                  </a:lnTo>
                  <a:lnTo>
                    <a:pt x="18019" y="43356"/>
                  </a:lnTo>
                  <a:lnTo>
                    <a:pt x="18326" y="43817"/>
                  </a:lnTo>
                  <a:lnTo>
                    <a:pt x="18572" y="44340"/>
                  </a:lnTo>
                  <a:lnTo>
                    <a:pt x="18787" y="44893"/>
                  </a:lnTo>
                  <a:lnTo>
                    <a:pt x="18910" y="45446"/>
                  </a:lnTo>
                  <a:lnTo>
                    <a:pt x="19003" y="46061"/>
                  </a:lnTo>
                  <a:lnTo>
                    <a:pt x="19033" y="46646"/>
                  </a:lnTo>
                  <a:lnTo>
                    <a:pt x="19003" y="47261"/>
                  </a:lnTo>
                  <a:lnTo>
                    <a:pt x="18910" y="47845"/>
                  </a:lnTo>
                  <a:lnTo>
                    <a:pt x="18787" y="48398"/>
                  </a:lnTo>
                  <a:lnTo>
                    <a:pt x="18572" y="48952"/>
                  </a:lnTo>
                  <a:lnTo>
                    <a:pt x="18326" y="49474"/>
                  </a:lnTo>
                  <a:lnTo>
                    <a:pt x="18019" y="49966"/>
                  </a:lnTo>
                  <a:lnTo>
                    <a:pt x="17680" y="50428"/>
                  </a:lnTo>
                  <a:lnTo>
                    <a:pt x="17311" y="50827"/>
                  </a:lnTo>
                  <a:lnTo>
                    <a:pt x="16881" y="51227"/>
                  </a:lnTo>
                  <a:lnTo>
                    <a:pt x="16420" y="51565"/>
                  </a:lnTo>
                  <a:lnTo>
                    <a:pt x="15928" y="51873"/>
                  </a:lnTo>
                  <a:lnTo>
                    <a:pt x="15405" y="52119"/>
                  </a:lnTo>
                  <a:lnTo>
                    <a:pt x="14882" y="52303"/>
                  </a:lnTo>
                  <a:lnTo>
                    <a:pt x="14298" y="52457"/>
                  </a:lnTo>
                  <a:lnTo>
                    <a:pt x="13714" y="52549"/>
                  </a:lnTo>
                  <a:lnTo>
                    <a:pt x="13130" y="52580"/>
                  </a:lnTo>
                  <a:lnTo>
                    <a:pt x="12515" y="52549"/>
                  </a:lnTo>
                  <a:lnTo>
                    <a:pt x="11931" y="52457"/>
                  </a:lnTo>
                  <a:lnTo>
                    <a:pt x="11346" y="52303"/>
                  </a:lnTo>
                  <a:lnTo>
                    <a:pt x="10824" y="52119"/>
                  </a:lnTo>
                  <a:lnTo>
                    <a:pt x="10301" y="51873"/>
                  </a:lnTo>
                  <a:lnTo>
                    <a:pt x="9809" y="51565"/>
                  </a:lnTo>
                  <a:lnTo>
                    <a:pt x="9348" y="51227"/>
                  </a:lnTo>
                  <a:lnTo>
                    <a:pt x="8917" y="50827"/>
                  </a:lnTo>
                  <a:lnTo>
                    <a:pt x="8548" y="50428"/>
                  </a:lnTo>
                  <a:lnTo>
                    <a:pt x="8210" y="49966"/>
                  </a:lnTo>
                  <a:lnTo>
                    <a:pt x="7903" y="49474"/>
                  </a:lnTo>
                  <a:lnTo>
                    <a:pt x="7657" y="48952"/>
                  </a:lnTo>
                  <a:lnTo>
                    <a:pt x="7441" y="48398"/>
                  </a:lnTo>
                  <a:lnTo>
                    <a:pt x="7318" y="47845"/>
                  </a:lnTo>
                  <a:lnTo>
                    <a:pt x="7226" y="47261"/>
                  </a:lnTo>
                  <a:lnTo>
                    <a:pt x="7195" y="46646"/>
                  </a:lnTo>
                  <a:lnTo>
                    <a:pt x="7226" y="46061"/>
                  </a:lnTo>
                  <a:lnTo>
                    <a:pt x="7318" y="45446"/>
                  </a:lnTo>
                  <a:lnTo>
                    <a:pt x="7441" y="44893"/>
                  </a:lnTo>
                  <a:lnTo>
                    <a:pt x="7657" y="44340"/>
                  </a:lnTo>
                  <a:lnTo>
                    <a:pt x="7903" y="43817"/>
                  </a:lnTo>
                  <a:lnTo>
                    <a:pt x="8210" y="43356"/>
                  </a:lnTo>
                  <a:lnTo>
                    <a:pt x="8548" y="42894"/>
                  </a:lnTo>
                  <a:lnTo>
                    <a:pt x="8917" y="42464"/>
                  </a:lnTo>
                  <a:lnTo>
                    <a:pt x="9348" y="42095"/>
                  </a:lnTo>
                  <a:lnTo>
                    <a:pt x="9809" y="41726"/>
                  </a:lnTo>
                  <a:lnTo>
                    <a:pt x="10301" y="41449"/>
                  </a:lnTo>
                  <a:lnTo>
                    <a:pt x="10824" y="41203"/>
                  </a:lnTo>
                  <a:lnTo>
                    <a:pt x="11346" y="40988"/>
                  </a:lnTo>
                  <a:lnTo>
                    <a:pt x="11931" y="40834"/>
                  </a:lnTo>
                  <a:lnTo>
                    <a:pt x="12515" y="40742"/>
                  </a:lnTo>
                  <a:lnTo>
                    <a:pt x="13130" y="40711"/>
                  </a:lnTo>
                  <a:close/>
                  <a:moveTo>
                    <a:pt x="49474" y="40711"/>
                  </a:moveTo>
                  <a:lnTo>
                    <a:pt x="50089" y="40742"/>
                  </a:lnTo>
                  <a:lnTo>
                    <a:pt x="50673" y="40834"/>
                  </a:lnTo>
                  <a:lnTo>
                    <a:pt x="51258" y="40988"/>
                  </a:lnTo>
                  <a:lnTo>
                    <a:pt x="51780" y="41203"/>
                  </a:lnTo>
                  <a:lnTo>
                    <a:pt x="52303" y="41449"/>
                  </a:lnTo>
                  <a:lnTo>
                    <a:pt x="52795" y="41726"/>
                  </a:lnTo>
                  <a:lnTo>
                    <a:pt x="53256" y="42095"/>
                  </a:lnTo>
                  <a:lnTo>
                    <a:pt x="53687" y="42464"/>
                  </a:lnTo>
                  <a:lnTo>
                    <a:pt x="54056" y="42894"/>
                  </a:lnTo>
                  <a:lnTo>
                    <a:pt x="54394" y="43356"/>
                  </a:lnTo>
                  <a:lnTo>
                    <a:pt x="54701" y="43817"/>
                  </a:lnTo>
                  <a:lnTo>
                    <a:pt x="54947" y="44340"/>
                  </a:lnTo>
                  <a:lnTo>
                    <a:pt x="55132" y="44893"/>
                  </a:lnTo>
                  <a:lnTo>
                    <a:pt x="55286" y="45446"/>
                  </a:lnTo>
                  <a:lnTo>
                    <a:pt x="55378" y="46061"/>
                  </a:lnTo>
                  <a:lnTo>
                    <a:pt x="55409" y="46646"/>
                  </a:lnTo>
                  <a:lnTo>
                    <a:pt x="55378" y="47261"/>
                  </a:lnTo>
                  <a:lnTo>
                    <a:pt x="55286" y="47845"/>
                  </a:lnTo>
                  <a:lnTo>
                    <a:pt x="55132" y="48398"/>
                  </a:lnTo>
                  <a:lnTo>
                    <a:pt x="54947" y="48952"/>
                  </a:lnTo>
                  <a:lnTo>
                    <a:pt x="54701" y="49474"/>
                  </a:lnTo>
                  <a:lnTo>
                    <a:pt x="54394" y="49966"/>
                  </a:lnTo>
                  <a:lnTo>
                    <a:pt x="54056" y="50428"/>
                  </a:lnTo>
                  <a:lnTo>
                    <a:pt x="53687" y="50827"/>
                  </a:lnTo>
                  <a:lnTo>
                    <a:pt x="53256" y="51227"/>
                  </a:lnTo>
                  <a:lnTo>
                    <a:pt x="52795" y="51565"/>
                  </a:lnTo>
                  <a:lnTo>
                    <a:pt x="52303" y="51873"/>
                  </a:lnTo>
                  <a:lnTo>
                    <a:pt x="51780" y="52119"/>
                  </a:lnTo>
                  <a:lnTo>
                    <a:pt x="51258" y="52303"/>
                  </a:lnTo>
                  <a:lnTo>
                    <a:pt x="50673" y="52457"/>
                  </a:lnTo>
                  <a:lnTo>
                    <a:pt x="50089" y="52549"/>
                  </a:lnTo>
                  <a:lnTo>
                    <a:pt x="49474" y="52580"/>
                  </a:lnTo>
                  <a:lnTo>
                    <a:pt x="48890" y="52549"/>
                  </a:lnTo>
                  <a:lnTo>
                    <a:pt x="48275" y="52457"/>
                  </a:lnTo>
                  <a:lnTo>
                    <a:pt x="47721" y="52303"/>
                  </a:lnTo>
                  <a:lnTo>
                    <a:pt x="47168" y="52119"/>
                  </a:lnTo>
                  <a:lnTo>
                    <a:pt x="46645" y="51873"/>
                  </a:lnTo>
                  <a:lnTo>
                    <a:pt x="46184" y="51565"/>
                  </a:lnTo>
                  <a:lnTo>
                    <a:pt x="45723" y="51227"/>
                  </a:lnTo>
                  <a:lnTo>
                    <a:pt x="45292" y="50827"/>
                  </a:lnTo>
                  <a:lnTo>
                    <a:pt x="44923" y="50428"/>
                  </a:lnTo>
                  <a:lnTo>
                    <a:pt x="44554" y="49966"/>
                  </a:lnTo>
                  <a:lnTo>
                    <a:pt x="44278" y="49474"/>
                  </a:lnTo>
                  <a:lnTo>
                    <a:pt x="44032" y="48952"/>
                  </a:lnTo>
                  <a:lnTo>
                    <a:pt x="43816" y="48398"/>
                  </a:lnTo>
                  <a:lnTo>
                    <a:pt x="43663" y="47845"/>
                  </a:lnTo>
                  <a:lnTo>
                    <a:pt x="43570" y="47261"/>
                  </a:lnTo>
                  <a:lnTo>
                    <a:pt x="43540" y="46646"/>
                  </a:lnTo>
                  <a:lnTo>
                    <a:pt x="43570" y="46061"/>
                  </a:lnTo>
                  <a:lnTo>
                    <a:pt x="43663" y="45446"/>
                  </a:lnTo>
                  <a:lnTo>
                    <a:pt x="43816" y="44893"/>
                  </a:lnTo>
                  <a:lnTo>
                    <a:pt x="44032" y="44340"/>
                  </a:lnTo>
                  <a:lnTo>
                    <a:pt x="44278" y="43817"/>
                  </a:lnTo>
                  <a:lnTo>
                    <a:pt x="44554" y="43356"/>
                  </a:lnTo>
                  <a:lnTo>
                    <a:pt x="44923" y="42894"/>
                  </a:lnTo>
                  <a:lnTo>
                    <a:pt x="45292" y="42464"/>
                  </a:lnTo>
                  <a:lnTo>
                    <a:pt x="45723" y="42095"/>
                  </a:lnTo>
                  <a:lnTo>
                    <a:pt x="46184" y="41726"/>
                  </a:lnTo>
                  <a:lnTo>
                    <a:pt x="46645" y="41449"/>
                  </a:lnTo>
                  <a:lnTo>
                    <a:pt x="47168" y="41203"/>
                  </a:lnTo>
                  <a:lnTo>
                    <a:pt x="47721" y="40988"/>
                  </a:lnTo>
                  <a:lnTo>
                    <a:pt x="48275" y="40834"/>
                  </a:lnTo>
                  <a:lnTo>
                    <a:pt x="48890" y="40742"/>
                  </a:lnTo>
                  <a:lnTo>
                    <a:pt x="49474" y="40711"/>
                  </a:lnTo>
                  <a:close/>
                  <a:moveTo>
                    <a:pt x="45016" y="0"/>
                  </a:moveTo>
                  <a:lnTo>
                    <a:pt x="44770" y="31"/>
                  </a:lnTo>
                  <a:lnTo>
                    <a:pt x="44554" y="93"/>
                  </a:lnTo>
                  <a:lnTo>
                    <a:pt x="44370" y="216"/>
                  </a:lnTo>
                  <a:lnTo>
                    <a:pt x="44185" y="339"/>
                  </a:lnTo>
                  <a:lnTo>
                    <a:pt x="44062" y="523"/>
                  </a:lnTo>
                  <a:lnTo>
                    <a:pt x="43939" y="708"/>
                  </a:lnTo>
                  <a:lnTo>
                    <a:pt x="43878" y="923"/>
                  </a:lnTo>
                  <a:lnTo>
                    <a:pt x="43847" y="1169"/>
                  </a:lnTo>
                  <a:lnTo>
                    <a:pt x="43847" y="1599"/>
                  </a:lnTo>
                  <a:lnTo>
                    <a:pt x="40403" y="1599"/>
                  </a:lnTo>
                  <a:lnTo>
                    <a:pt x="39911" y="1630"/>
                  </a:lnTo>
                  <a:lnTo>
                    <a:pt x="39450" y="1692"/>
                  </a:lnTo>
                  <a:lnTo>
                    <a:pt x="39020" y="1784"/>
                  </a:lnTo>
                  <a:lnTo>
                    <a:pt x="38589" y="1907"/>
                  </a:lnTo>
                  <a:lnTo>
                    <a:pt x="38159" y="2091"/>
                  </a:lnTo>
                  <a:lnTo>
                    <a:pt x="37759" y="2307"/>
                  </a:lnTo>
                  <a:lnTo>
                    <a:pt x="37359" y="2522"/>
                  </a:lnTo>
                  <a:lnTo>
                    <a:pt x="37021" y="2798"/>
                  </a:lnTo>
                  <a:lnTo>
                    <a:pt x="36683" y="3106"/>
                  </a:lnTo>
                  <a:lnTo>
                    <a:pt x="36375" y="3413"/>
                  </a:lnTo>
                  <a:lnTo>
                    <a:pt x="36099" y="3782"/>
                  </a:lnTo>
                  <a:lnTo>
                    <a:pt x="35853" y="4151"/>
                  </a:lnTo>
                  <a:lnTo>
                    <a:pt x="35607" y="4520"/>
                  </a:lnTo>
                  <a:lnTo>
                    <a:pt x="35422" y="4951"/>
                  </a:lnTo>
                  <a:lnTo>
                    <a:pt x="35268" y="5381"/>
                  </a:lnTo>
                  <a:lnTo>
                    <a:pt x="35145" y="5812"/>
                  </a:lnTo>
                  <a:lnTo>
                    <a:pt x="17957" y="5812"/>
                  </a:lnTo>
                  <a:lnTo>
                    <a:pt x="17281" y="5843"/>
                  </a:lnTo>
                  <a:lnTo>
                    <a:pt x="16635" y="5873"/>
                  </a:lnTo>
                  <a:lnTo>
                    <a:pt x="15989" y="5966"/>
                  </a:lnTo>
                  <a:lnTo>
                    <a:pt x="15344" y="6089"/>
                  </a:lnTo>
                  <a:lnTo>
                    <a:pt x="14729" y="6212"/>
                  </a:lnTo>
                  <a:lnTo>
                    <a:pt x="14114" y="6396"/>
                  </a:lnTo>
                  <a:lnTo>
                    <a:pt x="13499" y="6611"/>
                  </a:lnTo>
                  <a:lnTo>
                    <a:pt x="12914" y="6827"/>
                  </a:lnTo>
                  <a:lnTo>
                    <a:pt x="12361" y="7103"/>
                  </a:lnTo>
                  <a:lnTo>
                    <a:pt x="11808" y="7380"/>
                  </a:lnTo>
                  <a:lnTo>
                    <a:pt x="11254" y="7687"/>
                  </a:lnTo>
                  <a:lnTo>
                    <a:pt x="10731" y="8026"/>
                  </a:lnTo>
                  <a:lnTo>
                    <a:pt x="10209" y="8395"/>
                  </a:lnTo>
                  <a:lnTo>
                    <a:pt x="9717" y="8764"/>
                  </a:lnTo>
                  <a:lnTo>
                    <a:pt x="9255" y="9194"/>
                  </a:lnTo>
                  <a:lnTo>
                    <a:pt x="8825" y="9625"/>
                  </a:lnTo>
                  <a:lnTo>
                    <a:pt x="8394" y="10055"/>
                  </a:lnTo>
                  <a:lnTo>
                    <a:pt x="7964" y="10516"/>
                  </a:lnTo>
                  <a:lnTo>
                    <a:pt x="7595" y="11008"/>
                  </a:lnTo>
                  <a:lnTo>
                    <a:pt x="7226" y="11531"/>
                  </a:lnTo>
                  <a:lnTo>
                    <a:pt x="6888" y="12054"/>
                  </a:lnTo>
                  <a:lnTo>
                    <a:pt x="6580" y="12607"/>
                  </a:lnTo>
                  <a:lnTo>
                    <a:pt x="6304" y="13161"/>
                  </a:lnTo>
                  <a:lnTo>
                    <a:pt x="6027" y="13714"/>
                  </a:lnTo>
                  <a:lnTo>
                    <a:pt x="5812" y="14329"/>
                  </a:lnTo>
                  <a:lnTo>
                    <a:pt x="5596" y="14913"/>
                  </a:lnTo>
                  <a:lnTo>
                    <a:pt x="5412" y="15528"/>
                  </a:lnTo>
                  <a:lnTo>
                    <a:pt x="5289" y="16143"/>
                  </a:lnTo>
                  <a:lnTo>
                    <a:pt x="5166" y="16789"/>
                  </a:lnTo>
                  <a:lnTo>
                    <a:pt x="5074" y="17435"/>
                  </a:lnTo>
                  <a:lnTo>
                    <a:pt x="5043" y="18111"/>
                  </a:lnTo>
                  <a:lnTo>
                    <a:pt x="5012" y="18757"/>
                  </a:lnTo>
                  <a:lnTo>
                    <a:pt x="5012" y="27520"/>
                  </a:lnTo>
                  <a:lnTo>
                    <a:pt x="4643" y="27520"/>
                  </a:lnTo>
                  <a:lnTo>
                    <a:pt x="4182" y="27551"/>
                  </a:lnTo>
                  <a:lnTo>
                    <a:pt x="3721" y="27612"/>
                  </a:lnTo>
                  <a:lnTo>
                    <a:pt x="3260" y="27735"/>
                  </a:lnTo>
                  <a:lnTo>
                    <a:pt x="2829" y="27889"/>
                  </a:lnTo>
                  <a:lnTo>
                    <a:pt x="2429" y="28074"/>
                  </a:lnTo>
                  <a:lnTo>
                    <a:pt x="2060" y="28320"/>
                  </a:lnTo>
                  <a:lnTo>
                    <a:pt x="1691" y="28566"/>
                  </a:lnTo>
                  <a:lnTo>
                    <a:pt x="1384" y="28873"/>
                  </a:lnTo>
                  <a:lnTo>
                    <a:pt x="1076" y="29211"/>
                  </a:lnTo>
                  <a:lnTo>
                    <a:pt x="800" y="29550"/>
                  </a:lnTo>
                  <a:lnTo>
                    <a:pt x="584" y="29949"/>
                  </a:lnTo>
                  <a:lnTo>
                    <a:pt x="369" y="30349"/>
                  </a:lnTo>
                  <a:lnTo>
                    <a:pt x="215" y="30779"/>
                  </a:lnTo>
                  <a:lnTo>
                    <a:pt x="92" y="31210"/>
                  </a:lnTo>
                  <a:lnTo>
                    <a:pt x="31" y="31671"/>
                  </a:lnTo>
                  <a:lnTo>
                    <a:pt x="0" y="32163"/>
                  </a:lnTo>
                  <a:lnTo>
                    <a:pt x="0" y="46430"/>
                  </a:lnTo>
                  <a:lnTo>
                    <a:pt x="31" y="46676"/>
                  </a:lnTo>
                  <a:lnTo>
                    <a:pt x="92" y="46892"/>
                  </a:lnTo>
                  <a:lnTo>
                    <a:pt x="215" y="47076"/>
                  </a:lnTo>
                  <a:lnTo>
                    <a:pt x="338" y="47261"/>
                  </a:lnTo>
                  <a:lnTo>
                    <a:pt x="523" y="47384"/>
                  </a:lnTo>
                  <a:lnTo>
                    <a:pt x="707" y="47507"/>
                  </a:lnTo>
                  <a:lnTo>
                    <a:pt x="923" y="47568"/>
                  </a:lnTo>
                  <a:lnTo>
                    <a:pt x="1169" y="47599"/>
                  </a:lnTo>
                  <a:lnTo>
                    <a:pt x="4951" y="47599"/>
                  </a:lnTo>
                  <a:lnTo>
                    <a:pt x="5074" y="48337"/>
                  </a:lnTo>
                  <a:lnTo>
                    <a:pt x="5258" y="49075"/>
                  </a:lnTo>
                  <a:lnTo>
                    <a:pt x="5504" y="49782"/>
                  </a:lnTo>
                  <a:lnTo>
                    <a:pt x="5812" y="50458"/>
                  </a:lnTo>
                  <a:lnTo>
                    <a:pt x="6211" y="51104"/>
                  </a:lnTo>
                  <a:lnTo>
                    <a:pt x="6611" y="51688"/>
                  </a:lnTo>
                  <a:lnTo>
                    <a:pt x="7103" y="52242"/>
                  </a:lnTo>
                  <a:lnTo>
                    <a:pt x="7626" y="52765"/>
                  </a:lnTo>
                  <a:lnTo>
                    <a:pt x="8179" y="53226"/>
                  </a:lnTo>
                  <a:lnTo>
                    <a:pt x="8794" y="53656"/>
                  </a:lnTo>
                  <a:lnTo>
                    <a:pt x="9440" y="54025"/>
                  </a:lnTo>
                  <a:lnTo>
                    <a:pt x="10116" y="54302"/>
                  </a:lnTo>
                  <a:lnTo>
                    <a:pt x="10824" y="54548"/>
                  </a:lnTo>
                  <a:lnTo>
                    <a:pt x="11562" y="54732"/>
                  </a:lnTo>
                  <a:lnTo>
                    <a:pt x="12330" y="54855"/>
                  </a:lnTo>
                  <a:lnTo>
                    <a:pt x="12730" y="54855"/>
                  </a:lnTo>
                  <a:lnTo>
                    <a:pt x="13130" y="54886"/>
                  </a:lnTo>
                  <a:lnTo>
                    <a:pt x="13499" y="54855"/>
                  </a:lnTo>
                  <a:lnTo>
                    <a:pt x="13898" y="54855"/>
                  </a:lnTo>
                  <a:lnTo>
                    <a:pt x="14667" y="54732"/>
                  </a:lnTo>
                  <a:lnTo>
                    <a:pt x="15405" y="54548"/>
                  </a:lnTo>
                  <a:lnTo>
                    <a:pt x="16112" y="54302"/>
                  </a:lnTo>
                  <a:lnTo>
                    <a:pt x="16789" y="54025"/>
                  </a:lnTo>
                  <a:lnTo>
                    <a:pt x="17434" y="53656"/>
                  </a:lnTo>
                  <a:lnTo>
                    <a:pt x="18049" y="53226"/>
                  </a:lnTo>
                  <a:lnTo>
                    <a:pt x="18603" y="52765"/>
                  </a:lnTo>
                  <a:lnTo>
                    <a:pt x="19126" y="52242"/>
                  </a:lnTo>
                  <a:lnTo>
                    <a:pt x="19618" y="51688"/>
                  </a:lnTo>
                  <a:lnTo>
                    <a:pt x="20017" y="51104"/>
                  </a:lnTo>
                  <a:lnTo>
                    <a:pt x="20417" y="50458"/>
                  </a:lnTo>
                  <a:lnTo>
                    <a:pt x="20725" y="49782"/>
                  </a:lnTo>
                  <a:lnTo>
                    <a:pt x="20971" y="49075"/>
                  </a:lnTo>
                  <a:lnTo>
                    <a:pt x="21155" y="48337"/>
                  </a:lnTo>
                  <a:lnTo>
                    <a:pt x="21278" y="47599"/>
                  </a:lnTo>
                  <a:lnTo>
                    <a:pt x="41326" y="47599"/>
                  </a:lnTo>
                  <a:lnTo>
                    <a:pt x="41449" y="48337"/>
                  </a:lnTo>
                  <a:lnTo>
                    <a:pt x="41633" y="49075"/>
                  </a:lnTo>
                  <a:lnTo>
                    <a:pt x="41879" y="49782"/>
                  </a:lnTo>
                  <a:lnTo>
                    <a:pt x="42187" y="50458"/>
                  </a:lnTo>
                  <a:lnTo>
                    <a:pt x="42556" y="51104"/>
                  </a:lnTo>
                  <a:lnTo>
                    <a:pt x="42986" y="51688"/>
                  </a:lnTo>
                  <a:lnTo>
                    <a:pt x="43478" y="52242"/>
                  </a:lnTo>
                  <a:lnTo>
                    <a:pt x="44001" y="52765"/>
                  </a:lnTo>
                  <a:lnTo>
                    <a:pt x="44554" y="53226"/>
                  </a:lnTo>
                  <a:lnTo>
                    <a:pt x="45169" y="53656"/>
                  </a:lnTo>
                  <a:lnTo>
                    <a:pt x="45815" y="54025"/>
                  </a:lnTo>
                  <a:lnTo>
                    <a:pt x="46492" y="54302"/>
                  </a:lnTo>
                  <a:lnTo>
                    <a:pt x="47199" y="54548"/>
                  </a:lnTo>
                  <a:lnTo>
                    <a:pt x="47937" y="54732"/>
                  </a:lnTo>
                  <a:lnTo>
                    <a:pt x="48705" y="54855"/>
                  </a:lnTo>
                  <a:lnTo>
                    <a:pt x="49074" y="54855"/>
                  </a:lnTo>
                  <a:lnTo>
                    <a:pt x="49474" y="54886"/>
                  </a:lnTo>
                  <a:lnTo>
                    <a:pt x="49874" y="54855"/>
                  </a:lnTo>
                  <a:lnTo>
                    <a:pt x="50274" y="54855"/>
                  </a:lnTo>
                  <a:lnTo>
                    <a:pt x="51012" y="54732"/>
                  </a:lnTo>
                  <a:lnTo>
                    <a:pt x="51750" y="54548"/>
                  </a:lnTo>
                  <a:lnTo>
                    <a:pt x="52487" y="54302"/>
                  </a:lnTo>
                  <a:lnTo>
                    <a:pt x="53164" y="54025"/>
                  </a:lnTo>
                  <a:lnTo>
                    <a:pt x="53810" y="53656"/>
                  </a:lnTo>
                  <a:lnTo>
                    <a:pt x="54394" y="53226"/>
                  </a:lnTo>
                  <a:lnTo>
                    <a:pt x="54978" y="52765"/>
                  </a:lnTo>
                  <a:lnTo>
                    <a:pt x="55501" y="52242"/>
                  </a:lnTo>
                  <a:lnTo>
                    <a:pt x="55962" y="51688"/>
                  </a:lnTo>
                  <a:lnTo>
                    <a:pt x="56392" y="51104"/>
                  </a:lnTo>
                  <a:lnTo>
                    <a:pt x="56761" y="50458"/>
                  </a:lnTo>
                  <a:lnTo>
                    <a:pt x="57100" y="49782"/>
                  </a:lnTo>
                  <a:lnTo>
                    <a:pt x="57346" y="49075"/>
                  </a:lnTo>
                  <a:lnTo>
                    <a:pt x="57530" y="48337"/>
                  </a:lnTo>
                  <a:lnTo>
                    <a:pt x="57653" y="47599"/>
                  </a:lnTo>
                  <a:lnTo>
                    <a:pt x="61835" y="47599"/>
                  </a:lnTo>
                  <a:lnTo>
                    <a:pt x="62050" y="47568"/>
                  </a:lnTo>
                  <a:lnTo>
                    <a:pt x="62265" y="47507"/>
                  </a:lnTo>
                  <a:lnTo>
                    <a:pt x="62481" y="47384"/>
                  </a:lnTo>
                  <a:lnTo>
                    <a:pt x="62634" y="47261"/>
                  </a:lnTo>
                  <a:lnTo>
                    <a:pt x="62788" y="47076"/>
                  </a:lnTo>
                  <a:lnTo>
                    <a:pt x="62880" y="46892"/>
                  </a:lnTo>
                  <a:lnTo>
                    <a:pt x="62973" y="46676"/>
                  </a:lnTo>
                  <a:lnTo>
                    <a:pt x="62973" y="46430"/>
                  </a:lnTo>
                  <a:lnTo>
                    <a:pt x="62973" y="34685"/>
                  </a:lnTo>
                  <a:lnTo>
                    <a:pt x="62973" y="34223"/>
                  </a:lnTo>
                  <a:lnTo>
                    <a:pt x="62911" y="33762"/>
                  </a:lnTo>
                  <a:lnTo>
                    <a:pt x="62788" y="33332"/>
                  </a:lnTo>
                  <a:lnTo>
                    <a:pt x="62665" y="32901"/>
                  </a:lnTo>
                  <a:lnTo>
                    <a:pt x="62511" y="32501"/>
                  </a:lnTo>
                  <a:lnTo>
                    <a:pt x="62296" y="32102"/>
                  </a:lnTo>
                  <a:lnTo>
                    <a:pt x="62050" y="31733"/>
                  </a:lnTo>
                  <a:lnTo>
                    <a:pt x="61804" y="31394"/>
                  </a:lnTo>
                  <a:lnTo>
                    <a:pt x="61497" y="31056"/>
                  </a:lnTo>
                  <a:lnTo>
                    <a:pt x="61189" y="30749"/>
                  </a:lnTo>
                  <a:lnTo>
                    <a:pt x="60820" y="30503"/>
                  </a:lnTo>
                  <a:lnTo>
                    <a:pt x="60451" y="30257"/>
                  </a:lnTo>
                  <a:lnTo>
                    <a:pt x="60052" y="30042"/>
                  </a:lnTo>
                  <a:lnTo>
                    <a:pt x="59652" y="29857"/>
                  </a:lnTo>
                  <a:lnTo>
                    <a:pt x="59221" y="29703"/>
                  </a:lnTo>
                  <a:lnTo>
                    <a:pt x="58760" y="29611"/>
                  </a:lnTo>
                  <a:lnTo>
                    <a:pt x="48213" y="27643"/>
                  </a:lnTo>
                  <a:lnTo>
                    <a:pt x="45877" y="22908"/>
                  </a:lnTo>
                  <a:lnTo>
                    <a:pt x="45446" y="22078"/>
                  </a:lnTo>
                  <a:lnTo>
                    <a:pt x="44923" y="21278"/>
                  </a:lnTo>
                  <a:lnTo>
                    <a:pt x="44401" y="20540"/>
                  </a:lnTo>
                  <a:lnTo>
                    <a:pt x="43786" y="19833"/>
                  </a:lnTo>
                  <a:lnTo>
                    <a:pt x="43140" y="19157"/>
                  </a:lnTo>
                  <a:lnTo>
                    <a:pt x="42433" y="18542"/>
                  </a:lnTo>
                  <a:lnTo>
                    <a:pt x="41726" y="17988"/>
                  </a:lnTo>
                  <a:lnTo>
                    <a:pt x="40957" y="17465"/>
                  </a:lnTo>
                  <a:lnTo>
                    <a:pt x="40157" y="17004"/>
                  </a:lnTo>
                  <a:lnTo>
                    <a:pt x="39327" y="16604"/>
                  </a:lnTo>
                  <a:lnTo>
                    <a:pt x="38466" y="16236"/>
                  </a:lnTo>
                  <a:lnTo>
                    <a:pt x="37575" y="15959"/>
                  </a:lnTo>
                  <a:lnTo>
                    <a:pt x="36683" y="15713"/>
                  </a:lnTo>
                  <a:lnTo>
                    <a:pt x="35760" y="15559"/>
                  </a:lnTo>
                  <a:lnTo>
                    <a:pt x="34838" y="15467"/>
                  </a:lnTo>
                  <a:lnTo>
                    <a:pt x="33885" y="15436"/>
                  </a:lnTo>
                  <a:lnTo>
                    <a:pt x="16020" y="15436"/>
                  </a:lnTo>
                  <a:lnTo>
                    <a:pt x="15467" y="15528"/>
                  </a:lnTo>
                  <a:lnTo>
                    <a:pt x="14913" y="15651"/>
                  </a:lnTo>
                  <a:lnTo>
                    <a:pt x="14390" y="15805"/>
                  </a:lnTo>
                  <a:lnTo>
                    <a:pt x="13868" y="16020"/>
                  </a:lnTo>
                  <a:lnTo>
                    <a:pt x="13406" y="16297"/>
                  </a:lnTo>
                  <a:lnTo>
                    <a:pt x="12945" y="16574"/>
                  </a:lnTo>
                  <a:lnTo>
                    <a:pt x="12515" y="16912"/>
                  </a:lnTo>
                  <a:lnTo>
                    <a:pt x="12115" y="17281"/>
                  </a:lnTo>
                  <a:lnTo>
                    <a:pt x="11746" y="17681"/>
                  </a:lnTo>
                  <a:lnTo>
                    <a:pt x="11408" y="18111"/>
                  </a:lnTo>
                  <a:lnTo>
                    <a:pt x="11131" y="18572"/>
                  </a:lnTo>
                  <a:lnTo>
                    <a:pt x="10854" y="19064"/>
                  </a:lnTo>
                  <a:lnTo>
                    <a:pt x="10639" y="19587"/>
                  </a:lnTo>
                  <a:lnTo>
                    <a:pt x="10485" y="20110"/>
                  </a:lnTo>
                  <a:lnTo>
                    <a:pt x="10362" y="20694"/>
                  </a:lnTo>
                  <a:lnTo>
                    <a:pt x="9194" y="27520"/>
                  </a:lnTo>
                  <a:lnTo>
                    <a:pt x="7318" y="27520"/>
                  </a:lnTo>
                  <a:lnTo>
                    <a:pt x="7318" y="18757"/>
                  </a:lnTo>
                  <a:lnTo>
                    <a:pt x="7318" y="18203"/>
                  </a:lnTo>
                  <a:lnTo>
                    <a:pt x="7380" y="17681"/>
                  </a:lnTo>
                  <a:lnTo>
                    <a:pt x="7441" y="17127"/>
                  </a:lnTo>
                  <a:lnTo>
                    <a:pt x="7534" y="16604"/>
                  </a:lnTo>
                  <a:lnTo>
                    <a:pt x="7657" y="16113"/>
                  </a:lnTo>
                  <a:lnTo>
                    <a:pt x="7780" y="15590"/>
                  </a:lnTo>
                  <a:lnTo>
                    <a:pt x="7964" y="15098"/>
                  </a:lnTo>
                  <a:lnTo>
                    <a:pt x="8149" y="14606"/>
                  </a:lnTo>
                  <a:lnTo>
                    <a:pt x="8364" y="14145"/>
                  </a:lnTo>
                  <a:lnTo>
                    <a:pt x="8610" y="13683"/>
                  </a:lnTo>
                  <a:lnTo>
                    <a:pt x="8856" y="13253"/>
                  </a:lnTo>
                  <a:lnTo>
                    <a:pt x="9132" y="12822"/>
                  </a:lnTo>
                  <a:lnTo>
                    <a:pt x="9440" y="12392"/>
                  </a:lnTo>
                  <a:lnTo>
                    <a:pt x="9747" y="11992"/>
                  </a:lnTo>
                  <a:lnTo>
                    <a:pt x="10086" y="11593"/>
                  </a:lnTo>
                  <a:lnTo>
                    <a:pt x="10424" y="11224"/>
                  </a:lnTo>
                  <a:lnTo>
                    <a:pt x="10793" y="10885"/>
                  </a:lnTo>
                  <a:lnTo>
                    <a:pt x="11193" y="10547"/>
                  </a:lnTo>
                  <a:lnTo>
                    <a:pt x="11592" y="10240"/>
                  </a:lnTo>
                  <a:lnTo>
                    <a:pt x="12023" y="9932"/>
                  </a:lnTo>
                  <a:lnTo>
                    <a:pt x="12453" y="9655"/>
                  </a:lnTo>
                  <a:lnTo>
                    <a:pt x="12884" y="9409"/>
                  </a:lnTo>
                  <a:lnTo>
                    <a:pt x="13345" y="9163"/>
                  </a:lnTo>
                  <a:lnTo>
                    <a:pt x="13806" y="8948"/>
                  </a:lnTo>
                  <a:lnTo>
                    <a:pt x="14298" y="8764"/>
                  </a:lnTo>
                  <a:lnTo>
                    <a:pt x="14790" y="8579"/>
                  </a:lnTo>
                  <a:lnTo>
                    <a:pt x="15313" y="8456"/>
                  </a:lnTo>
                  <a:lnTo>
                    <a:pt x="15805" y="8333"/>
                  </a:lnTo>
                  <a:lnTo>
                    <a:pt x="16328" y="8241"/>
                  </a:lnTo>
                  <a:lnTo>
                    <a:pt x="16881" y="8179"/>
                  </a:lnTo>
                  <a:lnTo>
                    <a:pt x="17404" y="8118"/>
                  </a:lnTo>
                  <a:lnTo>
                    <a:pt x="35145" y="8118"/>
                  </a:lnTo>
                  <a:lnTo>
                    <a:pt x="35268" y="8548"/>
                  </a:lnTo>
                  <a:lnTo>
                    <a:pt x="35422" y="8979"/>
                  </a:lnTo>
                  <a:lnTo>
                    <a:pt x="35607" y="9409"/>
                  </a:lnTo>
                  <a:lnTo>
                    <a:pt x="35853" y="9778"/>
                  </a:lnTo>
                  <a:lnTo>
                    <a:pt x="36099" y="10147"/>
                  </a:lnTo>
                  <a:lnTo>
                    <a:pt x="36375" y="10516"/>
                  </a:lnTo>
                  <a:lnTo>
                    <a:pt x="36683" y="10824"/>
                  </a:lnTo>
                  <a:lnTo>
                    <a:pt x="37021" y="11131"/>
                  </a:lnTo>
                  <a:lnTo>
                    <a:pt x="37359" y="11408"/>
                  </a:lnTo>
                  <a:lnTo>
                    <a:pt x="37759" y="11623"/>
                  </a:lnTo>
                  <a:lnTo>
                    <a:pt x="38159" y="11839"/>
                  </a:lnTo>
                  <a:lnTo>
                    <a:pt x="38589" y="12023"/>
                  </a:lnTo>
                  <a:lnTo>
                    <a:pt x="39020" y="12146"/>
                  </a:lnTo>
                  <a:lnTo>
                    <a:pt x="39450" y="12238"/>
                  </a:lnTo>
                  <a:lnTo>
                    <a:pt x="39911" y="12300"/>
                  </a:lnTo>
                  <a:lnTo>
                    <a:pt x="40403" y="12330"/>
                  </a:lnTo>
                  <a:lnTo>
                    <a:pt x="43847" y="12330"/>
                  </a:lnTo>
                  <a:lnTo>
                    <a:pt x="43847" y="12761"/>
                  </a:lnTo>
                  <a:lnTo>
                    <a:pt x="43878" y="13007"/>
                  </a:lnTo>
                  <a:lnTo>
                    <a:pt x="43939" y="13222"/>
                  </a:lnTo>
                  <a:lnTo>
                    <a:pt x="44062" y="13407"/>
                  </a:lnTo>
                  <a:lnTo>
                    <a:pt x="44185" y="13591"/>
                  </a:lnTo>
                  <a:lnTo>
                    <a:pt x="44370" y="13714"/>
                  </a:lnTo>
                  <a:lnTo>
                    <a:pt x="44554" y="13837"/>
                  </a:lnTo>
                  <a:lnTo>
                    <a:pt x="44770" y="13899"/>
                  </a:lnTo>
                  <a:lnTo>
                    <a:pt x="45016" y="13929"/>
                  </a:lnTo>
                  <a:lnTo>
                    <a:pt x="45231" y="13899"/>
                  </a:lnTo>
                  <a:lnTo>
                    <a:pt x="45446" y="13837"/>
                  </a:lnTo>
                  <a:lnTo>
                    <a:pt x="45631" y="13714"/>
                  </a:lnTo>
                  <a:lnTo>
                    <a:pt x="45815" y="13591"/>
                  </a:lnTo>
                  <a:lnTo>
                    <a:pt x="45969" y="13407"/>
                  </a:lnTo>
                  <a:lnTo>
                    <a:pt x="46061" y="13222"/>
                  </a:lnTo>
                  <a:lnTo>
                    <a:pt x="46123" y="13007"/>
                  </a:lnTo>
                  <a:lnTo>
                    <a:pt x="46153" y="12761"/>
                  </a:lnTo>
                  <a:lnTo>
                    <a:pt x="46153" y="11193"/>
                  </a:lnTo>
                  <a:lnTo>
                    <a:pt x="46153" y="10855"/>
                  </a:lnTo>
                  <a:lnTo>
                    <a:pt x="50089" y="10855"/>
                  </a:lnTo>
                  <a:lnTo>
                    <a:pt x="50335" y="10824"/>
                  </a:lnTo>
                  <a:lnTo>
                    <a:pt x="50550" y="10762"/>
                  </a:lnTo>
                  <a:lnTo>
                    <a:pt x="50735" y="10639"/>
                  </a:lnTo>
                  <a:lnTo>
                    <a:pt x="50919" y="10516"/>
                  </a:lnTo>
                  <a:lnTo>
                    <a:pt x="51042" y="10332"/>
                  </a:lnTo>
                  <a:lnTo>
                    <a:pt x="51165" y="10147"/>
                  </a:lnTo>
                  <a:lnTo>
                    <a:pt x="51227" y="9932"/>
                  </a:lnTo>
                  <a:lnTo>
                    <a:pt x="51258" y="9686"/>
                  </a:lnTo>
                  <a:lnTo>
                    <a:pt x="51227" y="9471"/>
                  </a:lnTo>
                  <a:lnTo>
                    <a:pt x="51165" y="9256"/>
                  </a:lnTo>
                  <a:lnTo>
                    <a:pt x="51042" y="9040"/>
                  </a:lnTo>
                  <a:lnTo>
                    <a:pt x="50919" y="8887"/>
                  </a:lnTo>
                  <a:lnTo>
                    <a:pt x="50735" y="8733"/>
                  </a:lnTo>
                  <a:lnTo>
                    <a:pt x="50550" y="8641"/>
                  </a:lnTo>
                  <a:lnTo>
                    <a:pt x="50335" y="8579"/>
                  </a:lnTo>
                  <a:lnTo>
                    <a:pt x="50089" y="8548"/>
                  </a:lnTo>
                  <a:lnTo>
                    <a:pt x="46153" y="8548"/>
                  </a:lnTo>
                  <a:lnTo>
                    <a:pt x="46153" y="5381"/>
                  </a:lnTo>
                  <a:lnTo>
                    <a:pt x="50089" y="5381"/>
                  </a:lnTo>
                  <a:lnTo>
                    <a:pt x="50335" y="5351"/>
                  </a:lnTo>
                  <a:lnTo>
                    <a:pt x="50550" y="5289"/>
                  </a:lnTo>
                  <a:lnTo>
                    <a:pt x="50735" y="5197"/>
                  </a:lnTo>
                  <a:lnTo>
                    <a:pt x="50919" y="5043"/>
                  </a:lnTo>
                  <a:lnTo>
                    <a:pt x="51042" y="4889"/>
                  </a:lnTo>
                  <a:lnTo>
                    <a:pt x="51165" y="4674"/>
                  </a:lnTo>
                  <a:lnTo>
                    <a:pt x="51227" y="4459"/>
                  </a:lnTo>
                  <a:lnTo>
                    <a:pt x="51258" y="4244"/>
                  </a:lnTo>
                  <a:lnTo>
                    <a:pt x="51227" y="3998"/>
                  </a:lnTo>
                  <a:lnTo>
                    <a:pt x="51165" y="3782"/>
                  </a:lnTo>
                  <a:lnTo>
                    <a:pt x="51042" y="3598"/>
                  </a:lnTo>
                  <a:lnTo>
                    <a:pt x="50919" y="3413"/>
                  </a:lnTo>
                  <a:lnTo>
                    <a:pt x="50735" y="3290"/>
                  </a:lnTo>
                  <a:lnTo>
                    <a:pt x="50550" y="3167"/>
                  </a:lnTo>
                  <a:lnTo>
                    <a:pt x="50335" y="3106"/>
                  </a:lnTo>
                  <a:lnTo>
                    <a:pt x="50089" y="3075"/>
                  </a:lnTo>
                  <a:lnTo>
                    <a:pt x="46153" y="3075"/>
                  </a:lnTo>
                  <a:lnTo>
                    <a:pt x="46153" y="2737"/>
                  </a:lnTo>
                  <a:lnTo>
                    <a:pt x="46153" y="1169"/>
                  </a:lnTo>
                  <a:lnTo>
                    <a:pt x="46123" y="923"/>
                  </a:lnTo>
                  <a:lnTo>
                    <a:pt x="46061" y="708"/>
                  </a:lnTo>
                  <a:lnTo>
                    <a:pt x="45969" y="523"/>
                  </a:lnTo>
                  <a:lnTo>
                    <a:pt x="45815" y="339"/>
                  </a:lnTo>
                  <a:lnTo>
                    <a:pt x="45631" y="216"/>
                  </a:lnTo>
                  <a:lnTo>
                    <a:pt x="45446" y="93"/>
                  </a:lnTo>
                  <a:lnTo>
                    <a:pt x="45231" y="31"/>
                  </a:lnTo>
                  <a:lnTo>
                    <a:pt x="450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9"/>
            <p:cNvSpPr/>
            <p:nvPr/>
          </p:nvSpPr>
          <p:spPr>
            <a:xfrm>
              <a:off x="2551143" y="1689644"/>
              <a:ext cx="100295" cy="55692"/>
            </a:xfrm>
            <a:custGeom>
              <a:rect b="b" l="l" r="r" t="t"/>
              <a:pathLst>
                <a:path extrusionOk="0" h="6489" w="11686">
                  <a:moveTo>
                    <a:pt x="10547" y="1"/>
                  </a:moveTo>
                  <a:lnTo>
                    <a:pt x="10332" y="31"/>
                  </a:lnTo>
                  <a:lnTo>
                    <a:pt x="10117" y="93"/>
                  </a:lnTo>
                  <a:lnTo>
                    <a:pt x="9902" y="185"/>
                  </a:lnTo>
                  <a:lnTo>
                    <a:pt x="9717" y="339"/>
                  </a:lnTo>
                  <a:lnTo>
                    <a:pt x="6827" y="3229"/>
                  </a:lnTo>
                  <a:lnTo>
                    <a:pt x="5904" y="769"/>
                  </a:lnTo>
                  <a:lnTo>
                    <a:pt x="5843" y="646"/>
                  </a:lnTo>
                  <a:lnTo>
                    <a:pt x="5781" y="523"/>
                  </a:lnTo>
                  <a:lnTo>
                    <a:pt x="5597" y="308"/>
                  </a:lnTo>
                  <a:lnTo>
                    <a:pt x="5351" y="154"/>
                  </a:lnTo>
                  <a:lnTo>
                    <a:pt x="5228" y="93"/>
                  </a:lnTo>
                  <a:lnTo>
                    <a:pt x="5074" y="31"/>
                  </a:lnTo>
                  <a:lnTo>
                    <a:pt x="4797" y="31"/>
                  </a:lnTo>
                  <a:lnTo>
                    <a:pt x="4521" y="62"/>
                  </a:lnTo>
                  <a:lnTo>
                    <a:pt x="4244" y="185"/>
                  </a:lnTo>
                  <a:lnTo>
                    <a:pt x="4121" y="247"/>
                  </a:lnTo>
                  <a:lnTo>
                    <a:pt x="4029" y="370"/>
                  </a:lnTo>
                  <a:lnTo>
                    <a:pt x="339" y="4059"/>
                  </a:lnTo>
                  <a:lnTo>
                    <a:pt x="185" y="4213"/>
                  </a:lnTo>
                  <a:lnTo>
                    <a:pt x="93" y="4428"/>
                  </a:lnTo>
                  <a:lnTo>
                    <a:pt x="1" y="4644"/>
                  </a:lnTo>
                  <a:lnTo>
                    <a:pt x="1" y="4859"/>
                  </a:lnTo>
                  <a:lnTo>
                    <a:pt x="1" y="5074"/>
                  </a:lnTo>
                  <a:lnTo>
                    <a:pt x="93" y="5289"/>
                  </a:lnTo>
                  <a:lnTo>
                    <a:pt x="185" y="5505"/>
                  </a:lnTo>
                  <a:lnTo>
                    <a:pt x="339" y="5658"/>
                  </a:lnTo>
                  <a:lnTo>
                    <a:pt x="523" y="5812"/>
                  </a:lnTo>
                  <a:lnTo>
                    <a:pt x="708" y="5935"/>
                  </a:lnTo>
                  <a:lnTo>
                    <a:pt x="923" y="5996"/>
                  </a:lnTo>
                  <a:lnTo>
                    <a:pt x="1354" y="5996"/>
                  </a:lnTo>
                  <a:lnTo>
                    <a:pt x="1569" y="5935"/>
                  </a:lnTo>
                  <a:lnTo>
                    <a:pt x="1784" y="5812"/>
                  </a:lnTo>
                  <a:lnTo>
                    <a:pt x="1969" y="5658"/>
                  </a:lnTo>
                  <a:lnTo>
                    <a:pt x="4367" y="3260"/>
                  </a:lnTo>
                  <a:lnTo>
                    <a:pt x="5289" y="5720"/>
                  </a:lnTo>
                  <a:lnTo>
                    <a:pt x="5351" y="5843"/>
                  </a:lnTo>
                  <a:lnTo>
                    <a:pt x="5412" y="5966"/>
                  </a:lnTo>
                  <a:lnTo>
                    <a:pt x="5597" y="6181"/>
                  </a:lnTo>
                  <a:lnTo>
                    <a:pt x="5843" y="6365"/>
                  </a:lnTo>
                  <a:lnTo>
                    <a:pt x="5966" y="6396"/>
                  </a:lnTo>
                  <a:lnTo>
                    <a:pt x="6120" y="6458"/>
                  </a:lnTo>
                  <a:lnTo>
                    <a:pt x="6366" y="6488"/>
                  </a:lnTo>
                  <a:lnTo>
                    <a:pt x="6581" y="6458"/>
                  </a:lnTo>
                  <a:lnTo>
                    <a:pt x="6796" y="6396"/>
                  </a:lnTo>
                  <a:lnTo>
                    <a:pt x="6981" y="6273"/>
                  </a:lnTo>
                  <a:lnTo>
                    <a:pt x="7165" y="6150"/>
                  </a:lnTo>
                  <a:lnTo>
                    <a:pt x="11347" y="1968"/>
                  </a:lnTo>
                  <a:lnTo>
                    <a:pt x="11501" y="1784"/>
                  </a:lnTo>
                  <a:lnTo>
                    <a:pt x="11593" y="1569"/>
                  </a:lnTo>
                  <a:lnTo>
                    <a:pt x="11654" y="1353"/>
                  </a:lnTo>
                  <a:lnTo>
                    <a:pt x="11685" y="1138"/>
                  </a:lnTo>
                  <a:lnTo>
                    <a:pt x="11654" y="923"/>
                  </a:lnTo>
                  <a:lnTo>
                    <a:pt x="11593" y="708"/>
                  </a:lnTo>
                  <a:lnTo>
                    <a:pt x="11501" y="523"/>
                  </a:lnTo>
                  <a:lnTo>
                    <a:pt x="11347" y="339"/>
                  </a:lnTo>
                  <a:lnTo>
                    <a:pt x="11162" y="185"/>
                  </a:lnTo>
                  <a:lnTo>
                    <a:pt x="10978" y="93"/>
                  </a:lnTo>
                  <a:lnTo>
                    <a:pt x="10763" y="31"/>
                  </a:lnTo>
                  <a:lnTo>
                    <a:pt x="10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8" name="Google Shape;448;p29"/>
          <p:cNvSpPr/>
          <p:nvPr/>
        </p:nvSpPr>
        <p:spPr>
          <a:xfrm>
            <a:off x="4713238" y="1014150"/>
            <a:ext cx="599700" cy="549600"/>
          </a:xfrm>
          <a:prstGeom prst="wedgeRoundRectCallout">
            <a:avLst>
              <a:gd fmla="val -80738" name="adj1"/>
              <a:gd fmla="val 103862" name="adj2"/>
              <a:gd fmla="val 0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9" name="Google Shape;449;p29"/>
          <p:cNvGrpSpPr/>
          <p:nvPr/>
        </p:nvGrpSpPr>
        <p:grpSpPr>
          <a:xfrm>
            <a:off x="4808147" y="1106514"/>
            <a:ext cx="409889" cy="364182"/>
            <a:chOff x="2332650" y="1395150"/>
            <a:chExt cx="540466" cy="471068"/>
          </a:xfrm>
        </p:grpSpPr>
        <p:sp>
          <p:nvSpPr>
            <p:cNvPr id="450" name="Google Shape;450;p29"/>
            <p:cNvSpPr/>
            <p:nvPr/>
          </p:nvSpPr>
          <p:spPr>
            <a:xfrm>
              <a:off x="2716864" y="1755091"/>
              <a:ext cx="80761" cy="80761"/>
            </a:xfrm>
            <a:custGeom>
              <a:rect b="b" l="l" r="r" t="t"/>
              <a:pathLst>
                <a:path extrusionOk="0" h="9410" w="9410">
                  <a:moveTo>
                    <a:pt x="4951" y="2306"/>
                  </a:moveTo>
                  <a:lnTo>
                    <a:pt x="5197" y="2368"/>
                  </a:lnTo>
                  <a:lnTo>
                    <a:pt x="5443" y="2429"/>
                  </a:lnTo>
                  <a:lnTo>
                    <a:pt x="5658" y="2491"/>
                  </a:lnTo>
                  <a:lnTo>
                    <a:pt x="5874" y="2583"/>
                  </a:lnTo>
                  <a:lnTo>
                    <a:pt x="6058" y="2706"/>
                  </a:lnTo>
                  <a:lnTo>
                    <a:pt x="6243" y="2860"/>
                  </a:lnTo>
                  <a:lnTo>
                    <a:pt x="6427" y="3013"/>
                  </a:lnTo>
                  <a:lnTo>
                    <a:pt x="6581" y="3198"/>
                  </a:lnTo>
                  <a:lnTo>
                    <a:pt x="6704" y="3382"/>
                  </a:lnTo>
                  <a:lnTo>
                    <a:pt x="6827" y="3567"/>
                  </a:lnTo>
                  <a:lnTo>
                    <a:pt x="6919" y="3782"/>
                  </a:lnTo>
                  <a:lnTo>
                    <a:pt x="7011" y="3997"/>
                  </a:lnTo>
                  <a:lnTo>
                    <a:pt x="7073" y="4213"/>
                  </a:lnTo>
                  <a:lnTo>
                    <a:pt x="7103" y="4459"/>
                  </a:lnTo>
                  <a:lnTo>
                    <a:pt x="7134" y="4705"/>
                  </a:lnTo>
                  <a:lnTo>
                    <a:pt x="7103" y="4951"/>
                  </a:lnTo>
                  <a:lnTo>
                    <a:pt x="7073" y="5197"/>
                  </a:lnTo>
                  <a:lnTo>
                    <a:pt x="7011" y="5412"/>
                  </a:lnTo>
                  <a:lnTo>
                    <a:pt x="6919" y="5658"/>
                  </a:lnTo>
                  <a:lnTo>
                    <a:pt x="6827" y="5842"/>
                  </a:lnTo>
                  <a:lnTo>
                    <a:pt x="6704" y="6058"/>
                  </a:lnTo>
                  <a:lnTo>
                    <a:pt x="6581" y="6242"/>
                  </a:lnTo>
                  <a:lnTo>
                    <a:pt x="6427" y="6427"/>
                  </a:lnTo>
                  <a:lnTo>
                    <a:pt x="6243" y="6580"/>
                  </a:lnTo>
                  <a:lnTo>
                    <a:pt x="6058" y="6703"/>
                  </a:lnTo>
                  <a:lnTo>
                    <a:pt x="5874" y="6826"/>
                  </a:lnTo>
                  <a:lnTo>
                    <a:pt x="5658" y="6919"/>
                  </a:lnTo>
                  <a:lnTo>
                    <a:pt x="5443" y="7011"/>
                  </a:lnTo>
                  <a:lnTo>
                    <a:pt x="5197" y="7072"/>
                  </a:lnTo>
                  <a:lnTo>
                    <a:pt x="4951" y="7103"/>
                  </a:lnTo>
                  <a:lnTo>
                    <a:pt x="4459" y="7103"/>
                  </a:lnTo>
                  <a:lnTo>
                    <a:pt x="4244" y="7072"/>
                  </a:lnTo>
                  <a:lnTo>
                    <a:pt x="3998" y="7011"/>
                  </a:lnTo>
                  <a:lnTo>
                    <a:pt x="3783" y="6919"/>
                  </a:lnTo>
                  <a:lnTo>
                    <a:pt x="3567" y="6826"/>
                  </a:lnTo>
                  <a:lnTo>
                    <a:pt x="3383" y="6703"/>
                  </a:lnTo>
                  <a:lnTo>
                    <a:pt x="3198" y="6580"/>
                  </a:lnTo>
                  <a:lnTo>
                    <a:pt x="3014" y="6427"/>
                  </a:lnTo>
                  <a:lnTo>
                    <a:pt x="2860" y="6242"/>
                  </a:lnTo>
                  <a:lnTo>
                    <a:pt x="2706" y="6058"/>
                  </a:lnTo>
                  <a:lnTo>
                    <a:pt x="2614" y="5842"/>
                  </a:lnTo>
                  <a:lnTo>
                    <a:pt x="2491" y="5658"/>
                  </a:lnTo>
                  <a:lnTo>
                    <a:pt x="2430" y="5412"/>
                  </a:lnTo>
                  <a:lnTo>
                    <a:pt x="2368" y="5197"/>
                  </a:lnTo>
                  <a:lnTo>
                    <a:pt x="2307" y="4951"/>
                  </a:lnTo>
                  <a:lnTo>
                    <a:pt x="2307" y="4705"/>
                  </a:lnTo>
                  <a:lnTo>
                    <a:pt x="2307" y="4459"/>
                  </a:lnTo>
                  <a:lnTo>
                    <a:pt x="2368" y="4213"/>
                  </a:lnTo>
                  <a:lnTo>
                    <a:pt x="2430" y="3997"/>
                  </a:lnTo>
                  <a:lnTo>
                    <a:pt x="2491" y="3782"/>
                  </a:lnTo>
                  <a:lnTo>
                    <a:pt x="2614" y="3567"/>
                  </a:lnTo>
                  <a:lnTo>
                    <a:pt x="2706" y="3382"/>
                  </a:lnTo>
                  <a:lnTo>
                    <a:pt x="2860" y="3198"/>
                  </a:lnTo>
                  <a:lnTo>
                    <a:pt x="3014" y="3013"/>
                  </a:lnTo>
                  <a:lnTo>
                    <a:pt x="3198" y="2860"/>
                  </a:lnTo>
                  <a:lnTo>
                    <a:pt x="3383" y="2706"/>
                  </a:lnTo>
                  <a:lnTo>
                    <a:pt x="3567" y="2583"/>
                  </a:lnTo>
                  <a:lnTo>
                    <a:pt x="3783" y="2491"/>
                  </a:lnTo>
                  <a:lnTo>
                    <a:pt x="3998" y="2429"/>
                  </a:lnTo>
                  <a:lnTo>
                    <a:pt x="4244" y="2368"/>
                  </a:lnTo>
                  <a:lnTo>
                    <a:pt x="4459" y="2306"/>
                  </a:lnTo>
                  <a:close/>
                  <a:moveTo>
                    <a:pt x="4705" y="0"/>
                  </a:moveTo>
                  <a:lnTo>
                    <a:pt x="4244" y="31"/>
                  </a:lnTo>
                  <a:lnTo>
                    <a:pt x="3752" y="92"/>
                  </a:lnTo>
                  <a:lnTo>
                    <a:pt x="3321" y="215"/>
                  </a:lnTo>
                  <a:lnTo>
                    <a:pt x="2891" y="369"/>
                  </a:lnTo>
                  <a:lnTo>
                    <a:pt x="2461" y="584"/>
                  </a:lnTo>
                  <a:lnTo>
                    <a:pt x="2092" y="800"/>
                  </a:lnTo>
                  <a:lnTo>
                    <a:pt x="1723" y="1076"/>
                  </a:lnTo>
                  <a:lnTo>
                    <a:pt x="1384" y="1384"/>
                  </a:lnTo>
                  <a:lnTo>
                    <a:pt x="1077" y="1722"/>
                  </a:lnTo>
                  <a:lnTo>
                    <a:pt x="800" y="2091"/>
                  </a:lnTo>
                  <a:lnTo>
                    <a:pt x="585" y="2460"/>
                  </a:lnTo>
                  <a:lnTo>
                    <a:pt x="370" y="2890"/>
                  </a:lnTo>
                  <a:lnTo>
                    <a:pt x="216" y="3321"/>
                  </a:lnTo>
                  <a:lnTo>
                    <a:pt x="93" y="3751"/>
                  </a:lnTo>
                  <a:lnTo>
                    <a:pt x="31" y="4243"/>
                  </a:lnTo>
                  <a:lnTo>
                    <a:pt x="1" y="4705"/>
                  </a:lnTo>
                  <a:lnTo>
                    <a:pt x="31" y="5197"/>
                  </a:lnTo>
                  <a:lnTo>
                    <a:pt x="93" y="5658"/>
                  </a:lnTo>
                  <a:lnTo>
                    <a:pt x="216" y="6119"/>
                  </a:lnTo>
                  <a:lnTo>
                    <a:pt x="370" y="6550"/>
                  </a:lnTo>
                  <a:lnTo>
                    <a:pt x="585" y="6949"/>
                  </a:lnTo>
                  <a:lnTo>
                    <a:pt x="800" y="7349"/>
                  </a:lnTo>
                  <a:lnTo>
                    <a:pt x="1077" y="7687"/>
                  </a:lnTo>
                  <a:lnTo>
                    <a:pt x="1384" y="8025"/>
                  </a:lnTo>
                  <a:lnTo>
                    <a:pt x="1723" y="8333"/>
                  </a:lnTo>
                  <a:lnTo>
                    <a:pt x="2092" y="8610"/>
                  </a:lnTo>
                  <a:lnTo>
                    <a:pt x="2461" y="8856"/>
                  </a:lnTo>
                  <a:lnTo>
                    <a:pt x="2891" y="9040"/>
                  </a:lnTo>
                  <a:lnTo>
                    <a:pt x="3321" y="9194"/>
                  </a:lnTo>
                  <a:lnTo>
                    <a:pt x="3752" y="9317"/>
                  </a:lnTo>
                  <a:lnTo>
                    <a:pt x="4244" y="9378"/>
                  </a:lnTo>
                  <a:lnTo>
                    <a:pt x="4705" y="9409"/>
                  </a:lnTo>
                  <a:lnTo>
                    <a:pt x="5197" y="9378"/>
                  </a:lnTo>
                  <a:lnTo>
                    <a:pt x="5658" y="9317"/>
                  </a:lnTo>
                  <a:lnTo>
                    <a:pt x="6120" y="9194"/>
                  </a:lnTo>
                  <a:lnTo>
                    <a:pt x="6550" y="9040"/>
                  </a:lnTo>
                  <a:lnTo>
                    <a:pt x="6950" y="8856"/>
                  </a:lnTo>
                  <a:lnTo>
                    <a:pt x="7349" y="8610"/>
                  </a:lnTo>
                  <a:lnTo>
                    <a:pt x="7718" y="8333"/>
                  </a:lnTo>
                  <a:lnTo>
                    <a:pt x="8026" y="8025"/>
                  </a:lnTo>
                  <a:lnTo>
                    <a:pt x="8333" y="7687"/>
                  </a:lnTo>
                  <a:lnTo>
                    <a:pt x="8610" y="7349"/>
                  </a:lnTo>
                  <a:lnTo>
                    <a:pt x="8856" y="6949"/>
                  </a:lnTo>
                  <a:lnTo>
                    <a:pt x="9041" y="6550"/>
                  </a:lnTo>
                  <a:lnTo>
                    <a:pt x="9194" y="6119"/>
                  </a:lnTo>
                  <a:lnTo>
                    <a:pt x="9317" y="5658"/>
                  </a:lnTo>
                  <a:lnTo>
                    <a:pt x="9379" y="5197"/>
                  </a:lnTo>
                  <a:lnTo>
                    <a:pt x="9410" y="4705"/>
                  </a:lnTo>
                  <a:lnTo>
                    <a:pt x="9379" y="4243"/>
                  </a:lnTo>
                  <a:lnTo>
                    <a:pt x="9317" y="3751"/>
                  </a:lnTo>
                  <a:lnTo>
                    <a:pt x="9194" y="3321"/>
                  </a:lnTo>
                  <a:lnTo>
                    <a:pt x="9041" y="2890"/>
                  </a:lnTo>
                  <a:lnTo>
                    <a:pt x="8856" y="2460"/>
                  </a:lnTo>
                  <a:lnTo>
                    <a:pt x="8610" y="2091"/>
                  </a:lnTo>
                  <a:lnTo>
                    <a:pt x="8333" y="1722"/>
                  </a:lnTo>
                  <a:lnTo>
                    <a:pt x="8026" y="1384"/>
                  </a:lnTo>
                  <a:lnTo>
                    <a:pt x="7718" y="1076"/>
                  </a:lnTo>
                  <a:lnTo>
                    <a:pt x="7349" y="800"/>
                  </a:lnTo>
                  <a:lnTo>
                    <a:pt x="6950" y="584"/>
                  </a:lnTo>
                  <a:lnTo>
                    <a:pt x="6550" y="369"/>
                  </a:lnTo>
                  <a:lnTo>
                    <a:pt x="6120" y="215"/>
                  </a:lnTo>
                  <a:lnTo>
                    <a:pt x="5658" y="92"/>
                  </a:lnTo>
                  <a:lnTo>
                    <a:pt x="5197" y="31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9"/>
            <p:cNvSpPr/>
            <p:nvPr/>
          </p:nvSpPr>
          <p:spPr>
            <a:xfrm>
              <a:off x="2404955" y="1755091"/>
              <a:ext cx="80495" cy="80761"/>
            </a:xfrm>
            <a:custGeom>
              <a:rect b="b" l="l" r="r" t="t"/>
              <a:pathLst>
                <a:path extrusionOk="0" h="9410" w="9379">
                  <a:moveTo>
                    <a:pt x="4920" y="2306"/>
                  </a:moveTo>
                  <a:lnTo>
                    <a:pt x="5166" y="2368"/>
                  </a:lnTo>
                  <a:lnTo>
                    <a:pt x="5412" y="2429"/>
                  </a:lnTo>
                  <a:lnTo>
                    <a:pt x="5627" y="2491"/>
                  </a:lnTo>
                  <a:lnTo>
                    <a:pt x="5842" y="2583"/>
                  </a:lnTo>
                  <a:lnTo>
                    <a:pt x="6027" y="2706"/>
                  </a:lnTo>
                  <a:lnTo>
                    <a:pt x="6211" y="2860"/>
                  </a:lnTo>
                  <a:lnTo>
                    <a:pt x="6396" y="3013"/>
                  </a:lnTo>
                  <a:lnTo>
                    <a:pt x="6550" y="3198"/>
                  </a:lnTo>
                  <a:lnTo>
                    <a:pt x="6673" y="3382"/>
                  </a:lnTo>
                  <a:lnTo>
                    <a:pt x="6796" y="3567"/>
                  </a:lnTo>
                  <a:lnTo>
                    <a:pt x="6919" y="3782"/>
                  </a:lnTo>
                  <a:lnTo>
                    <a:pt x="6980" y="3997"/>
                  </a:lnTo>
                  <a:lnTo>
                    <a:pt x="7042" y="4213"/>
                  </a:lnTo>
                  <a:lnTo>
                    <a:pt x="7072" y="4459"/>
                  </a:lnTo>
                  <a:lnTo>
                    <a:pt x="7103" y="4705"/>
                  </a:lnTo>
                  <a:lnTo>
                    <a:pt x="7072" y="4951"/>
                  </a:lnTo>
                  <a:lnTo>
                    <a:pt x="7042" y="5197"/>
                  </a:lnTo>
                  <a:lnTo>
                    <a:pt x="6980" y="5412"/>
                  </a:lnTo>
                  <a:lnTo>
                    <a:pt x="6919" y="5658"/>
                  </a:lnTo>
                  <a:lnTo>
                    <a:pt x="6796" y="5842"/>
                  </a:lnTo>
                  <a:lnTo>
                    <a:pt x="6673" y="6058"/>
                  </a:lnTo>
                  <a:lnTo>
                    <a:pt x="6550" y="6242"/>
                  </a:lnTo>
                  <a:lnTo>
                    <a:pt x="6396" y="6427"/>
                  </a:lnTo>
                  <a:lnTo>
                    <a:pt x="6211" y="6580"/>
                  </a:lnTo>
                  <a:lnTo>
                    <a:pt x="6027" y="6703"/>
                  </a:lnTo>
                  <a:lnTo>
                    <a:pt x="5842" y="6826"/>
                  </a:lnTo>
                  <a:lnTo>
                    <a:pt x="5627" y="6919"/>
                  </a:lnTo>
                  <a:lnTo>
                    <a:pt x="5412" y="7011"/>
                  </a:lnTo>
                  <a:lnTo>
                    <a:pt x="5166" y="7072"/>
                  </a:lnTo>
                  <a:lnTo>
                    <a:pt x="4920" y="7103"/>
                  </a:lnTo>
                  <a:lnTo>
                    <a:pt x="4459" y="7103"/>
                  </a:lnTo>
                  <a:lnTo>
                    <a:pt x="4213" y="7072"/>
                  </a:lnTo>
                  <a:lnTo>
                    <a:pt x="3967" y="7011"/>
                  </a:lnTo>
                  <a:lnTo>
                    <a:pt x="3752" y="6919"/>
                  </a:lnTo>
                  <a:lnTo>
                    <a:pt x="3536" y="6826"/>
                  </a:lnTo>
                  <a:lnTo>
                    <a:pt x="3352" y="6703"/>
                  </a:lnTo>
                  <a:lnTo>
                    <a:pt x="3167" y="6580"/>
                  </a:lnTo>
                  <a:lnTo>
                    <a:pt x="2983" y="6427"/>
                  </a:lnTo>
                  <a:lnTo>
                    <a:pt x="2829" y="6242"/>
                  </a:lnTo>
                  <a:lnTo>
                    <a:pt x="2706" y="6058"/>
                  </a:lnTo>
                  <a:lnTo>
                    <a:pt x="2583" y="5842"/>
                  </a:lnTo>
                  <a:lnTo>
                    <a:pt x="2460" y="5658"/>
                  </a:lnTo>
                  <a:lnTo>
                    <a:pt x="2399" y="5412"/>
                  </a:lnTo>
                  <a:lnTo>
                    <a:pt x="2337" y="5197"/>
                  </a:lnTo>
                  <a:lnTo>
                    <a:pt x="2306" y="4951"/>
                  </a:lnTo>
                  <a:lnTo>
                    <a:pt x="2276" y="4705"/>
                  </a:lnTo>
                  <a:lnTo>
                    <a:pt x="2306" y="4459"/>
                  </a:lnTo>
                  <a:lnTo>
                    <a:pt x="2337" y="4213"/>
                  </a:lnTo>
                  <a:lnTo>
                    <a:pt x="2399" y="3997"/>
                  </a:lnTo>
                  <a:lnTo>
                    <a:pt x="2460" y="3782"/>
                  </a:lnTo>
                  <a:lnTo>
                    <a:pt x="2583" y="3567"/>
                  </a:lnTo>
                  <a:lnTo>
                    <a:pt x="2706" y="3382"/>
                  </a:lnTo>
                  <a:lnTo>
                    <a:pt x="2829" y="3198"/>
                  </a:lnTo>
                  <a:lnTo>
                    <a:pt x="2983" y="3013"/>
                  </a:lnTo>
                  <a:lnTo>
                    <a:pt x="3167" y="2860"/>
                  </a:lnTo>
                  <a:lnTo>
                    <a:pt x="3352" y="2706"/>
                  </a:lnTo>
                  <a:lnTo>
                    <a:pt x="3536" y="2583"/>
                  </a:lnTo>
                  <a:lnTo>
                    <a:pt x="3752" y="2491"/>
                  </a:lnTo>
                  <a:lnTo>
                    <a:pt x="3967" y="2429"/>
                  </a:lnTo>
                  <a:lnTo>
                    <a:pt x="4213" y="2368"/>
                  </a:lnTo>
                  <a:lnTo>
                    <a:pt x="4459" y="2306"/>
                  </a:lnTo>
                  <a:close/>
                  <a:moveTo>
                    <a:pt x="4705" y="0"/>
                  </a:moveTo>
                  <a:lnTo>
                    <a:pt x="4213" y="31"/>
                  </a:lnTo>
                  <a:lnTo>
                    <a:pt x="3752" y="92"/>
                  </a:lnTo>
                  <a:lnTo>
                    <a:pt x="3290" y="215"/>
                  </a:lnTo>
                  <a:lnTo>
                    <a:pt x="2860" y="369"/>
                  </a:lnTo>
                  <a:lnTo>
                    <a:pt x="2460" y="584"/>
                  </a:lnTo>
                  <a:lnTo>
                    <a:pt x="2060" y="800"/>
                  </a:lnTo>
                  <a:lnTo>
                    <a:pt x="1691" y="1076"/>
                  </a:lnTo>
                  <a:lnTo>
                    <a:pt x="1353" y="1384"/>
                  </a:lnTo>
                  <a:lnTo>
                    <a:pt x="1076" y="1722"/>
                  </a:lnTo>
                  <a:lnTo>
                    <a:pt x="800" y="2091"/>
                  </a:lnTo>
                  <a:lnTo>
                    <a:pt x="554" y="2460"/>
                  </a:lnTo>
                  <a:lnTo>
                    <a:pt x="369" y="2890"/>
                  </a:lnTo>
                  <a:lnTo>
                    <a:pt x="185" y="3321"/>
                  </a:lnTo>
                  <a:lnTo>
                    <a:pt x="92" y="3751"/>
                  </a:lnTo>
                  <a:lnTo>
                    <a:pt x="0" y="4243"/>
                  </a:lnTo>
                  <a:lnTo>
                    <a:pt x="0" y="4705"/>
                  </a:lnTo>
                  <a:lnTo>
                    <a:pt x="0" y="5197"/>
                  </a:lnTo>
                  <a:lnTo>
                    <a:pt x="92" y="5658"/>
                  </a:lnTo>
                  <a:lnTo>
                    <a:pt x="185" y="6119"/>
                  </a:lnTo>
                  <a:lnTo>
                    <a:pt x="369" y="6550"/>
                  </a:lnTo>
                  <a:lnTo>
                    <a:pt x="554" y="6949"/>
                  </a:lnTo>
                  <a:lnTo>
                    <a:pt x="800" y="7349"/>
                  </a:lnTo>
                  <a:lnTo>
                    <a:pt x="1076" y="7687"/>
                  </a:lnTo>
                  <a:lnTo>
                    <a:pt x="1353" y="8025"/>
                  </a:lnTo>
                  <a:lnTo>
                    <a:pt x="1691" y="8333"/>
                  </a:lnTo>
                  <a:lnTo>
                    <a:pt x="2060" y="8610"/>
                  </a:lnTo>
                  <a:lnTo>
                    <a:pt x="2460" y="8856"/>
                  </a:lnTo>
                  <a:lnTo>
                    <a:pt x="2860" y="9040"/>
                  </a:lnTo>
                  <a:lnTo>
                    <a:pt x="3290" y="9194"/>
                  </a:lnTo>
                  <a:lnTo>
                    <a:pt x="3752" y="9317"/>
                  </a:lnTo>
                  <a:lnTo>
                    <a:pt x="4213" y="9378"/>
                  </a:lnTo>
                  <a:lnTo>
                    <a:pt x="4705" y="9409"/>
                  </a:lnTo>
                  <a:lnTo>
                    <a:pt x="5166" y="9378"/>
                  </a:lnTo>
                  <a:lnTo>
                    <a:pt x="5627" y="9317"/>
                  </a:lnTo>
                  <a:lnTo>
                    <a:pt x="6088" y="9194"/>
                  </a:lnTo>
                  <a:lnTo>
                    <a:pt x="6519" y="9040"/>
                  </a:lnTo>
                  <a:lnTo>
                    <a:pt x="6919" y="8856"/>
                  </a:lnTo>
                  <a:lnTo>
                    <a:pt x="7318" y="8610"/>
                  </a:lnTo>
                  <a:lnTo>
                    <a:pt x="7687" y="8333"/>
                  </a:lnTo>
                  <a:lnTo>
                    <a:pt x="8026" y="8025"/>
                  </a:lnTo>
                  <a:lnTo>
                    <a:pt x="8302" y="7687"/>
                  </a:lnTo>
                  <a:lnTo>
                    <a:pt x="8579" y="7349"/>
                  </a:lnTo>
                  <a:lnTo>
                    <a:pt x="8825" y="6949"/>
                  </a:lnTo>
                  <a:lnTo>
                    <a:pt x="9009" y="6550"/>
                  </a:lnTo>
                  <a:lnTo>
                    <a:pt x="9194" y="6119"/>
                  </a:lnTo>
                  <a:lnTo>
                    <a:pt x="9286" y="5658"/>
                  </a:lnTo>
                  <a:lnTo>
                    <a:pt x="9378" y="5197"/>
                  </a:lnTo>
                  <a:lnTo>
                    <a:pt x="9378" y="4705"/>
                  </a:lnTo>
                  <a:lnTo>
                    <a:pt x="9378" y="4243"/>
                  </a:lnTo>
                  <a:lnTo>
                    <a:pt x="9286" y="3751"/>
                  </a:lnTo>
                  <a:lnTo>
                    <a:pt x="9194" y="3321"/>
                  </a:lnTo>
                  <a:lnTo>
                    <a:pt x="9009" y="2890"/>
                  </a:lnTo>
                  <a:lnTo>
                    <a:pt x="8825" y="2460"/>
                  </a:lnTo>
                  <a:lnTo>
                    <a:pt x="8579" y="2091"/>
                  </a:lnTo>
                  <a:lnTo>
                    <a:pt x="8302" y="1722"/>
                  </a:lnTo>
                  <a:lnTo>
                    <a:pt x="8026" y="1384"/>
                  </a:lnTo>
                  <a:lnTo>
                    <a:pt x="7687" y="1076"/>
                  </a:lnTo>
                  <a:lnTo>
                    <a:pt x="7318" y="800"/>
                  </a:lnTo>
                  <a:lnTo>
                    <a:pt x="6919" y="584"/>
                  </a:lnTo>
                  <a:lnTo>
                    <a:pt x="6519" y="369"/>
                  </a:lnTo>
                  <a:lnTo>
                    <a:pt x="6088" y="215"/>
                  </a:lnTo>
                  <a:lnTo>
                    <a:pt x="5627" y="92"/>
                  </a:lnTo>
                  <a:lnTo>
                    <a:pt x="5166" y="31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9"/>
            <p:cNvSpPr/>
            <p:nvPr/>
          </p:nvSpPr>
          <p:spPr>
            <a:xfrm>
              <a:off x="2332650" y="1395150"/>
              <a:ext cx="540466" cy="471068"/>
            </a:xfrm>
            <a:custGeom>
              <a:rect b="b" l="l" r="r" t="t"/>
              <a:pathLst>
                <a:path extrusionOk="0" h="54887" w="62973">
                  <a:moveTo>
                    <a:pt x="43847" y="3905"/>
                  </a:moveTo>
                  <a:lnTo>
                    <a:pt x="43847" y="10024"/>
                  </a:lnTo>
                  <a:lnTo>
                    <a:pt x="40096" y="10024"/>
                  </a:lnTo>
                  <a:lnTo>
                    <a:pt x="39788" y="9963"/>
                  </a:lnTo>
                  <a:lnTo>
                    <a:pt x="39481" y="9901"/>
                  </a:lnTo>
                  <a:lnTo>
                    <a:pt x="39204" y="9809"/>
                  </a:lnTo>
                  <a:lnTo>
                    <a:pt x="38927" y="9655"/>
                  </a:lnTo>
                  <a:lnTo>
                    <a:pt x="38682" y="9502"/>
                  </a:lnTo>
                  <a:lnTo>
                    <a:pt x="38436" y="9348"/>
                  </a:lnTo>
                  <a:lnTo>
                    <a:pt x="38220" y="9133"/>
                  </a:lnTo>
                  <a:lnTo>
                    <a:pt x="38036" y="8917"/>
                  </a:lnTo>
                  <a:lnTo>
                    <a:pt x="37851" y="8671"/>
                  </a:lnTo>
                  <a:lnTo>
                    <a:pt x="37698" y="8425"/>
                  </a:lnTo>
                  <a:lnTo>
                    <a:pt x="37575" y="8149"/>
                  </a:lnTo>
                  <a:lnTo>
                    <a:pt x="37482" y="7872"/>
                  </a:lnTo>
                  <a:lnTo>
                    <a:pt x="37390" y="7595"/>
                  </a:lnTo>
                  <a:lnTo>
                    <a:pt x="37359" y="7288"/>
                  </a:lnTo>
                  <a:lnTo>
                    <a:pt x="37329" y="6950"/>
                  </a:lnTo>
                  <a:lnTo>
                    <a:pt x="37359" y="6642"/>
                  </a:lnTo>
                  <a:lnTo>
                    <a:pt x="37390" y="6335"/>
                  </a:lnTo>
                  <a:lnTo>
                    <a:pt x="37482" y="6058"/>
                  </a:lnTo>
                  <a:lnTo>
                    <a:pt x="37575" y="5781"/>
                  </a:lnTo>
                  <a:lnTo>
                    <a:pt x="37698" y="5504"/>
                  </a:lnTo>
                  <a:lnTo>
                    <a:pt x="37851" y="5258"/>
                  </a:lnTo>
                  <a:lnTo>
                    <a:pt x="38036" y="5012"/>
                  </a:lnTo>
                  <a:lnTo>
                    <a:pt x="38220" y="4797"/>
                  </a:lnTo>
                  <a:lnTo>
                    <a:pt x="38436" y="4582"/>
                  </a:lnTo>
                  <a:lnTo>
                    <a:pt x="38682" y="4428"/>
                  </a:lnTo>
                  <a:lnTo>
                    <a:pt x="38927" y="4274"/>
                  </a:lnTo>
                  <a:lnTo>
                    <a:pt x="39204" y="4121"/>
                  </a:lnTo>
                  <a:lnTo>
                    <a:pt x="39481" y="4028"/>
                  </a:lnTo>
                  <a:lnTo>
                    <a:pt x="39788" y="3967"/>
                  </a:lnTo>
                  <a:lnTo>
                    <a:pt x="40096" y="3905"/>
                  </a:lnTo>
                  <a:close/>
                  <a:moveTo>
                    <a:pt x="25829" y="17711"/>
                  </a:moveTo>
                  <a:lnTo>
                    <a:pt x="25829" y="27520"/>
                  </a:lnTo>
                  <a:lnTo>
                    <a:pt x="11531" y="27520"/>
                  </a:lnTo>
                  <a:lnTo>
                    <a:pt x="12638" y="21063"/>
                  </a:lnTo>
                  <a:lnTo>
                    <a:pt x="12699" y="20725"/>
                  </a:lnTo>
                  <a:lnTo>
                    <a:pt x="12822" y="20356"/>
                  </a:lnTo>
                  <a:lnTo>
                    <a:pt x="12945" y="20048"/>
                  </a:lnTo>
                  <a:lnTo>
                    <a:pt x="13099" y="19741"/>
                  </a:lnTo>
                  <a:lnTo>
                    <a:pt x="13283" y="19433"/>
                  </a:lnTo>
                  <a:lnTo>
                    <a:pt x="13499" y="19157"/>
                  </a:lnTo>
                  <a:lnTo>
                    <a:pt x="13745" y="18911"/>
                  </a:lnTo>
                  <a:lnTo>
                    <a:pt x="13991" y="18665"/>
                  </a:lnTo>
                  <a:lnTo>
                    <a:pt x="14267" y="18449"/>
                  </a:lnTo>
                  <a:lnTo>
                    <a:pt x="14544" y="18265"/>
                  </a:lnTo>
                  <a:lnTo>
                    <a:pt x="14852" y="18111"/>
                  </a:lnTo>
                  <a:lnTo>
                    <a:pt x="15190" y="17957"/>
                  </a:lnTo>
                  <a:lnTo>
                    <a:pt x="15528" y="17865"/>
                  </a:lnTo>
                  <a:lnTo>
                    <a:pt x="15866" y="17773"/>
                  </a:lnTo>
                  <a:lnTo>
                    <a:pt x="16235" y="17742"/>
                  </a:lnTo>
                  <a:lnTo>
                    <a:pt x="16604" y="17711"/>
                  </a:lnTo>
                  <a:close/>
                  <a:moveTo>
                    <a:pt x="33885" y="17711"/>
                  </a:moveTo>
                  <a:lnTo>
                    <a:pt x="34684" y="17742"/>
                  </a:lnTo>
                  <a:lnTo>
                    <a:pt x="35453" y="17834"/>
                  </a:lnTo>
                  <a:lnTo>
                    <a:pt x="36191" y="17957"/>
                  </a:lnTo>
                  <a:lnTo>
                    <a:pt x="36960" y="18173"/>
                  </a:lnTo>
                  <a:lnTo>
                    <a:pt x="37667" y="18388"/>
                  </a:lnTo>
                  <a:lnTo>
                    <a:pt x="38374" y="18695"/>
                  </a:lnTo>
                  <a:lnTo>
                    <a:pt x="39081" y="19034"/>
                  </a:lnTo>
                  <a:lnTo>
                    <a:pt x="39727" y="19403"/>
                  </a:lnTo>
                  <a:lnTo>
                    <a:pt x="40373" y="19833"/>
                  </a:lnTo>
                  <a:lnTo>
                    <a:pt x="40988" y="20294"/>
                  </a:lnTo>
                  <a:lnTo>
                    <a:pt x="41541" y="20817"/>
                  </a:lnTo>
                  <a:lnTo>
                    <a:pt x="42095" y="21370"/>
                  </a:lnTo>
                  <a:lnTo>
                    <a:pt x="42587" y="21955"/>
                  </a:lnTo>
                  <a:lnTo>
                    <a:pt x="43048" y="22570"/>
                  </a:lnTo>
                  <a:lnTo>
                    <a:pt x="43447" y="23215"/>
                  </a:lnTo>
                  <a:lnTo>
                    <a:pt x="43816" y="23923"/>
                  </a:lnTo>
                  <a:lnTo>
                    <a:pt x="45569" y="27520"/>
                  </a:lnTo>
                  <a:lnTo>
                    <a:pt x="28135" y="27520"/>
                  </a:lnTo>
                  <a:lnTo>
                    <a:pt x="28135" y="17711"/>
                  </a:lnTo>
                  <a:close/>
                  <a:moveTo>
                    <a:pt x="60697" y="35822"/>
                  </a:moveTo>
                  <a:lnTo>
                    <a:pt x="60697" y="38005"/>
                  </a:lnTo>
                  <a:lnTo>
                    <a:pt x="58299" y="38005"/>
                  </a:lnTo>
                  <a:lnTo>
                    <a:pt x="58114" y="37975"/>
                  </a:lnTo>
                  <a:lnTo>
                    <a:pt x="57961" y="37882"/>
                  </a:lnTo>
                  <a:lnTo>
                    <a:pt x="57807" y="37790"/>
                  </a:lnTo>
                  <a:lnTo>
                    <a:pt x="57684" y="37698"/>
                  </a:lnTo>
                  <a:lnTo>
                    <a:pt x="57592" y="37575"/>
                  </a:lnTo>
                  <a:lnTo>
                    <a:pt x="57499" y="37421"/>
                  </a:lnTo>
                  <a:lnTo>
                    <a:pt x="57438" y="37237"/>
                  </a:lnTo>
                  <a:lnTo>
                    <a:pt x="57376" y="36991"/>
                  </a:lnTo>
                  <a:lnTo>
                    <a:pt x="57407" y="36745"/>
                  </a:lnTo>
                  <a:lnTo>
                    <a:pt x="57469" y="36499"/>
                  </a:lnTo>
                  <a:lnTo>
                    <a:pt x="57592" y="36283"/>
                  </a:lnTo>
                  <a:lnTo>
                    <a:pt x="57776" y="36099"/>
                  </a:lnTo>
                  <a:lnTo>
                    <a:pt x="57991" y="35945"/>
                  </a:lnTo>
                  <a:lnTo>
                    <a:pt x="58207" y="35853"/>
                  </a:lnTo>
                  <a:lnTo>
                    <a:pt x="58483" y="35822"/>
                  </a:lnTo>
                  <a:close/>
                  <a:moveTo>
                    <a:pt x="47322" y="29826"/>
                  </a:moveTo>
                  <a:lnTo>
                    <a:pt x="58360" y="31886"/>
                  </a:lnTo>
                  <a:lnTo>
                    <a:pt x="58699" y="31948"/>
                  </a:lnTo>
                  <a:lnTo>
                    <a:pt x="59037" y="32102"/>
                  </a:lnTo>
                  <a:lnTo>
                    <a:pt x="59344" y="32255"/>
                  </a:lnTo>
                  <a:lnTo>
                    <a:pt x="59621" y="32440"/>
                  </a:lnTo>
                  <a:lnTo>
                    <a:pt x="59867" y="32686"/>
                  </a:lnTo>
                  <a:lnTo>
                    <a:pt x="60082" y="32932"/>
                  </a:lnTo>
                  <a:lnTo>
                    <a:pt x="60298" y="33239"/>
                  </a:lnTo>
                  <a:lnTo>
                    <a:pt x="60451" y="33547"/>
                  </a:lnTo>
                  <a:lnTo>
                    <a:pt x="58053" y="33547"/>
                  </a:lnTo>
                  <a:lnTo>
                    <a:pt x="57684" y="33639"/>
                  </a:lnTo>
                  <a:lnTo>
                    <a:pt x="57315" y="33731"/>
                  </a:lnTo>
                  <a:lnTo>
                    <a:pt x="56946" y="33885"/>
                  </a:lnTo>
                  <a:lnTo>
                    <a:pt x="56608" y="34100"/>
                  </a:lnTo>
                  <a:lnTo>
                    <a:pt x="56300" y="34316"/>
                  </a:lnTo>
                  <a:lnTo>
                    <a:pt x="55993" y="34592"/>
                  </a:lnTo>
                  <a:lnTo>
                    <a:pt x="55747" y="34900"/>
                  </a:lnTo>
                  <a:lnTo>
                    <a:pt x="55532" y="35238"/>
                  </a:lnTo>
                  <a:lnTo>
                    <a:pt x="55347" y="35607"/>
                  </a:lnTo>
                  <a:lnTo>
                    <a:pt x="55224" y="35976"/>
                  </a:lnTo>
                  <a:lnTo>
                    <a:pt x="55132" y="36345"/>
                  </a:lnTo>
                  <a:lnTo>
                    <a:pt x="55070" y="36745"/>
                  </a:lnTo>
                  <a:lnTo>
                    <a:pt x="55101" y="37144"/>
                  </a:lnTo>
                  <a:lnTo>
                    <a:pt x="55132" y="37544"/>
                  </a:lnTo>
                  <a:lnTo>
                    <a:pt x="55224" y="37913"/>
                  </a:lnTo>
                  <a:lnTo>
                    <a:pt x="55316" y="38190"/>
                  </a:lnTo>
                  <a:lnTo>
                    <a:pt x="55439" y="38436"/>
                  </a:lnTo>
                  <a:lnTo>
                    <a:pt x="55562" y="38682"/>
                  </a:lnTo>
                  <a:lnTo>
                    <a:pt x="55716" y="38897"/>
                  </a:lnTo>
                  <a:lnTo>
                    <a:pt x="55870" y="39112"/>
                  </a:lnTo>
                  <a:lnTo>
                    <a:pt x="56054" y="39297"/>
                  </a:lnTo>
                  <a:lnTo>
                    <a:pt x="56239" y="39481"/>
                  </a:lnTo>
                  <a:lnTo>
                    <a:pt x="56454" y="39666"/>
                  </a:lnTo>
                  <a:lnTo>
                    <a:pt x="56669" y="39789"/>
                  </a:lnTo>
                  <a:lnTo>
                    <a:pt x="56915" y="39942"/>
                  </a:lnTo>
                  <a:lnTo>
                    <a:pt x="57130" y="40035"/>
                  </a:lnTo>
                  <a:lnTo>
                    <a:pt x="57407" y="40127"/>
                  </a:lnTo>
                  <a:lnTo>
                    <a:pt x="57653" y="40219"/>
                  </a:lnTo>
                  <a:lnTo>
                    <a:pt x="57930" y="40281"/>
                  </a:lnTo>
                  <a:lnTo>
                    <a:pt x="58207" y="40311"/>
                  </a:lnTo>
                  <a:lnTo>
                    <a:pt x="60697" y="40311"/>
                  </a:lnTo>
                  <a:lnTo>
                    <a:pt x="60697" y="45293"/>
                  </a:lnTo>
                  <a:lnTo>
                    <a:pt x="57592" y="45293"/>
                  </a:lnTo>
                  <a:lnTo>
                    <a:pt x="57438" y="44585"/>
                  </a:lnTo>
                  <a:lnTo>
                    <a:pt x="57223" y="43878"/>
                  </a:lnTo>
                  <a:lnTo>
                    <a:pt x="56946" y="43202"/>
                  </a:lnTo>
                  <a:lnTo>
                    <a:pt x="56638" y="42587"/>
                  </a:lnTo>
                  <a:lnTo>
                    <a:pt x="56239" y="41972"/>
                  </a:lnTo>
                  <a:lnTo>
                    <a:pt x="55808" y="41418"/>
                  </a:lnTo>
                  <a:lnTo>
                    <a:pt x="55347" y="40896"/>
                  </a:lnTo>
                  <a:lnTo>
                    <a:pt x="54824" y="40404"/>
                  </a:lnTo>
                  <a:lnTo>
                    <a:pt x="54271" y="39973"/>
                  </a:lnTo>
                  <a:lnTo>
                    <a:pt x="53656" y="39574"/>
                  </a:lnTo>
                  <a:lnTo>
                    <a:pt x="53041" y="39235"/>
                  </a:lnTo>
                  <a:lnTo>
                    <a:pt x="52364" y="38959"/>
                  </a:lnTo>
                  <a:lnTo>
                    <a:pt x="51688" y="38743"/>
                  </a:lnTo>
                  <a:lnTo>
                    <a:pt x="50981" y="38559"/>
                  </a:lnTo>
                  <a:lnTo>
                    <a:pt x="50243" y="38467"/>
                  </a:lnTo>
                  <a:lnTo>
                    <a:pt x="49474" y="38436"/>
                  </a:lnTo>
                  <a:lnTo>
                    <a:pt x="48736" y="38467"/>
                  </a:lnTo>
                  <a:lnTo>
                    <a:pt x="47998" y="38559"/>
                  </a:lnTo>
                  <a:lnTo>
                    <a:pt x="47291" y="38743"/>
                  </a:lnTo>
                  <a:lnTo>
                    <a:pt x="46584" y="38959"/>
                  </a:lnTo>
                  <a:lnTo>
                    <a:pt x="45938" y="39235"/>
                  </a:lnTo>
                  <a:lnTo>
                    <a:pt x="45292" y="39574"/>
                  </a:lnTo>
                  <a:lnTo>
                    <a:pt x="44708" y="39973"/>
                  </a:lnTo>
                  <a:lnTo>
                    <a:pt x="44155" y="40404"/>
                  </a:lnTo>
                  <a:lnTo>
                    <a:pt x="43632" y="40896"/>
                  </a:lnTo>
                  <a:lnTo>
                    <a:pt x="43140" y="41418"/>
                  </a:lnTo>
                  <a:lnTo>
                    <a:pt x="42710" y="41972"/>
                  </a:lnTo>
                  <a:lnTo>
                    <a:pt x="42341" y="42587"/>
                  </a:lnTo>
                  <a:lnTo>
                    <a:pt x="42002" y="43202"/>
                  </a:lnTo>
                  <a:lnTo>
                    <a:pt x="41726" y="43878"/>
                  </a:lnTo>
                  <a:lnTo>
                    <a:pt x="41510" y="44585"/>
                  </a:lnTo>
                  <a:lnTo>
                    <a:pt x="41387" y="45293"/>
                  </a:lnTo>
                  <a:lnTo>
                    <a:pt x="21217" y="45293"/>
                  </a:lnTo>
                  <a:lnTo>
                    <a:pt x="21063" y="44585"/>
                  </a:lnTo>
                  <a:lnTo>
                    <a:pt x="20848" y="43878"/>
                  </a:lnTo>
                  <a:lnTo>
                    <a:pt x="20571" y="43202"/>
                  </a:lnTo>
                  <a:lnTo>
                    <a:pt x="20263" y="42587"/>
                  </a:lnTo>
                  <a:lnTo>
                    <a:pt x="19864" y="41972"/>
                  </a:lnTo>
                  <a:lnTo>
                    <a:pt x="19433" y="41418"/>
                  </a:lnTo>
                  <a:lnTo>
                    <a:pt x="18972" y="40896"/>
                  </a:lnTo>
                  <a:lnTo>
                    <a:pt x="18449" y="40404"/>
                  </a:lnTo>
                  <a:lnTo>
                    <a:pt x="17896" y="39973"/>
                  </a:lnTo>
                  <a:lnTo>
                    <a:pt x="17311" y="39574"/>
                  </a:lnTo>
                  <a:lnTo>
                    <a:pt x="16666" y="39235"/>
                  </a:lnTo>
                  <a:lnTo>
                    <a:pt x="16020" y="38959"/>
                  </a:lnTo>
                  <a:lnTo>
                    <a:pt x="15313" y="38743"/>
                  </a:lnTo>
                  <a:lnTo>
                    <a:pt x="14606" y="38559"/>
                  </a:lnTo>
                  <a:lnTo>
                    <a:pt x="13868" y="38467"/>
                  </a:lnTo>
                  <a:lnTo>
                    <a:pt x="13130" y="38436"/>
                  </a:lnTo>
                  <a:lnTo>
                    <a:pt x="12361" y="38467"/>
                  </a:lnTo>
                  <a:lnTo>
                    <a:pt x="11623" y="38559"/>
                  </a:lnTo>
                  <a:lnTo>
                    <a:pt x="10916" y="38743"/>
                  </a:lnTo>
                  <a:lnTo>
                    <a:pt x="10209" y="38959"/>
                  </a:lnTo>
                  <a:lnTo>
                    <a:pt x="9563" y="39235"/>
                  </a:lnTo>
                  <a:lnTo>
                    <a:pt x="8917" y="39574"/>
                  </a:lnTo>
                  <a:lnTo>
                    <a:pt x="8333" y="39973"/>
                  </a:lnTo>
                  <a:lnTo>
                    <a:pt x="7780" y="40404"/>
                  </a:lnTo>
                  <a:lnTo>
                    <a:pt x="7257" y="40896"/>
                  </a:lnTo>
                  <a:lnTo>
                    <a:pt x="6796" y="41418"/>
                  </a:lnTo>
                  <a:lnTo>
                    <a:pt x="6365" y="41972"/>
                  </a:lnTo>
                  <a:lnTo>
                    <a:pt x="5965" y="42587"/>
                  </a:lnTo>
                  <a:lnTo>
                    <a:pt x="5658" y="43202"/>
                  </a:lnTo>
                  <a:lnTo>
                    <a:pt x="5381" y="43878"/>
                  </a:lnTo>
                  <a:lnTo>
                    <a:pt x="5166" y="44585"/>
                  </a:lnTo>
                  <a:lnTo>
                    <a:pt x="5012" y="45293"/>
                  </a:lnTo>
                  <a:lnTo>
                    <a:pt x="2306" y="45293"/>
                  </a:lnTo>
                  <a:lnTo>
                    <a:pt x="2306" y="32163"/>
                  </a:lnTo>
                  <a:lnTo>
                    <a:pt x="2306" y="31917"/>
                  </a:lnTo>
                  <a:lnTo>
                    <a:pt x="2368" y="31671"/>
                  </a:lnTo>
                  <a:lnTo>
                    <a:pt x="2399" y="31456"/>
                  </a:lnTo>
                  <a:lnTo>
                    <a:pt x="2491" y="31241"/>
                  </a:lnTo>
                  <a:lnTo>
                    <a:pt x="2583" y="31025"/>
                  </a:lnTo>
                  <a:lnTo>
                    <a:pt x="2706" y="30841"/>
                  </a:lnTo>
                  <a:lnTo>
                    <a:pt x="2829" y="30656"/>
                  </a:lnTo>
                  <a:lnTo>
                    <a:pt x="2983" y="30503"/>
                  </a:lnTo>
                  <a:lnTo>
                    <a:pt x="3167" y="30349"/>
                  </a:lnTo>
                  <a:lnTo>
                    <a:pt x="3352" y="30226"/>
                  </a:lnTo>
                  <a:lnTo>
                    <a:pt x="3536" y="30103"/>
                  </a:lnTo>
                  <a:lnTo>
                    <a:pt x="3752" y="30011"/>
                  </a:lnTo>
                  <a:lnTo>
                    <a:pt x="3936" y="29919"/>
                  </a:lnTo>
                  <a:lnTo>
                    <a:pt x="4182" y="29857"/>
                  </a:lnTo>
                  <a:lnTo>
                    <a:pt x="4397" y="29826"/>
                  </a:lnTo>
                  <a:lnTo>
                    <a:pt x="5012" y="29826"/>
                  </a:lnTo>
                  <a:lnTo>
                    <a:pt x="5012" y="35146"/>
                  </a:lnTo>
                  <a:lnTo>
                    <a:pt x="5043" y="35361"/>
                  </a:lnTo>
                  <a:lnTo>
                    <a:pt x="5104" y="35576"/>
                  </a:lnTo>
                  <a:lnTo>
                    <a:pt x="5197" y="35791"/>
                  </a:lnTo>
                  <a:lnTo>
                    <a:pt x="5350" y="35945"/>
                  </a:lnTo>
                  <a:lnTo>
                    <a:pt x="5535" y="36099"/>
                  </a:lnTo>
                  <a:lnTo>
                    <a:pt x="5719" y="36191"/>
                  </a:lnTo>
                  <a:lnTo>
                    <a:pt x="5935" y="36283"/>
                  </a:lnTo>
                  <a:lnTo>
                    <a:pt x="6396" y="36283"/>
                  </a:lnTo>
                  <a:lnTo>
                    <a:pt x="6611" y="36191"/>
                  </a:lnTo>
                  <a:lnTo>
                    <a:pt x="6796" y="36099"/>
                  </a:lnTo>
                  <a:lnTo>
                    <a:pt x="6980" y="35945"/>
                  </a:lnTo>
                  <a:lnTo>
                    <a:pt x="7103" y="35791"/>
                  </a:lnTo>
                  <a:lnTo>
                    <a:pt x="7226" y="35576"/>
                  </a:lnTo>
                  <a:lnTo>
                    <a:pt x="7288" y="35361"/>
                  </a:lnTo>
                  <a:lnTo>
                    <a:pt x="7318" y="35146"/>
                  </a:lnTo>
                  <a:lnTo>
                    <a:pt x="7318" y="29826"/>
                  </a:lnTo>
                  <a:close/>
                  <a:moveTo>
                    <a:pt x="13130" y="40711"/>
                  </a:moveTo>
                  <a:lnTo>
                    <a:pt x="13714" y="40742"/>
                  </a:lnTo>
                  <a:lnTo>
                    <a:pt x="14298" y="40834"/>
                  </a:lnTo>
                  <a:lnTo>
                    <a:pt x="14882" y="40988"/>
                  </a:lnTo>
                  <a:lnTo>
                    <a:pt x="15405" y="41203"/>
                  </a:lnTo>
                  <a:lnTo>
                    <a:pt x="15928" y="41449"/>
                  </a:lnTo>
                  <a:lnTo>
                    <a:pt x="16420" y="41726"/>
                  </a:lnTo>
                  <a:lnTo>
                    <a:pt x="16881" y="42095"/>
                  </a:lnTo>
                  <a:lnTo>
                    <a:pt x="17311" y="42464"/>
                  </a:lnTo>
                  <a:lnTo>
                    <a:pt x="17680" y="42894"/>
                  </a:lnTo>
                  <a:lnTo>
                    <a:pt x="18019" y="43356"/>
                  </a:lnTo>
                  <a:lnTo>
                    <a:pt x="18326" y="43817"/>
                  </a:lnTo>
                  <a:lnTo>
                    <a:pt x="18572" y="44340"/>
                  </a:lnTo>
                  <a:lnTo>
                    <a:pt x="18787" y="44893"/>
                  </a:lnTo>
                  <a:lnTo>
                    <a:pt x="18910" y="45446"/>
                  </a:lnTo>
                  <a:lnTo>
                    <a:pt x="19003" y="46061"/>
                  </a:lnTo>
                  <a:lnTo>
                    <a:pt x="19033" y="46646"/>
                  </a:lnTo>
                  <a:lnTo>
                    <a:pt x="19003" y="47261"/>
                  </a:lnTo>
                  <a:lnTo>
                    <a:pt x="18910" y="47845"/>
                  </a:lnTo>
                  <a:lnTo>
                    <a:pt x="18787" y="48398"/>
                  </a:lnTo>
                  <a:lnTo>
                    <a:pt x="18572" y="48952"/>
                  </a:lnTo>
                  <a:lnTo>
                    <a:pt x="18326" y="49474"/>
                  </a:lnTo>
                  <a:lnTo>
                    <a:pt x="18019" y="49966"/>
                  </a:lnTo>
                  <a:lnTo>
                    <a:pt x="17680" y="50428"/>
                  </a:lnTo>
                  <a:lnTo>
                    <a:pt x="17311" y="50827"/>
                  </a:lnTo>
                  <a:lnTo>
                    <a:pt x="16881" y="51227"/>
                  </a:lnTo>
                  <a:lnTo>
                    <a:pt x="16420" y="51565"/>
                  </a:lnTo>
                  <a:lnTo>
                    <a:pt x="15928" y="51873"/>
                  </a:lnTo>
                  <a:lnTo>
                    <a:pt x="15405" y="52119"/>
                  </a:lnTo>
                  <a:lnTo>
                    <a:pt x="14882" y="52303"/>
                  </a:lnTo>
                  <a:lnTo>
                    <a:pt x="14298" y="52457"/>
                  </a:lnTo>
                  <a:lnTo>
                    <a:pt x="13714" y="52549"/>
                  </a:lnTo>
                  <a:lnTo>
                    <a:pt x="13130" y="52580"/>
                  </a:lnTo>
                  <a:lnTo>
                    <a:pt x="12515" y="52549"/>
                  </a:lnTo>
                  <a:lnTo>
                    <a:pt x="11931" y="52457"/>
                  </a:lnTo>
                  <a:lnTo>
                    <a:pt x="11346" y="52303"/>
                  </a:lnTo>
                  <a:lnTo>
                    <a:pt x="10824" y="52119"/>
                  </a:lnTo>
                  <a:lnTo>
                    <a:pt x="10301" y="51873"/>
                  </a:lnTo>
                  <a:lnTo>
                    <a:pt x="9809" y="51565"/>
                  </a:lnTo>
                  <a:lnTo>
                    <a:pt x="9348" y="51227"/>
                  </a:lnTo>
                  <a:lnTo>
                    <a:pt x="8917" y="50827"/>
                  </a:lnTo>
                  <a:lnTo>
                    <a:pt x="8548" y="50428"/>
                  </a:lnTo>
                  <a:lnTo>
                    <a:pt x="8210" y="49966"/>
                  </a:lnTo>
                  <a:lnTo>
                    <a:pt x="7903" y="49474"/>
                  </a:lnTo>
                  <a:lnTo>
                    <a:pt x="7657" y="48952"/>
                  </a:lnTo>
                  <a:lnTo>
                    <a:pt x="7441" y="48398"/>
                  </a:lnTo>
                  <a:lnTo>
                    <a:pt x="7318" y="47845"/>
                  </a:lnTo>
                  <a:lnTo>
                    <a:pt x="7226" y="47261"/>
                  </a:lnTo>
                  <a:lnTo>
                    <a:pt x="7195" y="46646"/>
                  </a:lnTo>
                  <a:lnTo>
                    <a:pt x="7226" y="46061"/>
                  </a:lnTo>
                  <a:lnTo>
                    <a:pt x="7318" y="45446"/>
                  </a:lnTo>
                  <a:lnTo>
                    <a:pt x="7441" y="44893"/>
                  </a:lnTo>
                  <a:lnTo>
                    <a:pt x="7657" y="44340"/>
                  </a:lnTo>
                  <a:lnTo>
                    <a:pt x="7903" y="43817"/>
                  </a:lnTo>
                  <a:lnTo>
                    <a:pt x="8210" y="43356"/>
                  </a:lnTo>
                  <a:lnTo>
                    <a:pt x="8548" y="42894"/>
                  </a:lnTo>
                  <a:lnTo>
                    <a:pt x="8917" y="42464"/>
                  </a:lnTo>
                  <a:lnTo>
                    <a:pt x="9348" y="42095"/>
                  </a:lnTo>
                  <a:lnTo>
                    <a:pt x="9809" y="41726"/>
                  </a:lnTo>
                  <a:lnTo>
                    <a:pt x="10301" y="41449"/>
                  </a:lnTo>
                  <a:lnTo>
                    <a:pt x="10824" y="41203"/>
                  </a:lnTo>
                  <a:lnTo>
                    <a:pt x="11346" y="40988"/>
                  </a:lnTo>
                  <a:lnTo>
                    <a:pt x="11931" y="40834"/>
                  </a:lnTo>
                  <a:lnTo>
                    <a:pt x="12515" y="40742"/>
                  </a:lnTo>
                  <a:lnTo>
                    <a:pt x="13130" y="40711"/>
                  </a:lnTo>
                  <a:close/>
                  <a:moveTo>
                    <a:pt x="49474" y="40711"/>
                  </a:moveTo>
                  <a:lnTo>
                    <a:pt x="50089" y="40742"/>
                  </a:lnTo>
                  <a:lnTo>
                    <a:pt x="50673" y="40834"/>
                  </a:lnTo>
                  <a:lnTo>
                    <a:pt x="51258" y="40988"/>
                  </a:lnTo>
                  <a:lnTo>
                    <a:pt x="51780" y="41203"/>
                  </a:lnTo>
                  <a:lnTo>
                    <a:pt x="52303" y="41449"/>
                  </a:lnTo>
                  <a:lnTo>
                    <a:pt x="52795" y="41726"/>
                  </a:lnTo>
                  <a:lnTo>
                    <a:pt x="53256" y="42095"/>
                  </a:lnTo>
                  <a:lnTo>
                    <a:pt x="53687" y="42464"/>
                  </a:lnTo>
                  <a:lnTo>
                    <a:pt x="54056" y="42894"/>
                  </a:lnTo>
                  <a:lnTo>
                    <a:pt x="54394" y="43356"/>
                  </a:lnTo>
                  <a:lnTo>
                    <a:pt x="54701" y="43817"/>
                  </a:lnTo>
                  <a:lnTo>
                    <a:pt x="54947" y="44340"/>
                  </a:lnTo>
                  <a:lnTo>
                    <a:pt x="55132" y="44893"/>
                  </a:lnTo>
                  <a:lnTo>
                    <a:pt x="55286" y="45446"/>
                  </a:lnTo>
                  <a:lnTo>
                    <a:pt x="55378" y="46061"/>
                  </a:lnTo>
                  <a:lnTo>
                    <a:pt x="55409" y="46646"/>
                  </a:lnTo>
                  <a:lnTo>
                    <a:pt x="55378" y="47261"/>
                  </a:lnTo>
                  <a:lnTo>
                    <a:pt x="55286" y="47845"/>
                  </a:lnTo>
                  <a:lnTo>
                    <a:pt x="55132" y="48398"/>
                  </a:lnTo>
                  <a:lnTo>
                    <a:pt x="54947" y="48952"/>
                  </a:lnTo>
                  <a:lnTo>
                    <a:pt x="54701" y="49474"/>
                  </a:lnTo>
                  <a:lnTo>
                    <a:pt x="54394" y="49966"/>
                  </a:lnTo>
                  <a:lnTo>
                    <a:pt x="54056" y="50428"/>
                  </a:lnTo>
                  <a:lnTo>
                    <a:pt x="53687" y="50827"/>
                  </a:lnTo>
                  <a:lnTo>
                    <a:pt x="53256" y="51227"/>
                  </a:lnTo>
                  <a:lnTo>
                    <a:pt x="52795" y="51565"/>
                  </a:lnTo>
                  <a:lnTo>
                    <a:pt x="52303" y="51873"/>
                  </a:lnTo>
                  <a:lnTo>
                    <a:pt x="51780" y="52119"/>
                  </a:lnTo>
                  <a:lnTo>
                    <a:pt x="51258" y="52303"/>
                  </a:lnTo>
                  <a:lnTo>
                    <a:pt x="50673" y="52457"/>
                  </a:lnTo>
                  <a:lnTo>
                    <a:pt x="50089" y="52549"/>
                  </a:lnTo>
                  <a:lnTo>
                    <a:pt x="49474" y="52580"/>
                  </a:lnTo>
                  <a:lnTo>
                    <a:pt x="48890" y="52549"/>
                  </a:lnTo>
                  <a:lnTo>
                    <a:pt x="48275" y="52457"/>
                  </a:lnTo>
                  <a:lnTo>
                    <a:pt x="47721" y="52303"/>
                  </a:lnTo>
                  <a:lnTo>
                    <a:pt x="47168" y="52119"/>
                  </a:lnTo>
                  <a:lnTo>
                    <a:pt x="46645" y="51873"/>
                  </a:lnTo>
                  <a:lnTo>
                    <a:pt x="46184" y="51565"/>
                  </a:lnTo>
                  <a:lnTo>
                    <a:pt x="45723" y="51227"/>
                  </a:lnTo>
                  <a:lnTo>
                    <a:pt x="45292" y="50827"/>
                  </a:lnTo>
                  <a:lnTo>
                    <a:pt x="44923" y="50428"/>
                  </a:lnTo>
                  <a:lnTo>
                    <a:pt x="44554" y="49966"/>
                  </a:lnTo>
                  <a:lnTo>
                    <a:pt x="44278" y="49474"/>
                  </a:lnTo>
                  <a:lnTo>
                    <a:pt x="44032" y="48952"/>
                  </a:lnTo>
                  <a:lnTo>
                    <a:pt x="43816" y="48398"/>
                  </a:lnTo>
                  <a:lnTo>
                    <a:pt x="43663" y="47845"/>
                  </a:lnTo>
                  <a:lnTo>
                    <a:pt x="43570" y="47261"/>
                  </a:lnTo>
                  <a:lnTo>
                    <a:pt x="43540" y="46646"/>
                  </a:lnTo>
                  <a:lnTo>
                    <a:pt x="43570" y="46061"/>
                  </a:lnTo>
                  <a:lnTo>
                    <a:pt x="43663" y="45446"/>
                  </a:lnTo>
                  <a:lnTo>
                    <a:pt x="43816" y="44893"/>
                  </a:lnTo>
                  <a:lnTo>
                    <a:pt x="44032" y="44340"/>
                  </a:lnTo>
                  <a:lnTo>
                    <a:pt x="44278" y="43817"/>
                  </a:lnTo>
                  <a:lnTo>
                    <a:pt x="44554" y="43356"/>
                  </a:lnTo>
                  <a:lnTo>
                    <a:pt x="44923" y="42894"/>
                  </a:lnTo>
                  <a:lnTo>
                    <a:pt x="45292" y="42464"/>
                  </a:lnTo>
                  <a:lnTo>
                    <a:pt x="45723" y="42095"/>
                  </a:lnTo>
                  <a:lnTo>
                    <a:pt x="46184" y="41726"/>
                  </a:lnTo>
                  <a:lnTo>
                    <a:pt x="46645" y="41449"/>
                  </a:lnTo>
                  <a:lnTo>
                    <a:pt x="47168" y="41203"/>
                  </a:lnTo>
                  <a:lnTo>
                    <a:pt x="47721" y="40988"/>
                  </a:lnTo>
                  <a:lnTo>
                    <a:pt x="48275" y="40834"/>
                  </a:lnTo>
                  <a:lnTo>
                    <a:pt x="48890" y="40742"/>
                  </a:lnTo>
                  <a:lnTo>
                    <a:pt x="49474" y="40711"/>
                  </a:lnTo>
                  <a:close/>
                  <a:moveTo>
                    <a:pt x="45016" y="0"/>
                  </a:moveTo>
                  <a:lnTo>
                    <a:pt x="44770" y="31"/>
                  </a:lnTo>
                  <a:lnTo>
                    <a:pt x="44554" y="93"/>
                  </a:lnTo>
                  <a:lnTo>
                    <a:pt x="44370" y="216"/>
                  </a:lnTo>
                  <a:lnTo>
                    <a:pt x="44185" y="339"/>
                  </a:lnTo>
                  <a:lnTo>
                    <a:pt x="44062" y="523"/>
                  </a:lnTo>
                  <a:lnTo>
                    <a:pt x="43939" y="708"/>
                  </a:lnTo>
                  <a:lnTo>
                    <a:pt x="43878" y="923"/>
                  </a:lnTo>
                  <a:lnTo>
                    <a:pt x="43847" y="1169"/>
                  </a:lnTo>
                  <a:lnTo>
                    <a:pt x="43847" y="1599"/>
                  </a:lnTo>
                  <a:lnTo>
                    <a:pt x="40403" y="1599"/>
                  </a:lnTo>
                  <a:lnTo>
                    <a:pt x="39911" y="1630"/>
                  </a:lnTo>
                  <a:lnTo>
                    <a:pt x="39450" y="1692"/>
                  </a:lnTo>
                  <a:lnTo>
                    <a:pt x="39020" y="1784"/>
                  </a:lnTo>
                  <a:lnTo>
                    <a:pt x="38589" y="1907"/>
                  </a:lnTo>
                  <a:lnTo>
                    <a:pt x="38159" y="2091"/>
                  </a:lnTo>
                  <a:lnTo>
                    <a:pt x="37759" y="2307"/>
                  </a:lnTo>
                  <a:lnTo>
                    <a:pt x="37359" y="2522"/>
                  </a:lnTo>
                  <a:lnTo>
                    <a:pt x="37021" y="2798"/>
                  </a:lnTo>
                  <a:lnTo>
                    <a:pt x="36683" y="3106"/>
                  </a:lnTo>
                  <a:lnTo>
                    <a:pt x="36375" y="3413"/>
                  </a:lnTo>
                  <a:lnTo>
                    <a:pt x="36099" y="3782"/>
                  </a:lnTo>
                  <a:lnTo>
                    <a:pt x="35853" y="4151"/>
                  </a:lnTo>
                  <a:lnTo>
                    <a:pt x="35607" y="4520"/>
                  </a:lnTo>
                  <a:lnTo>
                    <a:pt x="35422" y="4951"/>
                  </a:lnTo>
                  <a:lnTo>
                    <a:pt x="35268" y="5381"/>
                  </a:lnTo>
                  <a:lnTo>
                    <a:pt x="35145" y="5812"/>
                  </a:lnTo>
                  <a:lnTo>
                    <a:pt x="17957" y="5812"/>
                  </a:lnTo>
                  <a:lnTo>
                    <a:pt x="17281" y="5843"/>
                  </a:lnTo>
                  <a:lnTo>
                    <a:pt x="16635" y="5873"/>
                  </a:lnTo>
                  <a:lnTo>
                    <a:pt x="15989" y="5966"/>
                  </a:lnTo>
                  <a:lnTo>
                    <a:pt x="15344" y="6089"/>
                  </a:lnTo>
                  <a:lnTo>
                    <a:pt x="14729" y="6212"/>
                  </a:lnTo>
                  <a:lnTo>
                    <a:pt x="14114" y="6396"/>
                  </a:lnTo>
                  <a:lnTo>
                    <a:pt x="13499" y="6611"/>
                  </a:lnTo>
                  <a:lnTo>
                    <a:pt x="12914" y="6827"/>
                  </a:lnTo>
                  <a:lnTo>
                    <a:pt x="12361" y="7103"/>
                  </a:lnTo>
                  <a:lnTo>
                    <a:pt x="11808" y="7380"/>
                  </a:lnTo>
                  <a:lnTo>
                    <a:pt x="11254" y="7687"/>
                  </a:lnTo>
                  <a:lnTo>
                    <a:pt x="10731" y="8026"/>
                  </a:lnTo>
                  <a:lnTo>
                    <a:pt x="10209" y="8395"/>
                  </a:lnTo>
                  <a:lnTo>
                    <a:pt x="9717" y="8764"/>
                  </a:lnTo>
                  <a:lnTo>
                    <a:pt x="9255" y="9194"/>
                  </a:lnTo>
                  <a:lnTo>
                    <a:pt x="8825" y="9625"/>
                  </a:lnTo>
                  <a:lnTo>
                    <a:pt x="8394" y="10055"/>
                  </a:lnTo>
                  <a:lnTo>
                    <a:pt x="7964" y="10516"/>
                  </a:lnTo>
                  <a:lnTo>
                    <a:pt x="7595" y="11008"/>
                  </a:lnTo>
                  <a:lnTo>
                    <a:pt x="7226" y="11531"/>
                  </a:lnTo>
                  <a:lnTo>
                    <a:pt x="6888" y="12054"/>
                  </a:lnTo>
                  <a:lnTo>
                    <a:pt x="6580" y="12607"/>
                  </a:lnTo>
                  <a:lnTo>
                    <a:pt x="6304" y="13161"/>
                  </a:lnTo>
                  <a:lnTo>
                    <a:pt x="6027" y="13714"/>
                  </a:lnTo>
                  <a:lnTo>
                    <a:pt x="5812" y="14329"/>
                  </a:lnTo>
                  <a:lnTo>
                    <a:pt x="5596" y="14913"/>
                  </a:lnTo>
                  <a:lnTo>
                    <a:pt x="5412" y="15528"/>
                  </a:lnTo>
                  <a:lnTo>
                    <a:pt x="5289" y="16143"/>
                  </a:lnTo>
                  <a:lnTo>
                    <a:pt x="5166" y="16789"/>
                  </a:lnTo>
                  <a:lnTo>
                    <a:pt x="5074" y="17435"/>
                  </a:lnTo>
                  <a:lnTo>
                    <a:pt x="5043" y="18111"/>
                  </a:lnTo>
                  <a:lnTo>
                    <a:pt x="5012" y="18757"/>
                  </a:lnTo>
                  <a:lnTo>
                    <a:pt x="5012" y="27520"/>
                  </a:lnTo>
                  <a:lnTo>
                    <a:pt x="4643" y="27520"/>
                  </a:lnTo>
                  <a:lnTo>
                    <a:pt x="4182" y="27551"/>
                  </a:lnTo>
                  <a:lnTo>
                    <a:pt x="3721" y="27612"/>
                  </a:lnTo>
                  <a:lnTo>
                    <a:pt x="3260" y="27735"/>
                  </a:lnTo>
                  <a:lnTo>
                    <a:pt x="2829" y="27889"/>
                  </a:lnTo>
                  <a:lnTo>
                    <a:pt x="2429" y="28074"/>
                  </a:lnTo>
                  <a:lnTo>
                    <a:pt x="2060" y="28320"/>
                  </a:lnTo>
                  <a:lnTo>
                    <a:pt x="1691" y="28566"/>
                  </a:lnTo>
                  <a:lnTo>
                    <a:pt x="1384" y="28873"/>
                  </a:lnTo>
                  <a:lnTo>
                    <a:pt x="1076" y="29211"/>
                  </a:lnTo>
                  <a:lnTo>
                    <a:pt x="800" y="29550"/>
                  </a:lnTo>
                  <a:lnTo>
                    <a:pt x="584" y="29949"/>
                  </a:lnTo>
                  <a:lnTo>
                    <a:pt x="369" y="30349"/>
                  </a:lnTo>
                  <a:lnTo>
                    <a:pt x="215" y="30779"/>
                  </a:lnTo>
                  <a:lnTo>
                    <a:pt x="92" y="31210"/>
                  </a:lnTo>
                  <a:lnTo>
                    <a:pt x="31" y="31671"/>
                  </a:lnTo>
                  <a:lnTo>
                    <a:pt x="0" y="32163"/>
                  </a:lnTo>
                  <a:lnTo>
                    <a:pt x="0" y="46430"/>
                  </a:lnTo>
                  <a:lnTo>
                    <a:pt x="31" y="46676"/>
                  </a:lnTo>
                  <a:lnTo>
                    <a:pt x="92" y="46892"/>
                  </a:lnTo>
                  <a:lnTo>
                    <a:pt x="215" y="47076"/>
                  </a:lnTo>
                  <a:lnTo>
                    <a:pt x="338" y="47261"/>
                  </a:lnTo>
                  <a:lnTo>
                    <a:pt x="523" y="47384"/>
                  </a:lnTo>
                  <a:lnTo>
                    <a:pt x="707" y="47507"/>
                  </a:lnTo>
                  <a:lnTo>
                    <a:pt x="923" y="47568"/>
                  </a:lnTo>
                  <a:lnTo>
                    <a:pt x="1169" y="47599"/>
                  </a:lnTo>
                  <a:lnTo>
                    <a:pt x="4951" y="47599"/>
                  </a:lnTo>
                  <a:lnTo>
                    <a:pt x="5074" y="48337"/>
                  </a:lnTo>
                  <a:lnTo>
                    <a:pt x="5258" y="49075"/>
                  </a:lnTo>
                  <a:lnTo>
                    <a:pt x="5504" y="49782"/>
                  </a:lnTo>
                  <a:lnTo>
                    <a:pt x="5812" y="50458"/>
                  </a:lnTo>
                  <a:lnTo>
                    <a:pt x="6211" y="51104"/>
                  </a:lnTo>
                  <a:lnTo>
                    <a:pt x="6611" y="51688"/>
                  </a:lnTo>
                  <a:lnTo>
                    <a:pt x="7103" y="52242"/>
                  </a:lnTo>
                  <a:lnTo>
                    <a:pt x="7626" y="52765"/>
                  </a:lnTo>
                  <a:lnTo>
                    <a:pt x="8179" y="53226"/>
                  </a:lnTo>
                  <a:lnTo>
                    <a:pt x="8794" y="53656"/>
                  </a:lnTo>
                  <a:lnTo>
                    <a:pt x="9440" y="54025"/>
                  </a:lnTo>
                  <a:lnTo>
                    <a:pt x="10116" y="54302"/>
                  </a:lnTo>
                  <a:lnTo>
                    <a:pt x="10824" y="54548"/>
                  </a:lnTo>
                  <a:lnTo>
                    <a:pt x="11562" y="54732"/>
                  </a:lnTo>
                  <a:lnTo>
                    <a:pt x="12330" y="54855"/>
                  </a:lnTo>
                  <a:lnTo>
                    <a:pt x="12730" y="54855"/>
                  </a:lnTo>
                  <a:lnTo>
                    <a:pt x="13130" y="54886"/>
                  </a:lnTo>
                  <a:lnTo>
                    <a:pt x="13499" y="54855"/>
                  </a:lnTo>
                  <a:lnTo>
                    <a:pt x="13898" y="54855"/>
                  </a:lnTo>
                  <a:lnTo>
                    <a:pt x="14667" y="54732"/>
                  </a:lnTo>
                  <a:lnTo>
                    <a:pt x="15405" y="54548"/>
                  </a:lnTo>
                  <a:lnTo>
                    <a:pt x="16112" y="54302"/>
                  </a:lnTo>
                  <a:lnTo>
                    <a:pt x="16789" y="54025"/>
                  </a:lnTo>
                  <a:lnTo>
                    <a:pt x="17434" y="53656"/>
                  </a:lnTo>
                  <a:lnTo>
                    <a:pt x="18049" y="53226"/>
                  </a:lnTo>
                  <a:lnTo>
                    <a:pt x="18603" y="52765"/>
                  </a:lnTo>
                  <a:lnTo>
                    <a:pt x="19126" y="52242"/>
                  </a:lnTo>
                  <a:lnTo>
                    <a:pt x="19618" y="51688"/>
                  </a:lnTo>
                  <a:lnTo>
                    <a:pt x="20017" y="51104"/>
                  </a:lnTo>
                  <a:lnTo>
                    <a:pt x="20417" y="50458"/>
                  </a:lnTo>
                  <a:lnTo>
                    <a:pt x="20725" y="49782"/>
                  </a:lnTo>
                  <a:lnTo>
                    <a:pt x="20971" y="49075"/>
                  </a:lnTo>
                  <a:lnTo>
                    <a:pt x="21155" y="48337"/>
                  </a:lnTo>
                  <a:lnTo>
                    <a:pt x="21278" y="47599"/>
                  </a:lnTo>
                  <a:lnTo>
                    <a:pt x="41326" y="47599"/>
                  </a:lnTo>
                  <a:lnTo>
                    <a:pt x="41449" y="48337"/>
                  </a:lnTo>
                  <a:lnTo>
                    <a:pt x="41633" y="49075"/>
                  </a:lnTo>
                  <a:lnTo>
                    <a:pt x="41879" y="49782"/>
                  </a:lnTo>
                  <a:lnTo>
                    <a:pt x="42187" y="50458"/>
                  </a:lnTo>
                  <a:lnTo>
                    <a:pt x="42556" y="51104"/>
                  </a:lnTo>
                  <a:lnTo>
                    <a:pt x="42986" y="51688"/>
                  </a:lnTo>
                  <a:lnTo>
                    <a:pt x="43478" y="52242"/>
                  </a:lnTo>
                  <a:lnTo>
                    <a:pt x="44001" y="52765"/>
                  </a:lnTo>
                  <a:lnTo>
                    <a:pt x="44554" y="53226"/>
                  </a:lnTo>
                  <a:lnTo>
                    <a:pt x="45169" y="53656"/>
                  </a:lnTo>
                  <a:lnTo>
                    <a:pt x="45815" y="54025"/>
                  </a:lnTo>
                  <a:lnTo>
                    <a:pt x="46492" y="54302"/>
                  </a:lnTo>
                  <a:lnTo>
                    <a:pt x="47199" y="54548"/>
                  </a:lnTo>
                  <a:lnTo>
                    <a:pt x="47937" y="54732"/>
                  </a:lnTo>
                  <a:lnTo>
                    <a:pt x="48705" y="54855"/>
                  </a:lnTo>
                  <a:lnTo>
                    <a:pt x="49074" y="54855"/>
                  </a:lnTo>
                  <a:lnTo>
                    <a:pt x="49474" y="54886"/>
                  </a:lnTo>
                  <a:lnTo>
                    <a:pt x="49874" y="54855"/>
                  </a:lnTo>
                  <a:lnTo>
                    <a:pt x="50274" y="54855"/>
                  </a:lnTo>
                  <a:lnTo>
                    <a:pt x="51012" y="54732"/>
                  </a:lnTo>
                  <a:lnTo>
                    <a:pt x="51750" y="54548"/>
                  </a:lnTo>
                  <a:lnTo>
                    <a:pt x="52487" y="54302"/>
                  </a:lnTo>
                  <a:lnTo>
                    <a:pt x="53164" y="54025"/>
                  </a:lnTo>
                  <a:lnTo>
                    <a:pt x="53810" y="53656"/>
                  </a:lnTo>
                  <a:lnTo>
                    <a:pt x="54394" y="53226"/>
                  </a:lnTo>
                  <a:lnTo>
                    <a:pt x="54978" y="52765"/>
                  </a:lnTo>
                  <a:lnTo>
                    <a:pt x="55501" y="52242"/>
                  </a:lnTo>
                  <a:lnTo>
                    <a:pt x="55962" y="51688"/>
                  </a:lnTo>
                  <a:lnTo>
                    <a:pt x="56392" y="51104"/>
                  </a:lnTo>
                  <a:lnTo>
                    <a:pt x="56761" y="50458"/>
                  </a:lnTo>
                  <a:lnTo>
                    <a:pt x="57100" y="49782"/>
                  </a:lnTo>
                  <a:lnTo>
                    <a:pt x="57346" y="49075"/>
                  </a:lnTo>
                  <a:lnTo>
                    <a:pt x="57530" y="48337"/>
                  </a:lnTo>
                  <a:lnTo>
                    <a:pt x="57653" y="47599"/>
                  </a:lnTo>
                  <a:lnTo>
                    <a:pt x="61835" y="47599"/>
                  </a:lnTo>
                  <a:lnTo>
                    <a:pt x="62050" y="47568"/>
                  </a:lnTo>
                  <a:lnTo>
                    <a:pt x="62265" y="47507"/>
                  </a:lnTo>
                  <a:lnTo>
                    <a:pt x="62481" y="47384"/>
                  </a:lnTo>
                  <a:lnTo>
                    <a:pt x="62634" y="47261"/>
                  </a:lnTo>
                  <a:lnTo>
                    <a:pt x="62788" y="47076"/>
                  </a:lnTo>
                  <a:lnTo>
                    <a:pt x="62880" y="46892"/>
                  </a:lnTo>
                  <a:lnTo>
                    <a:pt x="62973" y="46676"/>
                  </a:lnTo>
                  <a:lnTo>
                    <a:pt x="62973" y="46430"/>
                  </a:lnTo>
                  <a:lnTo>
                    <a:pt x="62973" y="34685"/>
                  </a:lnTo>
                  <a:lnTo>
                    <a:pt x="62973" y="34223"/>
                  </a:lnTo>
                  <a:lnTo>
                    <a:pt x="62911" y="33762"/>
                  </a:lnTo>
                  <a:lnTo>
                    <a:pt x="62788" y="33332"/>
                  </a:lnTo>
                  <a:lnTo>
                    <a:pt x="62665" y="32901"/>
                  </a:lnTo>
                  <a:lnTo>
                    <a:pt x="62511" y="32501"/>
                  </a:lnTo>
                  <a:lnTo>
                    <a:pt x="62296" y="32102"/>
                  </a:lnTo>
                  <a:lnTo>
                    <a:pt x="62050" y="31733"/>
                  </a:lnTo>
                  <a:lnTo>
                    <a:pt x="61804" y="31394"/>
                  </a:lnTo>
                  <a:lnTo>
                    <a:pt x="61497" y="31056"/>
                  </a:lnTo>
                  <a:lnTo>
                    <a:pt x="61189" y="30749"/>
                  </a:lnTo>
                  <a:lnTo>
                    <a:pt x="60820" y="30503"/>
                  </a:lnTo>
                  <a:lnTo>
                    <a:pt x="60451" y="30257"/>
                  </a:lnTo>
                  <a:lnTo>
                    <a:pt x="60052" y="30042"/>
                  </a:lnTo>
                  <a:lnTo>
                    <a:pt x="59652" y="29857"/>
                  </a:lnTo>
                  <a:lnTo>
                    <a:pt x="59221" y="29703"/>
                  </a:lnTo>
                  <a:lnTo>
                    <a:pt x="58760" y="29611"/>
                  </a:lnTo>
                  <a:lnTo>
                    <a:pt x="48213" y="27643"/>
                  </a:lnTo>
                  <a:lnTo>
                    <a:pt x="45877" y="22908"/>
                  </a:lnTo>
                  <a:lnTo>
                    <a:pt x="45446" y="22078"/>
                  </a:lnTo>
                  <a:lnTo>
                    <a:pt x="44923" y="21278"/>
                  </a:lnTo>
                  <a:lnTo>
                    <a:pt x="44401" y="20540"/>
                  </a:lnTo>
                  <a:lnTo>
                    <a:pt x="43786" y="19833"/>
                  </a:lnTo>
                  <a:lnTo>
                    <a:pt x="43140" y="19157"/>
                  </a:lnTo>
                  <a:lnTo>
                    <a:pt x="42433" y="18542"/>
                  </a:lnTo>
                  <a:lnTo>
                    <a:pt x="41726" y="17988"/>
                  </a:lnTo>
                  <a:lnTo>
                    <a:pt x="40957" y="17465"/>
                  </a:lnTo>
                  <a:lnTo>
                    <a:pt x="40157" y="17004"/>
                  </a:lnTo>
                  <a:lnTo>
                    <a:pt x="39327" y="16604"/>
                  </a:lnTo>
                  <a:lnTo>
                    <a:pt x="38466" y="16236"/>
                  </a:lnTo>
                  <a:lnTo>
                    <a:pt x="37575" y="15959"/>
                  </a:lnTo>
                  <a:lnTo>
                    <a:pt x="36683" y="15713"/>
                  </a:lnTo>
                  <a:lnTo>
                    <a:pt x="35760" y="15559"/>
                  </a:lnTo>
                  <a:lnTo>
                    <a:pt x="34838" y="15467"/>
                  </a:lnTo>
                  <a:lnTo>
                    <a:pt x="33885" y="15436"/>
                  </a:lnTo>
                  <a:lnTo>
                    <a:pt x="16020" y="15436"/>
                  </a:lnTo>
                  <a:lnTo>
                    <a:pt x="15467" y="15528"/>
                  </a:lnTo>
                  <a:lnTo>
                    <a:pt x="14913" y="15651"/>
                  </a:lnTo>
                  <a:lnTo>
                    <a:pt x="14390" y="15805"/>
                  </a:lnTo>
                  <a:lnTo>
                    <a:pt x="13868" y="16020"/>
                  </a:lnTo>
                  <a:lnTo>
                    <a:pt x="13406" y="16297"/>
                  </a:lnTo>
                  <a:lnTo>
                    <a:pt x="12945" y="16574"/>
                  </a:lnTo>
                  <a:lnTo>
                    <a:pt x="12515" y="16912"/>
                  </a:lnTo>
                  <a:lnTo>
                    <a:pt x="12115" y="17281"/>
                  </a:lnTo>
                  <a:lnTo>
                    <a:pt x="11746" y="17681"/>
                  </a:lnTo>
                  <a:lnTo>
                    <a:pt x="11408" y="18111"/>
                  </a:lnTo>
                  <a:lnTo>
                    <a:pt x="11131" y="18572"/>
                  </a:lnTo>
                  <a:lnTo>
                    <a:pt x="10854" y="19064"/>
                  </a:lnTo>
                  <a:lnTo>
                    <a:pt x="10639" y="19587"/>
                  </a:lnTo>
                  <a:lnTo>
                    <a:pt x="10485" y="20110"/>
                  </a:lnTo>
                  <a:lnTo>
                    <a:pt x="10362" y="20694"/>
                  </a:lnTo>
                  <a:lnTo>
                    <a:pt x="9194" y="27520"/>
                  </a:lnTo>
                  <a:lnTo>
                    <a:pt x="7318" y="27520"/>
                  </a:lnTo>
                  <a:lnTo>
                    <a:pt x="7318" y="18757"/>
                  </a:lnTo>
                  <a:lnTo>
                    <a:pt x="7318" y="18203"/>
                  </a:lnTo>
                  <a:lnTo>
                    <a:pt x="7380" y="17681"/>
                  </a:lnTo>
                  <a:lnTo>
                    <a:pt x="7441" y="17127"/>
                  </a:lnTo>
                  <a:lnTo>
                    <a:pt x="7534" y="16604"/>
                  </a:lnTo>
                  <a:lnTo>
                    <a:pt x="7657" y="16113"/>
                  </a:lnTo>
                  <a:lnTo>
                    <a:pt x="7780" y="15590"/>
                  </a:lnTo>
                  <a:lnTo>
                    <a:pt x="7964" y="15098"/>
                  </a:lnTo>
                  <a:lnTo>
                    <a:pt x="8149" y="14606"/>
                  </a:lnTo>
                  <a:lnTo>
                    <a:pt x="8364" y="14145"/>
                  </a:lnTo>
                  <a:lnTo>
                    <a:pt x="8610" y="13683"/>
                  </a:lnTo>
                  <a:lnTo>
                    <a:pt x="8856" y="13253"/>
                  </a:lnTo>
                  <a:lnTo>
                    <a:pt x="9132" y="12822"/>
                  </a:lnTo>
                  <a:lnTo>
                    <a:pt x="9440" y="12392"/>
                  </a:lnTo>
                  <a:lnTo>
                    <a:pt x="9747" y="11992"/>
                  </a:lnTo>
                  <a:lnTo>
                    <a:pt x="10086" y="11593"/>
                  </a:lnTo>
                  <a:lnTo>
                    <a:pt x="10424" y="11224"/>
                  </a:lnTo>
                  <a:lnTo>
                    <a:pt x="10793" y="10885"/>
                  </a:lnTo>
                  <a:lnTo>
                    <a:pt x="11193" y="10547"/>
                  </a:lnTo>
                  <a:lnTo>
                    <a:pt x="11592" y="10240"/>
                  </a:lnTo>
                  <a:lnTo>
                    <a:pt x="12023" y="9932"/>
                  </a:lnTo>
                  <a:lnTo>
                    <a:pt x="12453" y="9655"/>
                  </a:lnTo>
                  <a:lnTo>
                    <a:pt x="12884" y="9409"/>
                  </a:lnTo>
                  <a:lnTo>
                    <a:pt x="13345" y="9163"/>
                  </a:lnTo>
                  <a:lnTo>
                    <a:pt x="13806" y="8948"/>
                  </a:lnTo>
                  <a:lnTo>
                    <a:pt x="14298" y="8764"/>
                  </a:lnTo>
                  <a:lnTo>
                    <a:pt x="14790" y="8579"/>
                  </a:lnTo>
                  <a:lnTo>
                    <a:pt x="15313" y="8456"/>
                  </a:lnTo>
                  <a:lnTo>
                    <a:pt x="15805" y="8333"/>
                  </a:lnTo>
                  <a:lnTo>
                    <a:pt x="16328" y="8241"/>
                  </a:lnTo>
                  <a:lnTo>
                    <a:pt x="16881" y="8179"/>
                  </a:lnTo>
                  <a:lnTo>
                    <a:pt x="17404" y="8118"/>
                  </a:lnTo>
                  <a:lnTo>
                    <a:pt x="35145" y="8118"/>
                  </a:lnTo>
                  <a:lnTo>
                    <a:pt x="35268" y="8548"/>
                  </a:lnTo>
                  <a:lnTo>
                    <a:pt x="35422" y="8979"/>
                  </a:lnTo>
                  <a:lnTo>
                    <a:pt x="35607" y="9409"/>
                  </a:lnTo>
                  <a:lnTo>
                    <a:pt x="35853" y="9778"/>
                  </a:lnTo>
                  <a:lnTo>
                    <a:pt x="36099" y="10147"/>
                  </a:lnTo>
                  <a:lnTo>
                    <a:pt x="36375" y="10516"/>
                  </a:lnTo>
                  <a:lnTo>
                    <a:pt x="36683" y="10824"/>
                  </a:lnTo>
                  <a:lnTo>
                    <a:pt x="37021" y="11131"/>
                  </a:lnTo>
                  <a:lnTo>
                    <a:pt x="37359" y="11408"/>
                  </a:lnTo>
                  <a:lnTo>
                    <a:pt x="37759" y="11623"/>
                  </a:lnTo>
                  <a:lnTo>
                    <a:pt x="38159" y="11839"/>
                  </a:lnTo>
                  <a:lnTo>
                    <a:pt x="38589" y="12023"/>
                  </a:lnTo>
                  <a:lnTo>
                    <a:pt x="39020" y="12146"/>
                  </a:lnTo>
                  <a:lnTo>
                    <a:pt x="39450" y="12238"/>
                  </a:lnTo>
                  <a:lnTo>
                    <a:pt x="39911" y="12300"/>
                  </a:lnTo>
                  <a:lnTo>
                    <a:pt x="40403" y="12330"/>
                  </a:lnTo>
                  <a:lnTo>
                    <a:pt x="43847" y="12330"/>
                  </a:lnTo>
                  <a:lnTo>
                    <a:pt x="43847" y="12761"/>
                  </a:lnTo>
                  <a:lnTo>
                    <a:pt x="43878" y="13007"/>
                  </a:lnTo>
                  <a:lnTo>
                    <a:pt x="43939" y="13222"/>
                  </a:lnTo>
                  <a:lnTo>
                    <a:pt x="44062" y="13407"/>
                  </a:lnTo>
                  <a:lnTo>
                    <a:pt x="44185" y="13591"/>
                  </a:lnTo>
                  <a:lnTo>
                    <a:pt x="44370" y="13714"/>
                  </a:lnTo>
                  <a:lnTo>
                    <a:pt x="44554" y="13837"/>
                  </a:lnTo>
                  <a:lnTo>
                    <a:pt x="44770" y="13899"/>
                  </a:lnTo>
                  <a:lnTo>
                    <a:pt x="45016" y="13929"/>
                  </a:lnTo>
                  <a:lnTo>
                    <a:pt x="45231" y="13899"/>
                  </a:lnTo>
                  <a:lnTo>
                    <a:pt x="45446" y="13837"/>
                  </a:lnTo>
                  <a:lnTo>
                    <a:pt x="45631" y="13714"/>
                  </a:lnTo>
                  <a:lnTo>
                    <a:pt x="45815" y="13591"/>
                  </a:lnTo>
                  <a:lnTo>
                    <a:pt x="45969" y="13407"/>
                  </a:lnTo>
                  <a:lnTo>
                    <a:pt x="46061" y="13222"/>
                  </a:lnTo>
                  <a:lnTo>
                    <a:pt x="46123" y="13007"/>
                  </a:lnTo>
                  <a:lnTo>
                    <a:pt x="46153" y="12761"/>
                  </a:lnTo>
                  <a:lnTo>
                    <a:pt x="46153" y="11193"/>
                  </a:lnTo>
                  <a:lnTo>
                    <a:pt x="46153" y="10855"/>
                  </a:lnTo>
                  <a:lnTo>
                    <a:pt x="50089" y="10855"/>
                  </a:lnTo>
                  <a:lnTo>
                    <a:pt x="50335" y="10824"/>
                  </a:lnTo>
                  <a:lnTo>
                    <a:pt x="50550" y="10762"/>
                  </a:lnTo>
                  <a:lnTo>
                    <a:pt x="50735" y="10639"/>
                  </a:lnTo>
                  <a:lnTo>
                    <a:pt x="50919" y="10516"/>
                  </a:lnTo>
                  <a:lnTo>
                    <a:pt x="51042" y="10332"/>
                  </a:lnTo>
                  <a:lnTo>
                    <a:pt x="51165" y="10147"/>
                  </a:lnTo>
                  <a:lnTo>
                    <a:pt x="51227" y="9932"/>
                  </a:lnTo>
                  <a:lnTo>
                    <a:pt x="51258" y="9686"/>
                  </a:lnTo>
                  <a:lnTo>
                    <a:pt x="51227" y="9471"/>
                  </a:lnTo>
                  <a:lnTo>
                    <a:pt x="51165" y="9256"/>
                  </a:lnTo>
                  <a:lnTo>
                    <a:pt x="51042" y="9040"/>
                  </a:lnTo>
                  <a:lnTo>
                    <a:pt x="50919" y="8887"/>
                  </a:lnTo>
                  <a:lnTo>
                    <a:pt x="50735" y="8733"/>
                  </a:lnTo>
                  <a:lnTo>
                    <a:pt x="50550" y="8641"/>
                  </a:lnTo>
                  <a:lnTo>
                    <a:pt x="50335" y="8579"/>
                  </a:lnTo>
                  <a:lnTo>
                    <a:pt x="50089" y="8548"/>
                  </a:lnTo>
                  <a:lnTo>
                    <a:pt x="46153" y="8548"/>
                  </a:lnTo>
                  <a:lnTo>
                    <a:pt x="46153" y="5381"/>
                  </a:lnTo>
                  <a:lnTo>
                    <a:pt x="50089" y="5381"/>
                  </a:lnTo>
                  <a:lnTo>
                    <a:pt x="50335" y="5351"/>
                  </a:lnTo>
                  <a:lnTo>
                    <a:pt x="50550" y="5289"/>
                  </a:lnTo>
                  <a:lnTo>
                    <a:pt x="50735" y="5197"/>
                  </a:lnTo>
                  <a:lnTo>
                    <a:pt x="50919" y="5043"/>
                  </a:lnTo>
                  <a:lnTo>
                    <a:pt x="51042" y="4889"/>
                  </a:lnTo>
                  <a:lnTo>
                    <a:pt x="51165" y="4674"/>
                  </a:lnTo>
                  <a:lnTo>
                    <a:pt x="51227" y="4459"/>
                  </a:lnTo>
                  <a:lnTo>
                    <a:pt x="51258" y="4244"/>
                  </a:lnTo>
                  <a:lnTo>
                    <a:pt x="51227" y="3998"/>
                  </a:lnTo>
                  <a:lnTo>
                    <a:pt x="51165" y="3782"/>
                  </a:lnTo>
                  <a:lnTo>
                    <a:pt x="51042" y="3598"/>
                  </a:lnTo>
                  <a:lnTo>
                    <a:pt x="50919" y="3413"/>
                  </a:lnTo>
                  <a:lnTo>
                    <a:pt x="50735" y="3290"/>
                  </a:lnTo>
                  <a:lnTo>
                    <a:pt x="50550" y="3167"/>
                  </a:lnTo>
                  <a:lnTo>
                    <a:pt x="50335" y="3106"/>
                  </a:lnTo>
                  <a:lnTo>
                    <a:pt x="50089" y="3075"/>
                  </a:lnTo>
                  <a:lnTo>
                    <a:pt x="46153" y="3075"/>
                  </a:lnTo>
                  <a:lnTo>
                    <a:pt x="46153" y="2737"/>
                  </a:lnTo>
                  <a:lnTo>
                    <a:pt x="46153" y="1169"/>
                  </a:lnTo>
                  <a:lnTo>
                    <a:pt x="46123" y="923"/>
                  </a:lnTo>
                  <a:lnTo>
                    <a:pt x="46061" y="708"/>
                  </a:lnTo>
                  <a:lnTo>
                    <a:pt x="45969" y="523"/>
                  </a:lnTo>
                  <a:lnTo>
                    <a:pt x="45815" y="339"/>
                  </a:lnTo>
                  <a:lnTo>
                    <a:pt x="45631" y="216"/>
                  </a:lnTo>
                  <a:lnTo>
                    <a:pt x="45446" y="93"/>
                  </a:lnTo>
                  <a:lnTo>
                    <a:pt x="45231" y="31"/>
                  </a:lnTo>
                  <a:lnTo>
                    <a:pt x="450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9"/>
            <p:cNvSpPr/>
            <p:nvPr/>
          </p:nvSpPr>
          <p:spPr>
            <a:xfrm>
              <a:off x="2551143" y="1689644"/>
              <a:ext cx="100295" cy="55692"/>
            </a:xfrm>
            <a:custGeom>
              <a:rect b="b" l="l" r="r" t="t"/>
              <a:pathLst>
                <a:path extrusionOk="0" h="6489" w="11686">
                  <a:moveTo>
                    <a:pt x="10547" y="1"/>
                  </a:moveTo>
                  <a:lnTo>
                    <a:pt x="10332" y="31"/>
                  </a:lnTo>
                  <a:lnTo>
                    <a:pt x="10117" y="93"/>
                  </a:lnTo>
                  <a:lnTo>
                    <a:pt x="9902" y="185"/>
                  </a:lnTo>
                  <a:lnTo>
                    <a:pt x="9717" y="339"/>
                  </a:lnTo>
                  <a:lnTo>
                    <a:pt x="6827" y="3229"/>
                  </a:lnTo>
                  <a:lnTo>
                    <a:pt x="5904" y="769"/>
                  </a:lnTo>
                  <a:lnTo>
                    <a:pt x="5843" y="646"/>
                  </a:lnTo>
                  <a:lnTo>
                    <a:pt x="5781" y="523"/>
                  </a:lnTo>
                  <a:lnTo>
                    <a:pt x="5597" y="308"/>
                  </a:lnTo>
                  <a:lnTo>
                    <a:pt x="5351" y="154"/>
                  </a:lnTo>
                  <a:lnTo>
                    <a:pt x="5228" y="93"/>
                  </a:lnTo>
                  <a:lnTo>
                    <a:pt x="5074" y="31"/>
                  </a:lnTo>
                  <a:lnTo>
                    <a:pt x="4797" y="31"/>
                  </a:lnTo>
                  <a:lnTo>
                    <a:pt x="4521" y="62"/>
                  </a:lnTo>
                  <a:lnTo>
                    <a:pt x="4244" y="185"/>
                  </a:lnTo>
                  <a:lnTo>
                    <a:pt x="4121" y="247"/>
                  </a:lnTo>
                  <a:lnTo>
                    <a:pt x="4029" y="370"/>
                  </a:lnTo>
                  <a:lnTo>
                    <a:pt x="339" y="4059"/>
                  </a:lnTo>
                  <a:lnTo>
                    <a:pt x="185" y="4213"/>
                  </a:lnTo>
                  <a:lnTo>
                    <a:pt x="93" y="4428"/>
                  </a:lnTo>
                  <a:lnTo>
                    <a:pt x="1" y="4644"/>
                  </a:lnTo>
                  <a:lnTo>
                    <a:pt x="1" y="4859"/>
                  </a:lnTo>
                  <a:lnTo>
                    <a:pt x="1" y="5074"/>
                  </a:lnTo>
                  <a:lnTo>
                    <a:pt x="93" y="5289"/>
                  </a:lnTo>
                  <a:lnTo>
                    <a:pt x="185" y="5505"/>
                  </a:lnTo>
                  <a:lnTo>
                    <a:pt x="339" y="5658"/>
                  </a:lnTo>
                  <a:lnTo>
                    <a:pt x="523" y="5812"/>
                  </a:lnTo>
                  <a:lnTo>
                    <a:pt x="708" y="5935"/>
                  </a:lnTo>
                  <a:lnTo>
                    <a:pt x="923" y="5996"/>
                  </a:lnTo>
                  <a:lnTo>
                    <a:pt x="1354" y="5996"/>
                  </a:lnTo>
                  <a:lnTo>
                    <a:pt x="1569" y="5935"/>
                  </a:lnTo>
                  <a:lnTo>
                    <a:pt x="1784" y="5812"/>
                  </a:lnTo>
                  <a:lnTo>
                    <a:pt x="1969" y="5658"/>
                  </a:lnTo>
                  <a:lnTo>
                    <a:pt x="4367" y="3260"/>
                  </a:lnTo>
                  <a:lnTo>
                    <a:pt x="5289" y="5720"/>
                  </a:lnTo>
                  <a:lnTo>
                    <a:pt x="5351" y="5843"/>
                  </a:lnTo>
                  <a:lnTo>
                    <a:pt x="5412" y="5966"/>
                  </a:lnTo>
                  <a:lnTo>
                    <a:pt x="5597" y="6181"/>
                  </a:lnTo>
                  <a:lnTo>
                    <a:pt x="5843" y="6365"/>
                  </a:lnTo>
                  <a:lnTo>
                    <a:pt x="5966" y="6396"/>
                  </a:lnTo>
                  <a:lnTo>
                    <a:pt x="6120" y="6458"/>
                  </a:lnTo>
                  <a:lnTo>
                    <a:pt x="6366" y="6488"/>
                  </a:lnTo>
                  <a:lnTo>
                    <a:pt x="6581" y="6458"/>
                  </a:lnTo>
                  <a:lnTo>
                    <a:pt x="6796" y="6396"/>
                  </a:lnTo>
                  <a:lnTo>
                    <a:pt x="6981" y="6273"/>
                  </a:lnTo>
                  <a:lnTo>
                    <a:pt x="7165" y="6150"/>
                  </a:lnTo>
                  <a:lnTo>
                    <a:pt x="11347" y="1968"/>
                  </a:lnTo>
                  <a:lnTo>
                    <a:pt x="11501" y="1784"/>
                  </a:lnTo>
                  <a:lnTo>
                    <a:pt x="11593" y="1569"/>
                  </a:lnTo>
                  <a:lnTo>
                    <a:pt x="11654" y="1353"/>
                  </a:lnTo>
                  <a:lnTo>
                    <a:pt x="11685" y="1138"/>
                  </a:lnTo>
                  <a:lnTo>
                    <a:pt x="11654" y="923"/>
                  </a:lnTo>
                  <a:lnTo>
                    <a:pt x="11593" y="708"/>
                  </a:lnTo>
                  <a:lnTo>
                    <a:pt x="11501" y="523"/>
                  </a:lnTo>
                  <a:lnTo>
                    <a:pt x="11347" y="339"/>
                  </a:lnTo>
                  <a:lnTo>
                    <a:pt x="11162" y="185"/>
                  </a:lnTo>
                  <a:lnTo>
                    <a:pt x="10978" y="93"/>
                  </a:lnTo>
                  <a:lnTo>
                    <a:pt x="10763" y="31"/>
                  </a:lnTo>
                  <a:lnTo>
                    <a:pt x="10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4" name="Google Shape;454;p29"/>
          <p:cNvSpPr/>
          <p:nvPr/>
        </p:nvSpPr>
        <p:spPr>
          <a:xfrm>
            <a:off x="4322875" y="2188038"/>
            <a:ext cx="599700" cy="549600"/>
          </a:xfrm>
          <a:prstGeom prst="wedgeRoundRectCallout">
            <a:avLst>
              <a:gd fmla="val 103831" name="adj1"/>
              <a:gd fmla="val -117929" name="adj2"/>
              <a:gd fmla="val 0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5" name="Google Shape;455;p29"/>
          <p:cNvGrpSpPr/>
          <p:nvPr/>
        </p:nvGrpSpPr>
        <p:grpSpPr>
          <a:xfrm>
            <a:off x="4417784" y="2280402"/>
            <a:ext cx="409889" cy="364182"/>
            <a:chOff x="2332650" y="1395150"/>
            <a:chExt cx="540466" cy="471068"/>
          </a:xfrm>
        </p:grpSpPr>
        <p:sp>
          <p:nvSpPr>
            <p:cNvPr id="456" name="Google Shape;456;p29"/>
            <p:cNvSpPr/>
            <p:nvPr/>
          </p:nvSpPr>
          <p:spPr>
            <a:xfrm>
              <a:off x="2716864" y="1755091"/>
              <a:ext cx="80761" cy="80761"/>
            </a:xfrm>
            <a:custGeom>
              <a:rect b="b" l="l" r="r" t="t"/>
              <a:pathLst>
                <a:path extrusionOk="0" h="9410" w="9410">
                  <a:moveTo>
                    <a:pt x="4951" y="2306"/>
                  </a:moveTo>
                  <a:lnTo>
                    <a:pt x="5197" y="2368"/>
                  </a:lnTo>
                  <a:lnTo>
                    <a:pt x="5443" y="2429"/>
                  </a:lnTo>
                  <a:lnTo>
                    <a:pt x="5658" y="2491"/>
                  </a:lnTo>
                  <a:lnTo>
                    <a:pt x="5874" y="2583"/>
                  </a:lnTo>
                  <a:lnTo>
                    <a:pt x="6058" y="2706"/>
                  </a:lnTo>
                  <a:lnTo>
                    <a:pt x="6243" y="2860"/>
                  </a:lnTo>
                  <a:lnTo>
                    <a:pt x="6427" y="3013"/>
                  </a:lnTo>
                  <a:lnTo>
                    <a:pt x="6581" y="3198"/>
                  </a:lnTo>
                  <a:lnTo>
                    <a:pt x="6704" y="3382"/>
                  </a:lnTo>
                  <a:lnTo>
                    <a:pt x="6827" y="3567"/>
                  </a:lnTo>
                  <a:lnTo>
                    <a:pt x="6919" y="3782"/>
                  </a:lnTo>
                  <a:lnTo>
                    <a:pt x="7011" y="3997"/>
                  </a:lnTo>
                  <a:lnTo>
                    <a:pt x="7073" y="4213"/>
                  </a:lnTo>
                  <a:lnTo>
                    <a:pt x="7103" y="4459"/>
                  </a:lnTo>
                  <a:lnTo>
                    <a:pt x="7134" y="4705"/>
                  </a:lnTo>
                  <a:lnTo>
                    <a:pt x="7103" y="4951"/>
                  </a:lnTo>
                  <a:lnTo>
                    <a:pt x="7073" y="5197"/>
                  </a:lnTo>
                  <a:lnTo>
                    <a:pt x="7011" y="5412"/>
                  </a:lnTo>
                  <a:lnTo>
                    <a:pt x="6919" y="5658"/>
                  </a:lnTo>
                  <a:lnTo>
                    <a:pt x="6827" y="5842"/>
                  </a:lnTo>
                  <a:lnTo>
                    <a:pt x="6704" y="6058"/>
                  </a:lnTo>
                  <a:lnTo>
                    <a:pt x="6581" y="6242"/>
                  </a:lnTo>
                  <a:lnTo>
                    <a:pt x="6427" y="6427"/>
                  </a:lnTo>
                  <a:lnTo>
                    <a:pt x="6243" y="6580"/>
                  </a:lnTo>
                  <a:lnTo>
                    <a:pt x="6058" y="6703"/>
                  </a:lnTo>
                  <a:lnTo>
                    <a:pt x="5874" y="6826"/>
                  </a:lnTo>
                  <a:lnTo>
                    <a:pt x="5658" y="6919"/>
                  </a:lnTo>
                  <a:lnTo>
                    <a:pt x="5443" y="7011"/>
                  </a:lnTo>
                  <a:lnTo>
                    <a:pt x="5197" y="7072"/>
                  </a:lnTo>
                  <a:lnTo>
                    <a:pt x="4951" y="7103"/>
                  </a:lnTo>
                  <a:lnTo>
                    <a:pt x="4459" y="7103"/>
                  </a:lnTo>
                  <a:lnTo>
                    <a:pt x="4244" y="7072"/>
                  </a:lnTo>
                  <a:lnTo>
                    <a:pt x="3998" y="7011"/>
                  </a:lnTo>
                  <a:lnTo>
                    <a:pt x="3783" y="6919"/>
                  </a:lnTo>
                  <a:lnTo>
                    <a:pt x="3567" y="6826"/>
                  </a:lnTo>
                  <a:lnTo>
                    <a:pt x="3383" y="6703"/>
                  </a:lnTo>
                  <a:lnTo>
                    <a:pt x="3198" y="6580"/>
                  </a:lnTo>
                  <a:lnTo>
                    <a:pt x="3014" y="6427"/>
                  </a:lnTo>
                  <a:lnTo>
                    <a:pt x="2860" y="6242"/>
                  </a:lnTo>
                  <a:lnTo>
                    <a:pt x="2706" y="6058"/>
                  </a:lnTo>
                  <a:lnTo>
                    <a:pt x="2614" y="5842"/>
                  </a:lnTo>
                  <a:lnTo>
                    <a:pt x="2491" y="5658"/>
                  </a:lnTo>
                  <a:lnTo>
                    <a:pt x="2430" y="5412"/>
                  </a:lnTo>
                  <a:lnTo>
                    <a:pt x="2368" y="5197"/>
                  </a:lnTo>
                  <a:lnTo>
                    <a:pt x="2307" y="4951"/>
                  </a:lnTo>
                  <a:lnTo>
                    <a:pt x="2307" y="4705"/>
                  </a:lnTo>
                  <a:lnTo>
                    <a:pt x="2307" y="4459"/>
                  </a:lnTo>
                  <a:lnTo>
                    <a:pt x="2368" y="4213"/>
                  </a:lnTo>
                  <a:lnTo>
                    <a:pt x="2430" y="3997"/>
                  </a:lnTo>
                  <a:lnTo>
                    <a:pt x="2491" y="3782"/>
                  </a:lnTo>
                  <a:lnTo>
                    <a:pt x="2614" y="3567"/>
                  </a:lnTo>
                  <a:lnTo>
                    <a:pt x="2706" y="3382"/>
                  </a:lnTo>
                  <a:lnTo>
                    <a:pt x="2860" y="3198"/>
                  </a:lnTo>
                  <a:lnTo>
                    <a:pt x="3014" y="3013"/>
                  </a:lnTo>
                  <a:lnTo>
                    <a:pt x="3198" y="2860"/>
                  </a:lnTo>
                  <a:lnTo>
                    <a:pt x="3383" y="2706"/>
                  </a:lnTo>
                  <a:lnTo>
                    <a:pt x="3567" y="2583"/>
                  </a:lnTo>
                  <a:lnTo>
                    <a:pt x="3783" y="2491"/>
                  </a:lnTo>
                  <a:lnTo>
                    <a:pt x="3998" y="2429"/>
                  </a:lnTo>
                  <a:lnTo>
                    <a:pt x="4244" y="2368"/>
                  </a:lnTo>
                  <a:lnTo>
                    <a:pt x="4459" y="2306"/>
                  </a:lnTo>
                  <a:close/>
                  <a:moveTo>
                    <a:pt x="4705" y="0"/>
                  </a:moveTo>
                  <a:lnTo>
                    <a:pt x="4244" y="31"/>
                  </a:lnTo>
                  <a:lnTo>
                    <a:pt x="3752" y="92"/>
                  </a:lnTo>
                  <a:lnTo>
                    <a:pt x="3321" y="215"/>
                  </a:lnTo>
                  <a:lnTo>
                    <a:pt x="2891" y="369"/>
                  </a:lnTo>
                  <a:lnTo>
                    <a:pt x="2461" y="584"/>
                  </a:lnTo>
                  <a:lnTo>
                    <a:pt x="2092" y="800"/>
                  </a:lnTo>
                  <a:lnTo>
                    <a:pt x="1723" y="1076"/>
                  </a:lnTo>
                  <a:lnTo>
                    <a:pt x="1384" y="1384"/>
                  </a:lnTo>
                  <a:lnTo>
                    <a:pt x="1077" y="1722"/>
                  </a:lnTo>
                  <a:lnTo>
                    <a:pt x="800" y="2091"/>
                  </a:lnTo>
                  <a:lnTo>
                    <a:pt x="585" y="2460"/>
                  </a:lnTo>
                  <a:lnTo>
                    <a:pt x="370" y="2890"/>
                  </a:lnTo>
                  <a:lnTo>
                    <a:pt x="216" y="3321"/>
                  </a:lnTo>
                  <a:lnTo>
                    <a:pt x="93" y="3751"/>
                  </a:lnTo>
                  <a:lnTo>
                    <a:pt x="31" y="4243"/>
                  </a:lnTo>
                  <a:lnTo>
                    <a:pt x="1" y="4705"/>
                  </a:lnTo>
                  <a:lnTo>
                    <a:pt x="31" y="5197"/>
                  </a:lnTo>
                  <a:lnTo>
                    <a:pt x="93" y="5658"/>
                  </a:lnTo>
                  <a:lnTo>
                    <a:pt x="216" y="6119"/>
                  </a:lnTo>
                  <a:lnTo>
                    <a:pt x="370" y="6550"/>
                  </a:lnTo>
                  <a:lnTo>
                    <a:pt x="585" y="6949"/>
                  </a:lnTo>
                  <a:lnTo>
                    <a:pt x="800" y="7349"/>
                  </a:lnTo>
                  <a:lnTo>
                    <a:pt x="1077" y="7687"/>
                  </a:lnTo>
                  <a:lnTo>
                    <a:pt x="1384" y="8025"/>
                  </a:lnTo>
                  <a:lnTo>
                    <a:pt x="1723" y="8333"/>
                  </a:lnTo>
                  <a:lnTo>
                    <a:pt x="2092" y="8610"/>
                  </a:lnTo>
                  <a:lnTo>
                    <a:pt x="2461" y="8856"/>
                  </a:lnTo>
                  <a:lnTo>
                    <a:pt x="2891" y="9040"/>
                  </a:lnTo>
                  <a:lnTo>
                    <a:pt x="3321" y="9194"/>
                  </a:lnTo>
                  <a:lnTo>
                    <a:pt x="3752" y="9317"/>
                  </a:lnTo>
                  <a:lnTo>
                    <a:pt x="4244" y="9378"/>
                  </a:lnTo>
                  <a:lnTo>
                    <a:pt x="4705" y="9409"/>
                  </a:lnTo>
                  <a:lnTo>
                    <a:pt x="5197" y="9378"/>
                  </a:lnTo>
                  <a:lnTo>
                    <a:pt x="5658" y="9317"/>
                  </a:lnTo>
                  <a:lnTo>
                    <a:pt x="6120" y="9194"/>
                  </a:lnTo>
                  <a:lnTo>
                    <a:pt x="6550" y="9040"/>
                  </a:lnTo>
                  <a:lnTo>
                    <a:pt x="6950" y="8856"/>
                  </a:lnTo>
                  <a:lnTo>
                    <a:pt x="7349" y="8610"/>
                  </a:lnTo>
                  <a:lnTo>
                    <a:pt x="7718" y="8333"/>
                  </a:lnTo>
                  <a:lnTo>
                    <a:pt x="8026" y="8025"/>
                  </a:lnTo>
                  <a:lnTo>
                    <a:pt x="8333" y="7687"/>
                  </a:lnTo>
                  <a:lnTo>
                    <a:pt x="8610" y="7349"/>
                  </a:lnTo>
                  <a:lnTo>
                    <a:pt x="8856" y="6949"/>
                  </a:lnTo>
                  <a:lnTo>
                    <a:pt x="9041" y="6550"/>
                  </a:lnTo>
                  <a:lnTo>
                    <a:pt x="9194" y="6119"/>
                  </a:lnTo>
                  <a:lnTo>
                    <a:pt x="9317" y="5658"/>
                  </a:lnTo>
                  <a:lnTo>
                    <a:pt x="9379" y="5197"/>
                  </a:lnTo>
                  <a:lnTo>
                    <a:pt x="9410" y="4705"/>
                  </a:lnTo>
                  <a:lnTo>
                    <a:pt x="9379" y="4243"/>
                  </a:lnTo>
                  <a:lnTo>
                    <a:pt x="9317" y="3751"/>
                  </a:lnTo>
                  <a:lnTo>
                    <a:pt x="9194" y="3321"/>
                  </a:lnTo>
                  <a:lnTo>
                    <a:pt x="9041" y="2890"/>
                  </a:lnTo>
                  <a:lnTo>
                    <a:pt x="8856" y="2460"/>
                  </a:lnTo>
                  <a:lnTo>
                    <a:pt x="8610" y="2091"/>
                  </a:lnTo>
                  <a:lnTo>
                    <a:pt x="8333" y="1722"/>
                  </a:lnTo>
                  <a:lnTo>
                    <a:pt x="8026" y="1384"/>
                  </a:lnTo>
                  <a:lnTo>
                    <a:pt x="7718" y="1076"/>
                  </a:lnTo>
                  <a:lnTo>
                    <a:pt x="7349" y="800"/>
                  </a:lnTo>
                  <a:lnTo>
                    <a:pt x="6950" y="584"/>
                  </a:lnTo>
                  <a:lnTo>
                    <a:pt x="6550" y="369"/>
                  </a:lnTo>
                  <a:lnTo>
                    <a:pt x="6120" y="215"/>
                  </a:lnTo>
                  <a:lnTo>
                    <a:pt x="5658" y="92"/>
                  </a:lnTo>
                  <a:lnTo>
                    <a:pt x="5197" y="31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9"/>
            <p:cNvSpPr/>
            <p:nvPr/>
          </p:nvSpPr>
          <p:spPr>
            <a:xfrm>
              <a:off x="2404955" y="1755091"/>
              <a:ext cx="80495" cy="80761"/>
            </a:xfrm>
            <a:custGeom>
              <a:rect b="b" l="l" r="r" t="t"/>
              <a:pathLst>
                <a:path extrusionOk="0" h="9410" w="9379">
                  <a:moveTo>
                    <a:pt x="4920" y="2306"/>
                  </a:moveTo>
                  <a:lnTo>
                    <a:pt x="5166" y="2368"/>
                  </a:lnTo>
                  <a:lnTo>
                    <a:pt x="5412" y="2429"/>
                  </a:lnTo>
                  <a:lnTo>
                    <a:pt x="5627" y="2491"/>
                  </a:lnTo>
                  <a:lnTo>
                    <a:pt x="5842" y="2583"/>
                  </a:lnTo>
                  <a:lnTo>
                    <a:pt x="6027" y="2706"/>
                  </a:lnTo>
                  <a:lnTo>
                    <a:pt x="6211" y="2860"/>
                  </a:lnTo>
                  <a:lnTo>
                    <a:pt x="6396" y="3013"/>
                  </a:lnTo>
                  <a:lnTo>
                    <a:pt x="6550" y="3198"/>
                  </a:lnTo>
                  <a:lnTo>
                    <a:pt x="6673" y="3382"/>
                  </a:lnTo>
                  <a:lnTo>
                    <a:pt x="6796" y="3567"/>
                  </a:lnTo>
                  <a:lnTo>
                    <a:pt x="6919" y="3782"/>
                  </a:lnTo>
                  <a:lnTo>
                    <a:pt x="6980" y="3997"/>
                  </a:lnTo>
                  <a:lnTo>
                    <a:pt x="7042" y="4213"/>
                  </a:lnTo>
                  <a:lnTo>
                    <a:pt x="7072" y="4459"/>
                  </a:lnTo>
                  <a:lnTo>
                    <a:pt x="7103" y="4705"/>
                  </a:lnTo>
                  <a:lnTo>
                    <a:pt x="7072" y="4951"/>
                  </a:lnTo>
                  <a:lnTo>
                    <a:pt x="7042" y="5197"/>
                  </a:lnTo>
                  <a:lnTo>
                    <a:pt x="6980" y="5412"/>
                  </a:lnTo>
                  <a:lnTo>
                    <a:pt x="6919" y="5658"/>
                  </a:lnTo>
                  <a:lnTo>
                    <a:pt x="6796" y="5842"/>
                  </a:lnTo>
                  <a:lnTo>
                    <a:pt x="6673" y="6058"/>
                  </a:lnTo>
                  <a:lnTo>
                    <a:pt x="6550" y="6242"/>
                  </a:lnTo>
                  <a:lnTo>
                    <a:pt x="6396" y="6427"/>
                  </a:lnTo>
                  <a:lnTo>
                    <a:pt x="6211" y="6580"/>
                  </a:lnTo>
                  <a:lnTo>
                    <a:pt x="6027" y="6703"/>
                  </a:lnTo>
                  <a:lnTo>
                    <a:pt x="5842" y="6826"/>
                  </a:lnTo>
                  <a:lnTo>
                    <a:pt x="5627" y="6919"/>
                  </a:lnTo>
                  <a:lnTo>
                    <a:pt x="5412" y="7011"/>
                  </a:lnTo>
                  <a:lnTo>
                    <a:pt x="5166" y="7072"/>
                  </a:lnTo>
                  <a:lnTo>
                    <a:pt x="4920" y="7103"/>
                  </a:lnTo>
                  <a:lnTo>
                    <a:pt x="4459" y="7103"/>
                  </a:lnTo>
                  <a:lnTo>
                    <a:pt x="4213" y="7072"/>
                  </a:lnTo>
                  <a:lnTo>
                    <a:pt x="3967" y="7011"/>
                  </a:lnTo>
                  <a:lnTo>
                    <a:pt x="3752" y="6919"/>
                  </a:lnTo>
                  <a:lnTo>
                    <a:pt x="3536" y="6826"/>
                  </a:lnTo>
                  <a:lnTo>
                    <a:pt x="3352" y="6703"/>
                  </a:lnTo>
                  <a:lnTo>
                    <a:pt x="3167" y="6580"/>
                  </a:lnTo>
                  <a:lnTo>
                    <a:pt x="2983" y="6427"/>
                  </a:lnTo>
                  <a:lnTo>
                    <a:pt x="2829" y="6242"/>
                  </a:lnTo>
                  <a:lnTo>
                    <a:pt x="2706" y="6058"/>
                  </a:lnTo>
                  <a:lnTo>
                    <a:pt x="2583" y="5842"/>
                  </a:lnTo>
                  <a:lnTo>
                    <a:pt x="2460" y="5658"/>
                  </a:lnTo>
                  <a:lnTo>
                    <a:pt x="2399" y="5412"/>
                  </a:lnTo>
                  <a:lnTo>
                    <a:pt x="2337" y="5197"/>
                  </a:lnTo>
                  <a:lnTo>
                    <a:pt x="2306" y="4951"/>
                  </a:lnTo>
                  <a:lnTo>
                    <a:pt x="2276" y="4705"/>
                  </a:lnTo>
                  <a:lnTo>
                    <a:pt x="2306" y="4459"/>
                  </a:lnTo>
                  <a:lnTo>
                    <a:pt x="2337" y="4213"/>
                  </a:lnTo>
                  <a:lnTo>
                    <a:pt x="2399" y="3997"/>
                  </a:lnTo>
                  <a:lnTo>
                    <a:pt x="2460" y="3782"/>
                  </a:lnTo>
                  <a:lnTo>
                    <a:pt x="2583" y="3567"/>
                  </a:lnTo>
                  <a:lnTo>
                    <a:pt x="2706" y="3382"/>
                  </a:lnTo>
                  <a:lnTo>
                    <a:pt x="2829" y="3198"/>
                  </a:lnTo>
                  <a:lnTo>
                    <a:pt x="2983" y="3013"/>
                  </a:lnTo>
                  <a:lnTo>
                    <a:pt x="3167" y="2860"/>
                  </a:lnTo>
                  <a:lnTo>
                    <a:pt x="3352" y="2706"/>
                  </a:lnTo>
                  <a:lnTo>
                    <a:pt x="3536" y="2583"/>
                  </a:lnTo>
                  <a:lnTo>
                    <a:pt x="3752" y="2491"/>
                  </a:lnTo>
                  <a:lnTo>
                    <a:pt x="3967" y="2429"/>
                  </a:lnTo>
                  <a:lnTo>
                    <a:pt x="4213" y="2368"/>
                  </a:lnTo>
                  <a:lnTo>
                    <a:pt x="4459" y="2306"/>
                  </a:lnTo>
                  <a:close/>
                  <a:moveTo>
                    <a:pt x="4705" y="0"/>
                  </a:moveTo>
                  <a:lnTo>
                    <a:pt x="4213" y="31"/>
                  </a:lnTo>
                  <a:lnTo>
                    <a:pt x="3752" y="92"/>
                  </a:lnTo>
                  <a:lnTo>
                    <a:pt x="3290" y="215"/>
                  </a:lnTo>
                  <a:lnTo>
                    <a:pt x="2860" y="369"/>
                  </a:lnTo>
                  <a:lnTo>
                    <a:pt x="2460" y="584"/>
                  </a:lnTo>
                  <a:lnTo>
                    <a:pt x="2060" y="800"/>
                  </a:lnTo>
                  <a:lnTo>
                    <a:pt x="1691" y="1076"/>
                  </a:lnTo>
                  <a:lnTo>
                    <a:pt x="1353" y="1384"/>
                  </a:lnTo>
                  <a:lnTo>
                    <a:pt x="1076" y="1722"/>
                  </a:lnTo>
                  <a:lnTo>
                    <a:pt x="800" y="2091"/>
                  </a:lnTo>
                  <a:lnTo>
                    <a:pt x="554" y="2460"/>
                  </a:lnTo>
                  <a:lnTo>
                    <a:pt x="369" y="2890"/>
                  </a:lnTo>
                  <a:lnTo>
                    <a:pt x="185" y="3321"/>
                  </a:lnTo>
                  <a:lnTo>
                    <a:pt x="92" y="3751"/>
                  </a:lnTo>
                  <a:lnTo>
                    <a:pt x="0" y="4243"/>
                  </a:lnTo>
                  <a:lnTo>
                    <a:pt x="0" y="4705"/>
                  </a:lnTo>
                  <a:lnTo>
                    <a:pt x="0" y="5197"/>
                  </a:lnTo>
                  <a:lnTo>
                    <a:pt x="92" y="5658"/>
                  </a:lnTo>
                  <a:lnTo>
                    <a:pt x="185" y="6119"/>
                  </a:lnTo>
                  <a:lnTo>
                    <a:pt x="369" y="6550"/>
                  </a:lnTo>
                  <a:lnTo>
                    <a:pt x="554" y="6949"/>
                  </a:lnTo>
                  <a:lnTo>
                    <a:pt x="800" y="7349"/>
                  </a:lnTo>
                  <a:lnTo>
                    <a:pt x="1076" y="7687"/>
                  </a:lnTo>
                  <a:lnTo>
                    <a:pt x="1353" y="8025"/>
                  </a:lnTo>
                  <a:lnTo>
                    <a:pt x="1691" y="8333"/>
                  </a:lnTo>
                  <a:lnTo>
                    <a:pt x="2060" y="8610"/>
                  </a:lnTo>
                  <a:lnTo>
                    <a:pt x="2460" y="8856"/>
                  </a:lnTo>
                  <a:lnTo>
                    <a:pt x="2860" y="9040"/>
                  </a:lnTo>
                  <a:lnTo>
                    <a:pt x="3290" y="9194"/>
                  </a:lnTo>
                  <a:lnTo>
                    <a:pt x="3752" y="9317"/>
                  </a:lnTo>
                  <a:lnTo>
                    <a:pt x="4213" y="9378"/>
                  </a:lnTo>
                  <a:lnTo>
                    <a:pt x="4705" y="9409"/>
                  </a:lnTo>
                  <a:lnTo>
                    <a:pt x="5166" y="9378"/>
                  </a:lnTo>
                  <a:lnTo>
                    <a:pt x="5627" y="9317"/>
                  </a:lnTo>
                  <a:lnTo>
                    <a:pt x="6088" y="9194"/>
                  </a:lnTo>
                  <a:lnTo>
                    <a:pt x="6519" y="9040"/>
                  </a:lnTo>
                  <a:lnTo>
                    <a:pt x="6919" y="8856"/>
                  </a:lnTo>
                  <a:lnTo>
                    <a:pt x="7318" y="8610"/>
                  </a:lnTo>
                  <a:lnTo>
                    <a:pt x="7687" y="8333"/>
                  </a:lnTo>
                  <a:lnTo>
                    <a:pt x="8026" y="8025"/>
                  </a:lnTo>
                  <a:lnTo>
                    <a:pt x="8302" y="7687"/>
                  </a:lnTo>
                  <a:lnTo>
                    <a:pt x="8579" y="7349"/>
                  </a:lnTo>
                  <a:lnTo>
                    <a:pt x="8825" y="6949"/>
                  </a:lnTo>
                  <a:lnTo>
                    <a:pt x="9009" y="6550"/>
                  </a:lnTo>
                  <a:lnTo>
                    <a:pt x="9194" y="6119"/>
                  </a:lnTo>
                  <a:lnTo>
                    <a:pt x="9286" y="5658"/>
                  </a:lnTo>
                  <a:lnTo>
                    <a:pt x="9378" y="5197"/>
                  </a:lnTo>
                  <a:lnTo>
                    <a:pt x="9378" y="4705"/>
                  </a:lnTo>
                  <a:lnTo>
                    <a:pt x="9378" y="4243"/>
                  </a:lnTo>
                  <a:lnTo>
                    <a:pt x="9286" y="3751"/>
                  </a:lnTo>
                  <a:lnTo>
                    <a:pt x="9194" y="3321"/>
                  </a:lnTo>
                  <a:lnTo>
                    <a:pt x="9009" y="2890"/>
                  </a:lnTo>
                  <a:lnTo>
                    <a:pt x="8825" y="2460"/>
                  </a:lnTo>
                  <a:lnTo>
                    <a:pt x="8579" y="2091"/>
                  </a:lnTo>
                  <a:lnTo>
                    <a:pt x="8302" y="1722"/>
                  </a:lnTo>
                  <a:lnTo>
                    <a:pt x="8026" y="1384"/>
                  </a:lnTo>
                  <a:lnTo>
                    <a:pt x="7687" y="1076"/>
                  </a:lnTo>
                  <a:lnTo>
                    <a:pt x="7318" y="800"/>
                  </a:lnTo>
                  <a:lnTo>
                    <a:pt x="6919" y="584"/>
                  </a:lnTo>
                  <a:lnTo>
                    <a:pt x="6519" y="369"/>
                  </a:lnTo>
                  <a:lnTo>
                    <a:pt x="6088" y="215"/>
                  </a:lnTo>
                  <a:lnTo>
                    <a:pt x="5627" y="92"/>
                  </a:lnTo>
                  <a:lnTo>
                    <a:pt x="5166" y="31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9"/>
            <p:cNvSpPr/>
            <p:nvPr/>
          </p:nvSpPr>
          <p:spPr>
            <a:xfrm>
              <a:off x="2332650" y="1395150"/>
              <a:ext cx="540466" cy="471068"/>
            </a:xfrm>
            <a:custGeom>
              <a:rect b="b" l="l" r="r" t="t"/>
              <a:pathLst>
                <a:path extrusionOk="0" h="54887" w="62973">
                  <a:moveTo>
                    <a:pt x="43847" y="3905"/>
                  </a:moveTo>
                  <a:lnTo>
                    <a:pt x="43847" y="10024"/>
                  </a:lnTo>
                  <a:lnTo>
                    <a:pt x="40096" y="10024"/>
                  </a:lnTo>
                  <a:lnTo>
                    <a:pt x="39788" y="9963"/>
                  </a:lnTo>
                  <a:lnTo>
                    <a:pt x="39481" y="9901"/>
                  </a:lnTo>
                  <a:lnTo>
                    <a:pt x="39204" y="9809"/>
                  </a:lnTo>
                  <a:lnTo>
                    <a:pt x="38927" y="9655"/>
                  </a:lnTo>
                  <a:lnTo>
                    <a:pt x="38682" y="9502"/>
                  </a:lnTo>
                  <a:lnTo>
                    <a:pt x="38436" y="9348"/>
                  </a:lnTo>
                  <a:lnTo>
                    <a:pt x="38220" y="9133"/>
                  </a:lnTo>
                  <a:lnTo>
                    <a:pt x="38036" y="8917"/>
                  </a:lnTo>
                  <a:lnTo>
                    <a:pt x="37851" y="8671"/>
                  </a:lnTo>
                  <a:lnTo>
                    <a:pt x="37698" y="8425"/>
                  </a:lnTo>
                  <a:lnTo>
                    <a:pt x="37575" y="8149"/>
                  </a:lnTo>
                  <a:lnTo>
                    <a:pt x="37482" y="7872"/>
                  </a:lnTo>
                  <a:lnTo>
                    <a:pt x="37390" y="7595"/>
                  </a:lnTo>
                  <a:lnTo>
                    <a:pt x="37359" y="7288"/>
                  </a:lnTo>
                  <a:lnTo>
                    <a:pt x="37329" y="6950"/>
                  </a:lnTo>
                  <a:lnTo>
                    <a:pt x="37359" y="6642"/>
                  </a:lnTo>
                  <a:lnTo>
                    <a:pt x="37390" y="6335"/>
                  </a:lnTo>
                  <a:lnTo>
                    <a:pt x="37482" y="6058"/>
                  </a:lnTo>
                  <a:lnTo>
                    <a:pt x="37575" y="5781"/>
                  </a:lnTo>
                  <a:lnTo>
                    <a:pt x="37698" y="5504"/>
                  </a:lnTo>
                  <a:lnTo>
                    <a:pt x="37851" y="5258"/>
                  </a:lnTo>
                  <a:lnTo>
                    <a:pt x="38036" y="5012"/>
                  </a:lnTo>
                  <a:lnTo>
                    <a:pt x="38220" y="4797"/>
                  </a:lnTo>
                  <a:lnTo>
                    <a:pt x="38436" y="4582"/>
                  </a:lnTo>
                  <a:lnTo>
                    <a:pt x="38682" y="4428"/>
                  </a:lnTo>
                  <a:lnTo>
                    <a:pt x="38927" y="4274"/>
                  </a:lnTo>
                  <a:lnTo>
                    <a:pt x="39204" y="4121"/>
                  </a:lnTo>
                  <a:lnTo>
                    <a:pt x="39481" y="4028"/>
                  </a:lnTo>
                  <a:lnTo>
                    <a:pt x="39788" y="3967"/>
                  </a:lnTo>
                  <a:lnTo>
                    <a:pt x="40096" y="3905"/>
                  </a:lnTo>
                  <a:close/>
                  <a:moveTo>
                    <a:pt x="25829" y="17711"/>
                  </a:moveTo>
                  <a:lnTo>
                    <a:pt x="25829" y="27520"/>
                  </a:lnTo>
                  <a:lnTo>
                    <a:pt x="11531" y="27520"/>
                  </a:lnTo>
                  <a:lnTo>
                    <a:pt x="12638" y="21063"/>
                  </a:lnTo>
                  <a:lnTo>
                    <a:pt x="12699" y="20725"/>
                  </a:lnTo>
                  <a:lnTo>
                    <a:pt x="12822" y="20356"/>
                  </a:lnTo>
                  <a:lnTo>
                    <a:pt x="12945" y="20048"/>
                  </a:lnTo>
                  <a:lnTo>
                    <a:pt x="13099" y="19741"/>
                  </a:lnTo>
                  <a:lnTo>
                    <a:pt x="13283" y="19433"/>
                  </a:lnTo>
                  <a:lnTo>
                    <a:pt x="13499" y="19157"/>
                  </a:lnTo>
                  <a:lnTo>
                    <a:pt x="13745" y="18911"/>
                  </a:lnTo>
                  <a:lnTo>
                    <a:pt x="13991" y="18665"/>
                  </a:lnTo>
                  <a:lnTo>
                    <a:pt x="14267" y="18449"/>
                  </a:lnTo>
                  <a:lnTo>
                    <a:pt x="14544" y="18265"/>
                  </a:lnTo>
                  <a:lnTo>
                    <a:pt x="14852" y="18111"/>
                  </a:lnTo>
                  <a:lnTo>
                    <a:pt x="15190" y="17957"/>
                  </a:lnTo>
                  <a:lnTo>
                    <a:pt x="15528" y="17865"/>
                  </a:lnTo>
                  <a:lnTo>
                    <a:pt x="15866" y="17773"/>
                  </a:lnTo>
                  <a:lnTo>
                    <a:pt x="16235" y="17742"/>
                  </a:lnTo>
                  <a:lnTo>
                    <a:pt x="16604" y="17711"/>
                  </a:lnTo>
                  <a:close/>
                  <a:moveTo>
                    <a:pt x="33885" y="17711"/>
                  </a:moveTo>
                  <a:lnTo>
                    <a:pt x="34684" y="17742"/>
                  </a:lnTo>
                  <a:lnTo>
                    <a:pt x="35453" y="17834"/>
                  </a:lnTo>
                  <a:lnTo>
                    <a:pt x="36191" y="17957"/>
                  </a:lnTo>
                  <a:lnTo>
                    <a:pt x="36960" y="18173"/>
                  </a:lnTo>
                  <a:lnTo>
                    <a:pt x="37667" y="18388"/>
                  </a:lnTo>
                  <a:lnTo>
                    <a:pt x="38374" y="18695"/>
                  </a:lnTo>
                  <a:lnTo>
                    <a:pt x="39081" y="19034"/>
                  </a:lnTo>
                  <a:lnTo>
                    <a:pt x="39727" y="19403"/>
                  </a:lnTo>
                  <a:lnTo>
                    <a:pt x="40373" y="19833"/>
                  </a:lnTo>
                  <a:lnTo>
                    <a:pt x="40988" y="20294"/>
                  </a:lnTo>
                  <a:lnTo>
                    <a:pt x="41541" y="20817"/>
                  </a:lnTo>
                  <a:lnTo>
                    <a:pt x="42095" y="21370"/>
                  </a:lnTo>
                  <a:lnTo>
                    <a:pt x="42587" y="21955"/>
                  </a:lnTo>
                  <a:lnTo>
                    <a:pt x="43048" y="22570"/>
                  </a:lnTo>
                  <a:lnTo>
                    <a:pt x="43447" y="23215"/>
                  </a:lnTo>
                  <a:lnTo>
                    <a:pt x="43816" y="23923"/>
                  </a:lnTo>
                  <a:lnTo>
                    <a:pt x="45569" y="27520"/>
                  </a:lnTo>
                  <a:lnTo>
                    <a:pt x="28135" y="27520"/>
                  </a:lnTo>
                  <a:lnTo>
                    <a:pt x="28135" y="17711"/>
                  </a:lnTo>
                  <a:close/>
                  <a:moveTo>
                    <a:pt x="60697" y="35822"/>
                  </a:moveTo>
                  <a:lnTo>
                    <a:pt x="60697" y="38005"/>
                  </a:lnTo>
                  <a:lnTo>
                    <a:pt x="58299" y="38005"/>
                  </a:lnTo>
                  <a:lnTo>
                    <a:pt x="58114" y="37975"/>
                  </a:lnTo>
                  <a:lnTo>
                    <a:pt x="57961" y="37882"/>
                  </a:lnTo>
                  <a:lnTo>
                    <a:pt x="57807" y="37790"/>
                  </a:lnTo>
                  <a:lnTo>
                    <a:pt x="57684" y="37698"/>
                  </a:lnTo>
                  <a:lnTo>
                    <a:pt x="57592" y="37575"/>
                  </a:lnTo>
                  <a:lnTo>
                    <a:pt x="57499" y="37421"/>
                  </a:lnTo>
                  <a:lnTo>
                    <a:pt x="57438" y="37237"/>
                  </a:lnTo>
                  <a:lnTo>
                    <a:pt x="57376" y="36991"/>
                  </a:lnTo>
                  <a:lnTo>
                    <a:pt x="57407" y="36745"/>
                  </a:lnTo>
                  <a:lnTo>
                    <a:pt x="57469" y="36499"/>
                  </a:lnTo>
                  <a:lnTo>
                    <a:pt x="57592" y="36283"/>
                  </a:lnTo>
                  <a:lnTo>
                    <a:pt x="57776" y="36099"/>
                  </a:lnTo>
                  <a:lnTo>
                    <a:pt x="57991" y="35945"/>
                  </a:lnTo>
                  <a:lnTo>
                    <a:pt x="58207" y="35853"/>
                  </a:lnTo>
                  <a:lnTo>
                    <a:pt x="58483" y="35822"/>
                  </a:lnTo>
                  <a:close/>
                  <a:moveTo>
                    <a:pt x="47322" y="29826"/>
                  </a:moveTo>
                  <a:lnTo>
                    <a:pt x="58360" y="31886"/>
                  </a:lnTo>
                  <a:lnTo>
                    <a:pt x="58699" y="31948"/>
                  </a:lnTo>
                  <a:lnTo>
                    <a:pt x="59037" y="32102"/>
                  </a:lnTo>
                  <a:lnTo>
                    <a:pt x="59344" y="32255"/>
                  </a:lnTo>
                  <a:lnTo>
                    <a:pt x="59621" y="32440"/>
                  </a:lnTo>
                  <a:lnTo>
                    <a:pt x="59867" y="32686"/>
                  </a:lnTo>
                  <a:lnTo>
                    <a:pt x="60082" y="32932"/>
                  </a:lnTo>
                  <a:lnTo>
                    <a:pt x="60298" y="33239"/>
                  </a:lnTo>
                  <a:lnTo>
                    <a:pt x="60451" y="33547"/>
                  </a:lnTo>
                  <a:lnTo>
                    <a:pt x="58053" y="33547"/>
                  </a:lnTo>
                  <a:lnTo>
                    <a:pt x="57684" y="33639"/>
                  </a:lnTo>
                  <a:lnTo>
                    <a:pt x="57315" y="33731"/>
                  </a:lnTo>
                  <a:lnTo>
                    <a:pt x="56946" y="33885"/>
                  </a:lnTo>
                  <a:lnTo>
                    <a:pt x="56608" y="34100"/>
                  </a:lnTo>
                  <a:lnTo>
                    <a:pt x="56300" y="34316"/>
                  </a:lnTo>
                  <a:lnTo>
                    <a:pt x="55993" y="34592"/>
                  </a:lnTo>
                  <a:lnTo>
                    <a:pt x="55747" y="34900"/>
                  </a:lnTo>
                  <a:lnTo>
                    <a:pt x="55532" y="35238"/>
                  </a:lnTo>
                  <a:lnTo>
                    <a:pt x="55347" y="35607"/>
                  </a:lnTo>
                  <a:lnTo>
                    <a:pt x="55224" y="35976"/>
                  </a:lnTo>
                  <a:lnTo>
                    <a:pt x="55132" y="36345"/>
                  </a:lnTo>
                  <a:lnTo>
                    <a:pt x="55070" y="36745"/>
                  </a:lnTo>
                  <a:lnTo>
                    <a:pt x="55101" y="37144"/>
                  </a:lnTo>
                  <a:lnTo>
                    <a:pt x="55132" y="37544"/>
                  </a:lnTo>
                  <a:lnTo>
                    <a:pt x="55224" y="37913"/>
                  </a:lnTo>
                  <a:lnTo>
                    <a:pt x="55316" y="38190"/>
                  </a:lnTo>
                  <a:lnTo>
                    <a:pt x="55439" y="38436"/>
                  </a:lnTo>
                  <a:lnTo>
                    <a:pt x="55562" y="38682"/>
                  </a:lnTo>
                  <a:lnTo>
                    <a:pt x="55716" y="38897"/>
                  </a:lnTo>
                  <a:lnTo>
                    <a:pt x="55870" y="39112"/>
                  </a:lnTo>
                  <a:lnTo>
                    <a:pt x="56054" y="39297"/>
                  </a:lnTo>
                  <a:lnTo>
                    <a:pt x="56239" y="39481"/>
                  </a:lnTo>
                  <a:lnTo>
                    <a:pt x="56454" y="39666"/>
                  </a:lnTo>
                  <a:lnTo>
                    <a:pt x="56669" y="39789"/>
                  </a:lnTo>
                  <a:lnTo>
                    <a:pt x="56915" y="39942"/>
                  </a:lnTo>
                  <a:lnTo>
                    <a:pt x="57130" y="40035"/>
                  </a:lnTo>
                  <a:lnTo>
                    <a:pt x="57407" y="40127"/>
                  </a:lnTo>
                  <a:lnTo>
                    <a:pt x="57653" y="40219"/>
                  </a:lnTo>
                  <a:lnTo>
                    <a:pt x="57930" y="40281"/>
                  </a:lnTo>
                  <a:lnTo>
                    <a:pt x="58207" y="40311"/>
                  </a:lnTo>
                  <a:lnTo>
                    <a:pt x="60697" y="40311"/>
                  </a:lnTo>
                  <a:lnTo>
                    <a:pt x="60697" y="45293"/>
                  </a:lnTo>
                  <a:lnTo>
                    <a:pt x="57592" y="45293"/>
                  </a:lnTo>
                  <a:lnTo>
                    <a:pt x="57438" y="44585"/>
                  </a:lnTo>
                  <a:lnTo>
                    <a:pt x="57223" y="43878"/>
                  </a:lnTo>
                  <a:lnTo>
                    <a:pt x="56946" y="43202"/>
                  </a:lnTo>
                  <a:lnTo>
                    <a:pt x="56638" y="42587"/>
                  </a:lnTo>
                  <a:lnTo>
                    <a:pt x="56239" y="41972"/>
                  </a:lnTo>
                  <a:lnTo>
                    <a:pt x="55808" y="41418"/>
                  </a:lnTo>
                  <a:lnTo>
                    <a:pt x="55347" y="40896"/>
                  </a:lnTo>
                  <a:lnTo>
                    <a:pt x="54824" y="40404"/>
                  </a:lnTo>
                  <a:lnTo>
                    <a:pt x="54271" y="39973"/>
                  </a:lnTo>
                  <a:lnTo>
                    <a:pt x="53656" y="39574"/>
                  </a:lnTo>
                  <a:lnTo>
                    <a:pt x="53041" y="39235"/>
                  </a:lnTo>
                  <a:lnTo>
                    <a:pt x="52364" y="38959"/>
                  </a:lnTo>
                  <a:lnTo>
                    <a:pt x="51688" y="38743"/>
                  </a:lnTo>
                  <a:lnTo>
                    <a:pt x="50981" y="38559"/>
                  </a:lnTo>
                  <a:lnTo>
                    <a:pt x="50243" y="38467"/>
                  </a:lnTo>
                  <a:lnTo>
                    <a:pt x="49474" y="38436"/>
                  </a:lnTo>
                  <a:lnTo>
                    <a:pt x="48736" y="38467"/>
                  </a:lnTo>
                  <a:lnTo>
                    <a:pt x="47998" y="38559"/>
                  </a:lnTo>
                  <a:lnTo>
                    <a:pt x="47291" y="38743"/>
                  </a:lnTo>
                  <a:lnTo>
                    <a:pt x="46584" y="38959"/>
                  </a:lnTo>
                  <a:lnTo>
                    <a:pt x="45938" y="39235"/>
                  </a:lnTo>
                  <a:lnTo>
                    <a:pt x="45292" y="39574"/>
                  </a:lnTo>
                  <a:lnTo>
                    <a:pt x="44708" y="39973"/>
                  </a:lnTo>
                  <a:lnTo>
                    <a:pt x="44155" y="40404"/>
                  </a:lnTo>
                  <a:lnTo>
                    <a:pt x="43632" y="40896"/>
                  </a:lnTo>
                  <a:lnTo>
                    <a:pt x="43140" y="41418"/>
                  </a:lnTo>
                  <a:lnTo>
                    <a:pt x="42710" y="41972"/>
                  </a:lnTo>
                  <a:lnTo>
                    <a:pt x="42341" y="42587"/>
                  </a:lnTo>
                  <a:lnTo>
                    <a:pt x="42002" y="43202"/>
                  </a:lnTo>
                  <a:lnTo>
                    <a:pt x="41726" y="43878"/>
                  </a:lnTo>
                  <a:lnTo>
                    <a:pt x="41510" y="44585"/>
                  </a:lnTo>
                  <a:lnTo>
                    <a:pt x="41387" y="45293"/>
                  </a:lnTo>
                  <a:lnTo>
                    <a:pt x="21217" y="45293"/>
                  </a:lnTo>
                  <a:lnTo>
                    <a:pt x="21063" y="44585"/>
                  </a:lnTo>
                  <a:lnTo>
                    <a:pt x="20848" y="43878"/>
                  </a:lnTo>
                  <a:lnTo>
                    <a:pt x="20571" y="43202"/>
                  </a:lnTo>
                  <a:lnTo>
                    <a:pt x="20263" y="42587"/>
                  </a:lnTo>
                  <a:lnTo>
                    <a:pt x="19864" y="41972"/>
                  </a:lnTo>
                  <a:lnTo>
                    <a:pt x="19433" y="41418"/>
                  </a:lnTo>
                  <a:lnTo>
                    <a:pt x="18972" y="40896"/>
                  </a:lnTo>
                  <a:lnTo>
                    <a:pt x="18449" y="40404"/>
                  </a:lnTo>
                  <a:lnTo>
                    <a:pt x="17896" y="39973"/>
                  </a:lnTo>
                  <a:lnTo>
                    <a:pt x="17311" y="39574"/>
                  </a:lnTo>
                  <a:lnTo>
                    <a:pt x="16666" y="39235"/>
                  </a:lnTo>
                  <a:lnTo>
                    <a:pt x="16020" y="38959"/>
                  </a:lnTo>
                  <a:lnTo>
                    <a:pt x="15313" y="38743"/>
                  </a:lnTo>
                  <a:lnTo>
                    <a:pt x="14606" y="38559"/>
                  </a:lnTo>
                  <a:lnTo>
                    <a:pt x="13868" y="38467"/>
                  </a:lnTo>
                  <a:lnTo>
                    <a:pt x="13130" y="38436"/>
                  </a:lnTo>
                  <a:lnTo>
                    <a:pt x="12361" y="38467"/>
                  </a:lnTo>
                  <a:lnTo>
                    <a:pt x="11623" y="38559"/>
                  </a:lnTo>
                  <a:lnTo>
                    <a:pt x="10916" y="38743"/>
                  </a:lnTo>
                  <a:lnTo>
                    <a:pt x="10209" y="38959"/>
                  </a:lnTo>
                  <a:lnTo>
                    <a:pt x="9563" y="39235"/>
                  </a:lnTo>
                  <a:lnTo>
                    <a:pt x="8917" y="39574"/>
                  </a:lnTo>
                  <a:lnTo>
                    <a:pt x="8333" y="39973"/>
                  </a:lnTo>
                  <a:lnTo>
                    <a:pt x="7780" y="40404"/>
                  </a:lnTo>
                  <a:lnTo>
                    <a:pt x="7257" y="40896"/>
                  </a:lnTo>
                  <a:lnTo>
                    <a:pt x="6796" y="41418"/>
                  </a:lnTo>
                  <a:lnTo>
                    <a:pt x="6365" y="41972"/>
                  </a:lnTo>
                  <a:lnTo>
                    <a:pt x="5965" y="42587"/>
                  </a:lnTo>
                  <a:lnTo>
                    <a:pt x="5658" y="43202"/>
                  </a:lnTo>
                  <a:lnTo>
                    <a:pt x="5381" y="43878"/>
                  </a:lnTo>
                  <a:lnTo>
                    <a:pt x="5166" y="44585"/>
                  </a:lnTo>
                  <a:lnTo>
                    <a:pt x="5012" y="45293"/>
                  </a:lnTo>
                  <a:lnTo>
                    <a:pt x="2306" y="45293"/>
                  </a:lnTo>
                  <a:lnTo>
                    <a:pt x="2306" y="32163"/>
                  </a:lnTo>
                  <a:lnTo>
                    <a:pt x="2306" y="31917"/>
                  </a:lnTo>
                  <a:lnTo>
                    <a:pt x="2368" y="31671"/>
                  </a:lnTo>
                  <a:lnTo>
                    <a:pt x="2399" y="31456"/>
                  </a:lnTo>
                  <a:lnTo>
                    <a:pt x="2491" y="31241"/>
                  </a:lnTo>
                  <a:lnTo>
                    <a:pt x="2583" y="31025"/>
                  </a:lnTo>
                  <a:lnTo>
                    <a:pt x="2706" y="30841"/>
                  </a:lnTo>
                  <a:lnTo>
                    <a:pt x="2829" y="30656"/>
                  </a:lnTo>
                  <a:lnTo>
                    <a:pt x="2983" y="30503"/>
                  </a:lnTo>
                  <a:lnTo>
                    <a:pt x="3167" y="30349"/>
                  </a:lnTo>
                  <a:lnTo>
                    <a:pt x="3352" y="30226"/>
                  </a:lnTo>
                  <a:lnTo>
                    <a:pt x="3536" y="30103"/>
                  </a:lnTo>
                  <a:lnTo>
                    <a:pt x="3752" y="30011"/>
                  </a:lnTo>
                  <a:lnTo>
                    <a:pt x="3936" y="29919"/>
                  </a:lnTo>
                  <a:lnTo>
                    <a:pt x="4182" y="29857"/>
                  </a:lnTo>
                  <a:lnTo>
                    <a:pt x="4397" y="29826"/>
                  </a:lnTo>
                  <a:lnTo>
                    <a:pt x="5012" y="29826"/>
                  </a:lnTo>
                  <a:lnTo>
                    <a:pt x="5012" y="35146"/>
                  </a:lnTo>
                  <a:lnTo>
                    <a:pt x="5043" y="35361"/>
                  </a:lnTo>
                  <a:lnTo>
                    <a:pt x="5104" y="35576"/>
                  </a:lnTo>
                  <a:lnTo>
                    <a:pt x="5197" y="35791"/>
                  </a:lnTo>
                  <a:lnTo>
                    <a:pt x="5350" y="35945"/>
                  </a:lnTo>
                  <a:lnTo>
                    <a:pt x="5535" y="36099"/>
                  </a:lnTo>
                  <a:lnTo>
                    <a:pt x="5719" y="36191"/>
                  </a:lnTo>
                  <a:lnTo>
                    <a:pt x="5935" y="36283"/>
                  </a:lnTo>
                  <a:lnTo>
                    <a:pt x="6396" y="36283"/>
                  </a:lnTo>
                  <a:lnTo>
                    <a:pt x="6611" y="36191"/>
                  </a:lnTo>
                  <a:lnTo>
                    <a:pt x="6796" y="36099"/>
                  </a:lnTo>
                  <a:lnTo>
                    <a:pt x="6980" y="35945"/>
                  </a:lnTo>
                  <a:lnTo>
                    <a:pt x="7103" y="35791"/>
                  </a:lnTo>
                  <a:lnTo>
                    <a:pt x="7226" y="35576"/>
                  </a:lnTo>
                  <a:lnTo>
                    <a:pt x="7288" y="35361"/>
                  </a:lnTo>
                  <a:lnTo>
                    <a:pt x="7318" y="35146"/>
                  </a:lnTo>
                  <a:lnTo>
                    <a:pt x="7318" y="29826"/>
                  </a:lnTo>
                  <a:close/>
                  <a:moveTo>
                    <a:pt x="13130" y="40711"/>
                  </a:moveTo>
                  <a:lnTo>
                    <a:pt x="13714" y="40742"/>
                  </a:lnTo>
                  <a:lnTo>
                    <a:pt x="14298" y="40834"/>
                  </a:lnTo>
                  <a:lnTo>
                    <a:pt x="14882" y="40988"/>
                  </a:lnTo>
                  <a:lnTo>
                    <a:pt x="15405" y="41203"/>
                  </a:lnTo>
                  <a:lnTo>
                    <a:pt x="15928" y="41449"/>
                  </a:lnTo>
                  <a:lnTo>
                    <a:pt x="16420" y="41726"/>
                  </a:lnTo>
                  <a:lnTo>
                    <a:pt x="16881" y="42095"/>
                  </a:lnTo>
                  <a:lnTo>
                    <a:pt x="17311" y="42464"/>
                  </a:lnTo>
                  <a:lnTo>
                    <a:pt x="17680" y="42894"/>
                  </a:lnTo>
                  <a:lnTo>
                    <a:pt x="18019" y="43356"/>
                  </a:lnTo>
                  <a:lnTo>
                    <a:pt x="18326" y="43817"/>
                  </a:lnTo>
                  <a:lnTo>
                    <a:pt x="18572" y="44340"/>
                  </a:lnTo>
                  <a:lnTo>
                    <a:pt x="18787" y="44893"/>
                  </a:lnTo>
                  <a:lnTo>
                    <a:pt x="18910" y="45446"/>
                  </a:lnTo>
                  <a:lnTo>
                    <a:pt x="19003" y="46061"/>
                  </a:lnTo>
                  <a:lnTo>
                    <a:pt x="19033" y="46646"/>
                  </a:lnTo>
                  <a:lnTo>
                    <a:pt x="19003" y="47261"/>
                  </a:lnTo>
                  <a:lnTo>
                    <a:pt x="18910" y="47845"/>
                  </a:lnTo>
                  <a:lnTo>
                    <a:pt x="18787" y="48398"/>
                  </a:lnTo>
                  <a:lnTo>
                    <a:pt x="18572" y="48952"/>
                  </a:lnTo>
                  <a:lnTo>
                    <a:pt x="18326" y="49474"/>
                  </a:lnTo>
                  <a:lnTo>
                    <a:pt x="18019" y="49966"/>
                  </a:lnTo>
                  <a:lnTo>
                    <a:pt x="17680" y="50428"/>
                  </a:lnTo>
                  <a:lnTo>
                    <a:pt x="17311" y="50827"/>
                  </a:lnTo>
                  <a:lnTo>
                    <a:pt x="16881" y="51227"/>
                  </a:lnTo>
                  <a:lnTo>
                    <a:pt x="16420" y="51565"/>
                  </a:lnTo>
                  <a:lnTo>
                    <a:pt x="15928" y="51873"/>
                  </a:lnTo>
                  <a:lnTo>
                    <a:pt x="15405" y="52119"/>
                  </a:lnTo>
                  <a:lnTo>
                    <a:pt x="14882" y="52303"/>
                  </a:lnTo>
                  <a:lnTo>
                    <a:pt x="14298" y="52457"/>
                  </a:lnTo>
                  <a:lnTo>
                    <a:pt x="13714" y="52549"/>
                  </a:lnTo>
                  <a:lnTo>
                    <a:pt x="13130" y="52580"/>
                  </a:lnTo>
                  <a:lnTo>
                    <a:pt x="12515" y="52549"/>
                  </a:lnTo>
                  <a:lnTo>
                    <a:pt x="11931" y="52457"/>
                  </a:lnTo>
                  <a:lnTo>
                    <a:pt x="11346" y="52303"/>
                  </a:lnTo>
                  <a:lnTo>
                    <a:pt x="10824" y="52119"/>
                  </a:lnTo>
                  <a:lnTo>
                    <a:pt x="10301" y="51873"/>
                  </a:lnTo>
                  <a:lnTo>
                    <a:pt x="9809" y="51565"/>
                  </a:lnTo>
                  <a:lnTo>
                    <a:pt x="9348" y="51227"/>
                  </a:lnTo>
                  <a:lnTo>
                    <a:pt x="8917" y="50827"/>
                  </a:lnTo>
                  <a:lnTo>
                    <a:pt x="8548" y="50428"/>
                  </a:lnTo>
                  <a:lnTo>
                    <a:pt x="8210" y="49966"/>
                  </a:lnTo>
                  <a:lnTo>
                    <a:pt x="7903" y="49474"/>
                  </a:lnTo>
                  <a:lnTo>
                    <a:pt x="7657" y="48952"/>
                  </a:lnTo>
                  <a:lnTo>
                    <a:pt x="7441" y="48398"/>
                  </a:lnTo>
                  <a:lnTo>
                    <a:pt x="7318" y="47845"/>
                  </a:lnTo>
                  <a:lnTo>
                    <a:pt x="7226" y="47261"/>
                  </a:lnTo>
                  <a:lnTo>
                    <a:pt x="7195" y="46646"/>
                  </a:lnTo>
                  <a:lnTo>
                    <a:pt x="7226" y="46061"/>
                  </a:lnTo>
                  <a:lnTo>
                    <a:pt x="7318" y="45446"/>
                  </a:lnTo>
                  <a:lnTo>
                    <a:pt x="7441" y="44893"/>
                  </a:lnTo>
                  <a:lnTo>
                    <a:pt x="7657" y="44340"/>
                  </a:lnTo>
                  <a:lnTo>
                    <a:pt x="7903" y="43817"/>
                  </a:lnTo>
                  <a:lnTo>
                    <a:pt x="8210" y="43356"/>
                  </a:lnTo>
                  <a:lnTo>
                    <a:pt x="8548" y="42894"/>
                  </a:lnTo>
                  <a:lnTo>
                    <a:pt x="8917" y="42464"/>
                  </a:lnTo>
                  <a:lnTo>
                    <a:pt x="9348" y="42095"/>
                  </a:lnTo>
                  <a:lnTo>
                    <a:pt x="9809" y="41726"/>
                  </a:lnTo>
                  <a:lnTo>
                    <a:pt x="10301" y="41449"/>
                  </a:lnTo>
                  <a:lnTo>
                    <a:pt x="10824" y="41203"/>
                  </a:lnTo>
                  <a:lnTo>
                    <a:pt x="11346" y="40988"/>
                  </a:lnTo>
                  <a:lnTo>
                    <a:pt x="11931" y="40834"/>
                  </a:lnTo>
                  <a:lnTo>
                    <a:pt x="12515" y="40742"/>
                  </a:lnTo>
                  <a:lnTo>
                    <a:pt x="13130" y="40711"/>
                  </a:lnTo>
                  <a:close/>
                  <a:moveTo>
                    <a:pt x="49474" y="40711"/>
                  </a:moveTo>
                  <a:lnTo>
                    <a:pt x="50089" y="40742"/>
                  </a:lnTo>
                  <a:lnTo>
                    <a:pt x="50673" y="40834"/>
                  </a:lnTo>
                  <a:lnTo>
                    <a:pt x="51258" y="40988"/>
                  </a:lnTo>
                  <a:lnTo>
                    <a:pt x="51780" y="41203"/>
                  </a:lnTo>
                  <a:lnTo>
                    <a:pt x="52303" y="41449"/>
                  </a:lnTo>
                  <a:lnTo>
                    <a:pt x="52795" y="41726"/>
                  </a:lnTo>
                  <a:lnTo>
                    <a:pt x="53256" y="42095"/>
                  </a:lnTo>
                  <a:lnTo>
                    <a:pt x="53687" y="42464"/>
                  </a:lnTo>
                  <a:lnTo>
                    <a:pt x="54056" y="42894"/>
                  </a:lnTo>
                  <a:lnTo>
                    <a:pt x="54394" y="43356"/>
                  </a:lnTo>
                  <a:lnTo>
                    <a:pt x="54701" y="43817"/>
                  </a:lnTo>
                  <a:lnTo>
                    <a:pt x="54947" y="44340"/>
                  </a:lnTo>
                  <a:lnTo>
                    <a:pt x="55132" y="44893"/>
                  </a:lnTo>
                  <a:lnTo>
                    <a:pt x="55286" y="45446"/>
                  </a:lnTo>
                  <a:lnTo>
                    <a:pt x="55378" y="46061"/>
                  </a:lnTo>
                  <a:lnTo>
                    <a:pt x="55409" y="46646"/>
                  </a:lnTo>
                  <a:lnTo>
                    <a:pt x="55378" y="47261"/>
                  </a:lnTo>
                  <a:lnTo>
                    <a:pt x="55286" y="47845"/>
                  </a:lnTo>
                  <a:lnTo>
                    <a:pt x="55132" y="48398"/>
                  </a:lnTo>
                  <a:lnTo>
                    <a:pt x="54947" y="48952"/>
                  </a:lnTo>
                  <a:lnTo>
                    <a:pt x="54701" y="49474"/>
                  </a:lnTo>
                  <a:lnTo>
                    <a:pt x="54394" y="49966"/>
                  </a:lnTo>
                  <a:lnTo>
                    <a:pt x="54056" y="50428"/>
                  </a:lnTo>
                  <a:lnTo>
                    <a:pt x="53687" y="50827"/>
                  </a:lnTo>
                  <a:lnTo>
                    <a:pt x="53256" y="51227"/>
                  </a:lnTo>
                  <a:lnTo>
                    <a:pt x="52795" y="51565"/>
                  </a:lnTo>
                  <a:lnTo>
                    <a:pt x="52303" y="51873"/>
                  </a:lnTo>
                  <a:lnTo>
                    <a:pt x="51780" y="52119"/>
                  </a:lnTo>
                  <a:lnTo>
                    <a:pt x="51258" y="52303"/>
                  </a:lnTo>
                  <a:lnTo>
                    <a:pt x="50673" y="52457"/>
                  </a:lnTo>
                  <a:lnTo>
                    <a:pt x="50089" y="52549"/>
                  </a:lnTo>
                  <a:lnTo>
                    <a:pt x="49474" y="52580"/>
                  </a:lnTo>
                  <a:lnTo>
                    <a:pt x="48890" y="52549"/>
                  </a:lnTo>
                  <a:lnTo>
                    <a:pt x="48275" y="52457"/>
                  </a:lnTo>
                  <a:lnTo>
                    <a:pt x="47721" y="52303"/>
                  </a:lnTo>
                  <a:lnTo>
                    <a:pt x="47168" y="52119"/>
                  </a:lnTo>
                  <a:lnTo>
                    <a:pt x="46645" y="51873"/>
                  </a:lnTo>
                  <a:lnTo>
                    <a:pt x="46184" y="51565"/>
                  </a:lnTo>
                  <a:lnTo>
                    <a:pt x="45723" y="51227"/>
                  </a:lnTo>
                  <a:lnTo>
                    <a:pt x="45292" y="50827"/>
                  </a:lnTo>
                  <a:lnTo>
                    <a:pt x="44923" y="50428"/>
                  </a:lnTo>
                  <a:lnTo>
                    <a:pt x="44554" y="49966"/>
                  </a:lnTo>
                  <a:lnTo>
                    <a:pt x="44278" y="49474"/>
                  </a:lnTo>
                  <a:lnTo>
                    <a:pt x="44032" y="48952"/>
                  </a:lnTo>
                  <a:lnTo>
                    <a:pt x="43816" y="48398"/>
                  </a:lnTo>
                  <a:lnTo>
                    <a:pt x="43663" y="47845"/>
                  </a:lnTo>
                  <a:lnTo>
                    <a:pt x="43570" y="47261"/>
                  </a:lnTo>
                  <a:lnTo>
                    <a:pt x="43540" y="46646"/>
                  </a:lnTo>
                  <a:lnTo>
                    <a:pt x="43570" y="46061"/>
                  </a:lnTo>
                  <a:lnTo>
                    <a:pt x="43663" y="45446"/>
                  </a:lnTo>
                  <a:lnTo>
                    <a:pt x="43816" y="44893"/>
                  </a:lnTo>
                  <a:lnTo>
                    <a:pt x="44032" y="44340"/>
                  </a:lnTo>
                  <a:lnTo>
                    <a:pt x="44278" y="43817"/>
                  </a:lnTo>
                  <a:lnTo>
                    <a:pt x="44554" y="43356"/>
                  </a:lnTo>
                  <a:lnTo>
                    <a:pt x="44923" y="42894"/>
                  </a:lnTo>
                  <a:lnTo>
                    <a:pt x="45292" y="42464"/>
                  </a:lnTo>
                  <a:lnTo>
                    <a:pt x="45723" y="42095"/>
                  </a:lnTo>
                  <a:lnTo>
                    <a:pt x="46184" y="41726"/>
                  </a:lnTo>
                  <a:lnTo>
                    <a:pt x="46645" y="41449"/>
                  </a:lnTo>
                  <a:lnTo>
                    <a:pt x="47168" y="41203"/>
                  </a:lnTo>
                  <a:lnTo>
                    <a:pt x="47721" y="40988"/>
                  </a:lnTo>
                  <a:lnTo>
                    <a:pt x="48275" y="40834"/>
                  </a:lnTo>
                  <a:lnTo>
                    <a:pt x="48890" y="40742"/>
                  </a:lnTo>
                  <a:lnTo>
                    <a:pt x="49474" y="40711"/>
                  </a:lnTo>
                  <a:close/>
                  <a:moveTo>
                    <a:pt x="45016" y="0"/>
                  </a:moveTo>
                  <a:lnTo>
                    <a:pt x="44770" y="31"/>
                  </a:lnTo>
                  <a:lnTo>
                    <a:pt x="44554" y="93"/>
                  </a:lnTo>
                  <a:lnTo>
                    <a:pt x="44370" y="216"/>
                  </a:lnTo>
                  <a:lnTo>
                    <a:pt x="44185" y="339"/>
                  </a:lnTo>
                  <a:lnTo>
                    <a:pt x="44062" y="523"/>
                  </a:lnTo>
                  <a:lnTo>
                    <a:pt x="43939" y="708"/>
                  </a:lnTo>
                  <a:lnTo>
                    <a:pt x="43878" y="923"/>
                  </a:lnTo>
                  <a:lnTo>
                    <a:pt x="43847" y="1169"/>
                  </a:lnTo>
                  <a:lnTo>
                    <a:pt x="43847" y="1599"/>
                  </a:lnTo>
                  <a:lnTo>
                    <a:pt x="40403" y="1599"/>
                  </a:lnTo>
                  <a:lnTo>
                    <a:pt x="39911" y="1630"/>
                  </a:lnTo>
                  <a:lnTo>
                    <a:pt x="39450" y="1692"/>
                  </a:lnTo>
                  <a:lnTo>
                    <a:pt x="39020" y="1784"/>
                  </a:lnTo>
                  <a:lnTo>
                    <a:pt x="38589" y="1907"/>
                  </a:lnTo>
                  <a:lnTo>
                    <a:pt x="38159" y="2091"/>
                  </a:lnTo>
                  <a:lnTo>
                    <a:pt x="37759" y="2307"/>
                  </a:lnTo>
                  <a:lnTo>
                    <a:pt x="37359" y="2522"/>
                  </a:lnTo>
                  <a:lnTo>
                    <a:pt x="37021" y="2798"/>
                  </a:lnTo>
                  <a:lnTo>
                    <a:pt x="36683" y="3106"/>
                  </a:lnTo>
                  <a:lnTo>
                    <a:pt x="36375" y="3413"/>
                  </a:lnTo>
                  <a:lnTo>
                    <a:pt x="36099" y="3782"/>
                  </a:lnTo>
                  <a:lnTo>
                    <a:pt x="35853" y="4151"/>
                  </a:lnTo>
                  <a:lnTo>
                    <a:pt x="35607" y="4520"/>
                  </a:lnTo>
                  <a:lnTo>
                    <a:pt x="35422" y="4951"/>
                  </a:lnTo>
                  <a:lnTo>
                    <a:pt x="35268" y="5381"/>
                  </a:lnTo>
                  <a:lnTo>
                    <a:pt x="35145" y="5812"/>
                  </a:lnTo>
                  <a:lnTo>
                    <a:pt x="17957" y="5812"/>
                  </a:lnTo>
                  <a:lnTo>
                    <a:pt x="17281" y="5843"/>
                  </a:lnTo>
                  <a:lnTo>
                    <a:pt x="16635" y="5873"/>
                  </a:lnTo>
                  <a:lnTo>
                    <a:pt x="15989" y="5966"/>
                  </a:lnTo>
                  <a:lnTo>
                    <a:pt x="15344" y="6089"/>
                  </a:lnTo>
                  <a:lnTo>
                    <a:pt x="14729" y="6212"/>
                  </a:lnTo>
                  <a:lnTo>
                    <a:pt x="14114" y="6396"/>
                  </a:lnTo>
                  <a:lnTo>
                    <a:pt x="13499" y="6611"/>
                  </a:lnTo>
                  <a:lnTo>
                    <a:pt x="12914" y="6827"/>
                  </a:lnTo>
                  <a:lnTo>
                    <a:pt x="12361" y="7103"/>
                  </a:lnTo>
                  <a:lnTo>
                    <a:pt x="11808" y="7380"/>
                  </a:lnTo>
                  <a:lnTo>
                    <a:pt x="11254" y="7687"/>
                  </a:lnTo>
                  <a:lnTo>
                    <a:pt x="10731" y="8026"/>
                  </a:lnTo>
                  <a:lnTo>
                    <a:pt x="10209" y="8395"/>
                  </a:lnTo>
                  <a:lnTo>
                    <a:pt x="9717" y="8764"/>
                  </a:lnTo>
                  <a:lnTo>
                    <a:pt x="9255" y="9194"/>
                  </a:lnTo>
                  <a:lnTo>
                    <a:pt x="8825" y="9625"/>
                  </a:lnTo>
                  <a:lnTo>
                    <a:pt x="8394" y="10055"/>
                  </a:lnTo>
                  <a:lnTo>
                    <a:pt x="7964" y="10516"/>
                  </a:lnTo>
                  <a:lnTo>
                    <a:pt x="7595" y="11008"/>
                  </a:lnTo>
                  <a:lnTo>
                    <a:pt x="7226" y="11531"/>
                  </a:lnTo>
                  <a:lnTo>
                    <a:pt x="6888" y="12054"/>
                  </a:lnTo>
                  <a:lnTo>
                    <a:pt x="6580" y="12607"/>
                  </a:lnTo>
                  <a:lnTo>
                    <a:pt x="6304" y="13161"/>
                  </a:lnTo>
                  <a:lnTo>
                    <a:pt x="6027" y="13714"/>
                  </a:lnTo>
                  <a:lnTo>
                    <a:pt x="5812" y="14329"/>
                  </a:lnTo>
                  <a:lnTo>
                    <a:pt x="5596" y="14913"/>
                  </a:lnTo>
                  <a:lnTo>
                    <a:pt x="5412" y="15528"/>
                  </a:lnTo>
                  <a:lnTo>
                    <a:pt x="5289" y="16143"/>
                  </a:lnTo>
                  <a:lnTo>
                    <a:pt x="5166" y="16789"/>
                  </a:lnTo>
                  <a:lnTo>
                    <a:pt x="5074" y="17435"/>
                  </a:lnTo>
                  <a:lnTo>
                    <a:pt x="5043" y="18111"/>
                  </a:lnTo>
                  <a:lnTo>
                    <a:pt x="5012" y="18757"/>
                  </a:lnTo>
                  <a:lnTo>
                    <a:pt x="5012" y="27520"/>
                  </a:lnTo>
                  <a:lnTo>
                    <a:pt x="4643" y="27520"/>
                  </a:lnTo>
                  <a:lnTo>
                    <a:pt x="4182" y="27551"/>
                  </a:lnTo>
                  <a:lnTo>
                    <a:pt x="3721" y="27612"/>
                  </a:lnTo>
                  <a:lnTo>
                    <a:pt x="3260" y="27735"/>
                  </a:lnTo>
                  <a:lnTo>
                    <a:pt x="2829" y="27889"/>
                  </a:lnTo>
                  <a:lnTo>
                    <a:pt x="2429" y="28074"/>
                  </a:lnTo>
                  <a:lnTo>
                    <a:pt x="2060" y="28320"/>
                  </a:lnTo>
                  <a:lnTo>
                    <a:pt x="1691" y="28566"/>
                  </a:lnTo>
                  <a:lnTo>
                    <a:pt x="1384" y="28873"/>
                  </a:lnTo>
                  <a:lnTo>
                    <a:pt x="1076" y="29211"/>
                  </a:lnTo>
                  <a:lnTo>
                    <a:pt x="800" y="29550"/>
                  </a:lnTo>
                  <a:lnTo>
                    <a:pt x="584" y="29949"/>
                  </a:lnTo>
                  <a:lnTo>
                    <a:pt x="369" y="30349"/>
                  </a:lnTo>
                  <a:lnTo>
                    <a:pt x="215" y="30779"/>
                  </a:lnTo>
                  <a:lnTo>
                    <a:pt x="92" y="31210"/>
                  </a:lnTo>
                  <a:lnTo>
                    <a:pt x="31" y="31671"/>
                  </a:lnTo>
                  <a:lnTo>
                    <a:pt x="0" y="32163"/>
                  </a:lnTo>
                  <a:lnTo>
                    <a:pt x="0" y="46430"/>
                  </a:lnTo>
                  <a:lnTo>
                    <a:pt x="31" y="46676"/>
                  </a:lnTo>
                  <a:lnTo>
                    <a:pt x="92" y="46892"/>
                  </a:lnTo>
                  <a:lnTo>
                    <a:pt x="215" y="47076"/>
                  </a:lnTo>
                  <a:lnTo>
                    <a:pt x="338" y="47261"/>
                  </a:lnTo>
                  <a:lnTo>
                    <a:pt x="523" y="47384"/>
                  </a:lnTo>
                  <a:lnTo>
                    <a:pt x="707" y="47507"/>
                  </a:lnTo>
                  <a:lnTo>
                    <a:pt x="923" y="47568"/>
                  </a:lnTo>
                  <a:lnTo>
                    <a:pt x="1169" y="47599"/>
                  </a:lnTo>
                  <a:lnTo>
                    <a:pt x="4951" y="47599"/>
                  </a:lnTo>
                  <a:lnTo>
                    <a:pt x="5074" y="48337"/>
                  </a:lnTo>
                  <a:lnTo>
                    <a:pt x="5258" y="49075"/>
                  </a:lnTo>
                  <a:lnTo>
                    <a:pt x="5504" y="49782"/>
                  </a:lnTo>
                  <a:lnTo>
                    <a:pt x="5812" y="50458"/>
                  </a:lnTo>
                  <a:lnTo>
                    <a:pt x="6211" y="51104"/>
                  </a:lnTo>
                  <a:lnTo>
                    <a:pt x="6611" y="51688"/>
                  </a:lnTo>
                  <a:lnTo>
                    <a:pt x="7103" y="52242"/>
                  </a:lnTo>
                  <a:lnTo>
                    <a:pt x="7626" y="52765"/>
                  </a:lnTo>
                  <a:lnTo>
                    <a:pt x="8179" y="53226"/>
                  </a:lnTo>
                  <a:lnTo>
                    <a:pt x="8794" y="53656"/>
                  </a:lnTo>
                  <a:lnTo>
                    <a:pt x="9440" y="54025"/>
                  </a:lnTo>
                  <a:lnTo>
                    <a:pt x="10116" y="54302"/>
                  </a:lnTo>
                  <a:lnTo>
                    <a:pt x="10824" y="54548"/>
                  </a:lnTo>
                  <a:lnTo>
                    <a:pt x="11562" y="54732"/>
                  </a:lnTo>
                  <a:lnTo>
                    <a:pt x="12330" y="54855"/>
                  </a:lnTo>
                  <a:lnTo>
                    <a:pt x="12730" y="54855"/>
                  </a:lnTo>
                  <a:lnTo>
                    <a:pt x="13130" y="54886"/>
                  </a:lnTo>
                  <a:lnTo>
                    <a:pt x="13499" y="54855"/>
                  </a:lnTo>
                  <a:lnTo>
                    <a:pt x="13898" y="54855"/>
                  </a:lnTo>
                  <a:lnTo>
                    <a:pt x="14667" y="54732"/>
                  </a:lnTo>
                  <a:lnTo>
                    <a:pt x="15405" y="54548"/>
                  </a:lnTo>
                  <a:lnTo>
                    <a:pt x="16112" y="54302"/>
                  </a:lnTo>
                  <a:lnTo>
                    <a:pt x="16789" y="54025"/>
                  </a:lnTo>
                  <a:lnTo>
                    <a:pt x="17434" y="53656"/>
                  </a:lnTo>
                  <a:lnTo>
                    <a:pt x="18049" y="53226"/>
                  </a:lnTo>
                  <a:lnTo>
                    <a:pt x="18603" y="52765"/>
                  </a:lnTo>
                  <a:lnTo>
                    <a:pt x="19126" y="52242"/>
                  </a:lnTo>
                  <a:lnTo>
                    <a:pt x="19618" y="51688"/>
                  </a:lnTo>
                  <a:lnTo>
                    <a:pt x="20017" y="51104"/>
                  </a:lnTo>
                  <a:lnTo>
                    <a:pt x="20417" y="50458"/>
                  </a:lnTo>
                  <a:lnTo>
                    <a:pt x="20725" y="49782"/>
                  </a:lnTo>
                  <a:lnTo>
                    <a:pt x="20971" y="49075"/>
                  </a:lnTo>
                  <a:lnTo>
                    <a:pt x="21155" y="48337"/>
                  </a:lnTo>
                  <a:lnTo>
                    <a:pt x="21278" y="47599"/>
                  </a:lnTo>
                  <a:lnTo>
                    <a:pt x="41326" y="47599"/>
                  </a:lnTo>
                  <a:lnTo>
                    <a:pt x="41449" y="48337"/>
                  </a:lnTo>
                  <a:lnTo>
                    <a:pt x="41633" y="49075"/>
                  </a:lnTo>
                  <a:lnTo>
                    <a:pt x="41879" y="49782"/>
                  </a:lnTo>
                  <a:lnTo>
                    <a:pt x="42187" y="50458"/>
                  </a:lnTo>
                  <a:lnTo>
                    <a:pt x="42556" y="51104"/>
                  </a:lnTo>
                  <a:lnTo>
                    <a:pt x="42986" y="51688"/>
                  </a:lnTo>
                  <a:lnTo>
                    <a:pt x="43478" y="52242"/>
                  </a:lnTo>
                  <a:lnTo>
                    <a:pt x="44001" y="52765"/>
                  </a:lnTo>
                  <a:lnTo>
                    <a:pt x="44554" y="53226"/>
                  </a:lnTo>
                  <a:lnTo>
                    <a:pt x="45169" y="53656"/>
                  </a:lnTo>
                  <a:lnTo>
                    <a:pt x="45815" y="54025"/>
                  </a:lnTo>
                  <a:lnTo>
                    <a:pt x="46492" y="54302"/>
                  </a:lnTo>
                  <a:lnTo>
                    <a:pt x="47199" y="54548"/>
                  </a:lnTo>
                  <a:lnTo>
                    <a:pt x="47937" y="54732"/>
                  </a:lnTo>
                  <a:lnTo>
                    <a:pt x="48705" y="54855"/>
                  </a:lnTo>
                  <a:lnTo>
                    <a:pt x="49074" y="54855"/>
                  </a:lnTo>
                  <a:lnTo>
                    <a:pt x="49474" y="54886"/>
                  </a:lnTo>
                  <a:lnTo>
                    <a:pt x="49874" y="54855"/>
                  </a:lnTo>
                  <a:lnTo>
                    <a:pt x="50274" y="54855"/>
                  </a:lnTo>
                  <a:lnTo>
                    <a:pt x="51012" y="54732"/>
                  </a:lnTo>
                  <a:lnTo>
                    <a:pt x="51750" y="54548"/>
                  </a:lnTo>
                  <a:lnTo>
                    <a:pt x="52487" y="54302"/>
                  </a:lnTo>
                  <a:lnTo>
                    <a:pt x="53164" y="54025"/>
                  </a:lnTo>
                  <a:lnTo>
                    <a:pt x="53810" y="53656"/>
                  </a:lnTo>
                  <a:lnTo>
                    <a:pt x="54394" y="53226"/>
                  </a:lnTo>
                  <a:lnTo>
                    <a:pt x="54978" y="52765"/>
                  </a:lnTo>
                  <a:lnTo>
                    <a:pt x="55501" y="52242"/>
                  </a:lnTo>
                  <a:lnTo>
                    <a:pt x="55962" y="51688"/>
                  </a:lnTo>
                  <a:lnTo>
                    <a:pt x="56392" y="51104"/>
                  </a:lnTo>
                  <a:lnTo>
                    <a:pt x="56761" y="50458"/>
                  </a:lnTo>
                  <a:lnTo>
                    <a:pt x="57100" y="49782"/>
                  </a:lnTo>
                  <a:lnTo>
                    <a:pt x="57346" y="49075"/>
                  </a:lnTo>
                  <a:lnTo>
                    <a:pt x="57530" y="48337"/>
                  </a:lnTo>
                  <a:lnTo>
                    <a:pt x="57653" y="47599"/>
                  </a:lnTo>
                  <a:lnTo>
                    <a:pt x="61835" y="47599"/>
                  </a:lnTo>
                  <a:lnTo>
                    <a:pt x="62050" y="47568"/>
                  </a:lnTo>
                  <a:lnTo>
                    <a:pt x="62265" y="47507"/>
                  </a:lnTo>
                  <a:lnTo>
                    <a:pt x="62481" y="47384"/>
                  </a:lnTo>
                  <a:lnTo>
                    <a:pt x="62634" y="47261"/>
                  </a:lnTo>
                  <a:lnTo>
                    <a:pt x="62788" y="47076"/>
                  </a:lnTo>
                  <a:lnTo>
                    <a:pt x="62880" y="46892"/>
                  </a:lnTo>
                  <a:lnTo>
                    <a:pt x="62973" y="46676"/>
                  </a:lnTo>
                  <a:lnTo>
                    <a:pt x="62973" y="46430"/>
                  </a:lnTo>
                  <a:lnTo>
                    <a:pt x="62973" y="34685"/>
                  </a:lnTo>
                  <a:lnTo>
                    <a:pt x="62973" y="34223"/>
                  </a:lnTo>
                  <a:lnTo>
                    <a:pt x="62911" y="33762"/>
                  </a:lnTo>
                  <a:lnTo>
                    <a:pt x="62788" y="33332"/>
                  </a:lnTo>
                  <a:lnTo>
                    <a:pt x="62665" y="32901"/>
                  </a:lnTo>
                  <a:lnTo>
                    <a:pt x="62511" y="32501"/>
                  </a:lnTo>
                  <a:lnTo>
                    <a:pt x="62296" y="32102"/>
                  </a:lnTo>
                  <a:lnTo>
                    <a:pt x="62050" y="31733"/>
                  </a:lnTo>
                  <a:lnTo>
                    <a:pt x="61804" y="31394"/>
                  </a:lnTo>
                  <a:lnTo>
                    <a:pt x="61497" y="31056"/>
                  </a:lnTo>
                  <a:lnTo>
                    <a:pt x="61189" y="30749"/>
                  </a:lnTo>
                  <a:lnTo>
                    <a:pt x="60820" y="30503"/>
                  </a:lnTo>
                  <a:lnTo>
                    <a:pt x="60451" y="30257"/>
                  </a:lnTo>
                  <a:lnTo>
                    <a:pt x="60052" y="30042"/>
                  </a:lnTo>
                  <a:lnTo>
                    <a:pt x="59652" y="29857"/>
                  </a:lnTo>
                  <a:lnTo>
                    <a:pt x="59221" y="29703"/>
                  </a:lnTo>
                  <a:lnTo>
                    <a:pt x="58760" y="29611"/>
                  </a:lnTo>
                  <a:lnTo>
                    <a:pt x="48213" y="27643"/>
                  </a:lnTo>
                  <a:lnTo>
                    <a:pt x="45877" y="22908"/>
                  </a:lnTo>
                  <a:lnTo>
                    <a:pt x="45446" y="22078"/>
                  </a:lnTo>
                  <a:lnTo>
                    <a:pt x="44923" y="21278"/>
                  </a:lnTo>
                  <a:lnTo>
                    <a:pt x="44401" y="20540"/>
                  </a:lnTo>
                  <a:lnTo>
                    <a:pt x="43786" y="19833"/>
                  </a:lnTo>
                  <a:lnTo>
                    <a:pt x="43140" y="19157"/>
                  </a:lnTo>
                  <a:lnTo>
                    <a:pt x="42433" y="18542"/>
                  </a:lnTo>
                  <a:lnTo>
                    <a:pt x="41726" y="17988"/>
                  </a:lnTo>
                  <a:lnTo>
                    <a:pt x="40957" y="17465"/>
                  </a:lnTo>
                  <a:lnTo>
                    <a:pt x="40157" y="17004"/>
                  </a:lnTo>
                  <a:lnTo>
                    <a:pt x="39327" y="16604"/>
                  </a:lnTo>
                  <a:lnTo>
                    <a:pt x="38466" y="16236"/>
                  </a:lnTo>
                  <a:lnTo>
                    <a:pt x="37575" y="15959"/>
                  </a:lnTo>
                  <a:lnTo>
                    <a:pt x="36683" y="15713"/>
                  </a:lnTo>
                  <a:lnTo>
                    <a:pt x="35760" y="15559"/>
                  </a:lnTo>
                  <a:lnTo>
                    <a:pt x="34838" y="15467"/>
                  </a:lnTo>
                  <a:lnTo>
                    <a:pt x="33885" y="15436"/>
                  </a:lnTo>
                  <a:lnTo>
                    <a:pt x="16020" y="15436"/>
                  </a:lnTo>
                  <a:lnTo>
                    <a:pt x="15467" y="15528"/>
                  </a:lnTo>
                  <a:lnTo>
                    <a:pt x="14913" y="15651"/>
                  </a:lnTo>
                  <a:lnTo>
                    <a:pt x="14390" y="15805"/>
                  </a:lnTo>
                  <a:lnTo>
                    <a:pt x="13868" y="16020"/>
                  </a:lnTo>
                  <a:lnTo>
                    <a:pt x="13406" y="16297"/>
                  </a:lnTo>
                  <a:lnTo>
                    <a:pt x="12945" y="16574"/>
                  </a:lnTo>
                  <a:lnTo>
                    <a:pt x="12515" y="16912"/>
                  </a:lnTo>
                  <a:lnTo>
                    <a:pt x="12115" y="17281"/>
                  </a:lnTo>
                  <a:lnTo>
                    <a:pt x="11746" y="17681"/>
                  </a:lnTo>
                  <a:lnTo>
                    <a:pt x="11408" y="18111"/>
                  </a:lnTo>
                  <a:lnTo>
                    <a:pt x="11131" y="18572"/>
                  </a:lnTo>
                  <a:lnTo>
                    <a:pt x="10854" y="19064"/>
                  </a:lnTo>
                  <a:lnTo>
                    <a:pt x="10639" y="19587"/>
                  </a:lnTo>
                  <a:lnTo>
                    <a:pt x="10485" y="20110"/>
                  </a:lnTo>
                  <a:lnTo>
                    <a:pt x="10362" y="20694"/>
                  </a:lnTo>
                  <a:lnTo>
                    <a:pt x="9194" y="27520"/>
                  </a:lnTo>
                  <a:lnTo>
                    <a:pt x="7318" y="27520"/>
                  </a:lnTo>
                  <a:lnTo>
                    <a:pt x="7318" y="18757"/>
                  </a:lnTo>
                  <a:lnTo>
                    <a:pt x="7318" y="18203"/>
                  </a:lnTo>
                  <a:lnTo>
                    <a:pt x="7380" y="17681"/>
                  </a:lnTo>
                  <a:lnTo>
                    <a:pt x="7441" y="17127"/>
                  </a:lnTo>
                  <a:lnTo>
                    <a:pt x="7534" y="16604"/>
                  </a:lnTo>
                  <a:lnTo>
                    <a:pt x="7657" y="16113"/>
                  </a:lnTo>
                  <a:lnTo>
                    <a:pt x="7780" y="15590"/>
                  </a:lnTo>
                  <a:lnTo>
                    <a:pt x="7964" y="15098"/>
                  </a:lnTo>
                  <a:lnTo>
                    <a:pt x="8149" y="14606"/>
                  </a:lnTo>
                  <a:lnTo>
                    <a:pt x="8364" y="14145"/>
                  </a:lnTo>
                  <a:lnTo>
                    <a:pt x="8610" y="13683"/>
                  </a:lnTo>
                  <a:lnTo>
                    <a:pt x="8856" y="13253"/>
                  </a:lnTo>
                  <a:lnTo>
                    <a:pt x="9132" y="12822"/>
                  </a:lnTo>
                  <a:lnTo>
                    <a:pt x="9440" y="12392"/>
                  </a:lnTo>
                  <a:lnTo>
                    <a:pt x="9747" y="11992"/>
                  </a:lnTo>
                  <a:lnTo>
                    <a:pt x="10086" y="11593"/>
                  </a:lnTo>
                  <a:lnTo>
                    <a:pt x="10424" y="11224"/>
                  </a:lnTo>
                  <a:lnTo>
                    <a:pt x="10793" y="10885"/>
                  </a:lnTo>
                  <a:lnTo>
                    <a:pt x="11193" y="10547"/>
                  </a:lnTo>
                  <a:lnTo>
                    <a:pt x="11592" y="10240"/>
                  </a:lnTo>
                  <a:lnTo>
                    <a:pt x="12023" y="9932"/>
                  </a:lnTo>
                  <a:lnTo>
                    <a:pt x="12453" y="9655"/>
                  </a:lnTo>
                  <a:lnTo>
                    <a:pt x="12884" y="9409"/>
                  </a:lnTo>
                  <a:lnTo>
                    <a:pt x="13345" y="9163"/>
                  </a:lnTo>
                  <a:lnTo>
                    <a:pt x="13806" y="8948"/>
                  </a:lnTo>
                  <a:lnTo>
                    <a:pt x="14298" y="8764"/>
                  </a:lnTo>
                  <a:lnTo>
                    <a:pt x="14790" y="8579"/>
                  </a:lnTo>
                  <a:lnTo>
                    <a:pt x="15313" y="8456"/>
                  </a:lnTo>
                  <a:lnTo>
                    <a:pt x="15805" y="8333"/>
                  </a:lnTo>
                  <a:lnTo>
                    <a:pt x="16328" y="8241"/>
                  </a:lnTo>
                  <a:lnTo>
                    <a:pt x="16881" y="8179"/>
                  </a:lnTo>
                  <a:lnTo>
                    <a:pt x="17404" y="8118"/>
                  </a:lnTo>
                  <a:lnTo>
                    <a:pt x="35145" y="8118"/>
                  </a:lnTo>
                  <a:lnTo>
                    <a:pt x="35268" y="8548"/>
                  </a:lnTo>
                  <a:lnTo>
                    <a:pt x="35422" y="8979"/>
                  </a:lnTo>
                  <a:lnTo>
                    <a:pt x="35607" y="9409"/>
                  </a:lnTo>
                  <a:lnTo>
                    <a:pt x="35853" y="9778"/>
                  </a:lnTo>
                  <a:lnTo>
                    <a:pt x="36099" y="10147"/>
                  </a:lnTo>
                  <a:lnTo>
                    <a:pt x="36375" y="10516"/>
                  </a:lnTo>
                  <a:lnTo>
                    <a:pt x="36683" y="10824"/>
                  </a:lnTo>
                  <a:lnTo>
                    <a:pt x="37021" y="11131"/>
                  </a:lnTo>
                  <a:lnTo>
                    <a:pt x="37359" y="11408"/>
                  </a:lnTo>
                  <a:lnTo>
                    <a:pt x="37759" y="11623"/>
                  </a:lnTo>
                  <a:lnTo>
                    <a:pt x="38159" y="11839"/>
                  </a:lnTo>
                  <a:lnTo>
                    <a:pt x="38589" y="12023"/>
                  </a:lnTo>
                  <a:lnTo>
                    <a:pt x="39020" y="12146"/>
                  </a:lnTo>
                  <a:lnTo>
                    <a:pt x="39450" y="12238"/>
                  </a:lnTo>
                  <a:lnTo>
                    <a:pt x="39911" y="12300"/>
                  </a:lnTo>
                  <a:lnTo>
                    <a:pt x="40403" y="12330"/>
                  </a:lnTo>
                  <a:lnTo>
                    <a:pt x="43847" y="12330"/>
                  </a:lnTo>
                  <a:lnTo>
                    <a:pt x="43847" y="12761"/>
                  </a:lnTo>
                  <a:lnTo>
                    <a:pt x="43878" y="13007"/>
                  </a:lnTo>
                  <a:lnTo>
                    <a:pt x="43939" y="13222"/>
                  </a:lnTo>
                  <a:lnTo>
                    <a:pt x="44062" y="13407"/>
                  </a:lnTo>
                  <a:lnTo>
                    <a:pt x="44185" y="13591"/>
                  </a:lnTo>
                  <a:lnTo>
                    <a:pt x="44370" y="13714"/>
                  </a:lnTo>
                  <a:lnTo>
                    <a:pt x="44554" y="13837"/>
                  </a:lnTo>
                  <a:lnTo>
                    <a:pt x="44770" y="13899"/>
                  </a:lnTo>
                  <a:lnTo>
                    <a:pt x="45016" y="13929"/>
                  </a:lnTo>
                  <a:lnTo>
                    <a:pt x="45231" y="13899"/>
                  </a:lnTo>
                  <a:lnTo>
                    <a:pt x="45446" y="13837"/>
                  </a:lnTo>
                  <a:lnTo>
                    <a:pt x="45631" y="13714"/>
                  </a:lnTo>
                  <a:lnTo>
                    <a:pt x="45815" y="13591"/>
                  </a:lnTo>
                  <a:lnTo>
                    <a:pt x="45969" y="13407"/>
                  </a:lnTo>
                  <a:lnTo>
                    <a:pt x="46061" y="13222"/>
                  </a:lnTo>
                  <a:lnTo>
                    <a:pt x="46123" y="13007"/>
                  </a:lnTo>
                  <a:lnTo>
                    <a:pt x="46153" y="12761"/>
                  </a:lnTo>
                  <a:lnTo>
                    <a:pt x="46153" y="11193"/>
                  </a:lnTo>
                  <a:lnTo>
                    <a:pt x="46153" y="10855"/>
                  </a:lnTo>
                  <a:lnTo>
                    <a:pt x="50089" y="10855"/>
                  </a:lnTo>
                  <a:lnTo>
                    <a:pt x="50335" y="10824"/>
                  </a:lnTo>
                  <a:lnTo>
                    <a:pt x="50550" y="10762"/>
                  </a:lnTo>
                  <a:lnTo>
                    <a:pt x="50735" y="10639"/>
                  </a:lnTo>
                  <a:lnTo>
                    <a:pt x="50919" y="10516"/>
                  </a:lnTo>
                  <a:lnTo>
                    <a:pt x="51042" y="10332"/>
                  </a:lnTo>
                  <a:lnTo>
                    <a:pt x="51165" y="10147"/>
                  </a:lnTo>
                  <a:lnTo>
                    <a:pt x="51227" y="9932"/>
                  </a:lnTo>
                  <a:lnTo>
                    <a:pt x="51258" y="9686"/>
                  </a:lnTo>
                  <a:lnTo>
                    <a:pt x="51227" y="9471"/>
                  </a:lnTo>
                  <a:lnTo>
                    <a:pt x="51165" y="9256"/>
                  </a:lnTo>
                  <a:lnTo>
                    <a:pt x="51042" y="9040"/>
                  </a:lnTo>
                  <a:lnTo>
                    <a:pt x="50919" y="8887"/>
                  </a:lnTo>
                  <a:lnTo>
                    <a:pt x="50735" y="8733"/>
                  </a:lnTo>
                  <a:lnTo>
                    <a:pt x="50550" y="8641"/>
                  </a:lnTo>
                  <a:lnTo>
                    <a:pt x="50335" y="8579"/>
                  </a:lnTo>
                  <a:lnTo>
                    <a:pt x="50089" y="8548"/>
                  </a:lnTo>
                  <a:lnTo>
                    <a:pt x="46153" y="8548"/>
                  </a:lnTo>
                  <a:lnTo>
                    <a:pt x="46153" y="5381"/>
                  </a:lnTo>
                  <a:lnTo>
                    <a:pt x="50089" y="5381"/>
                  </a:lnTo>
                  <a:lnTo>
                    <a:pt x="50335" y="5351"/>
                  </a:lnTo>
                  <a:lnTo>
                    <a:pt x="50550" y="5289"/>
                  </a:lnTo>
                  <a:lnTo>
                    <a:pt x="50735" y="5197"/>
                  </a:lnTo>
                  <a:lnTo>
                    <a:pt x="50919" y="5043"/>
                  </a:lnTo>
                  <a:lnTo>
                    <a:pt x="51042" y="4889"/>
                  </a:lnTo>
                  <a:lnTo>
                    <a:pt x="51165" y="4674"/>
                  </a:lnTo>
                  <a:lnTo>
                    <a:pt x="51227" y="4459"/>
                  </a:lnTo>
                  <a:lnTo>
                    <a:pt x="51258" y="4244"/>
                  </a:lnTo>
                  <a:lnTo>
                    <a:pt x="51227" y="3998"/>
                  </a:lnTo>
                  <a:lnTo>
                    <a:pt x="51165" y="3782"/>
                  </a:lnTo>
                  <a:lnTo>
                    <a:pt x="51042" y="3598"/>
                  </a:lnTo>
                  <a:lnTo>
                    <a:pt x="50919" y="3413"/>
                  </a:lnTo>
                  <a:lnTo>
                    <a:pt x="50735" y="3290"/>
                  </a:lnTo>
                  <a:lnTo>
                    <a:pt x="50550" y="3167"/>
                  </a:lnTo>
                  <a:lnTo>
                    <a:pt x="50335" y="3106"/>
                  </a:lnTo>
                  <a:lnTo>
                    <a:pt x="50089" y="3075"/>
                  </a:lnTo>
                  <a:lnTo>
                    <a:pt x="46153" y="3075"/>
                  </a:lnTo>
                  <a:lnTo>
                    <a:pt x="46153" y="2737"/>
                  </a:lnTo>
                  <a:lnTo>
                    <a:pt x="46153" y="1169"/>
                  </a:lnTo>
                  <a:lnTo>
                    <a:pt x="46123" y="923"/>
                  </a:lnTo>
                  <a:lnTo>
                    <a:pt x="46061" y="708"/>
                  </a:lnTo>
                  <a:lnTo>
                    <a:pt x="45969" y="523"/>
                  </a:lnTo>
                  <a:lnTo>
                    <a:pt x="45815" y="339"/>
                  </a:lnTo>
                  <a:lnTo>
                    <a:pt x="45631" y="216"/>
                  </a:lnTo>
                  <a:lnTo>
                    <a:pt x="45446" y="93"/>
                  </a:lnTo>
                  <a:lnTo>
                    <a:pt x="45231" y="31"/>
                  </a:lnTo>
                  <a:lnTo>
                    <a:pt x="450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2551143" y="1689644"/>
              <a:ext cx="100295" cy="55692"/>
            </a:xfrm>
            <a:custGeom>
              <a:rect b="b" l="l" r="r" t="t"/>
              <a:pathLst>
                <a:path extrusionOk="0" h="6489" w="11686">
                  <a:moveTo>
                    <a:pt x="10547" y="1"/>
                  </a:moveTo>
                  <a:lnTo>
                    <a:pt x="10332" y="31"/>
                  </a:lnTo>
                  <a:lnTo>
                    <a:pt x="10117" y="93"/>
                  </a:lnTo>
                  <a:lnTo>
                    <a:pt x="9902" y="185"/>
                  </a:lnTo>
                  <a:lnTo>
                    <a:pt x="9717" y="339"/>
                  </a:lnTo>
                  <a:lnTo>
                    <a:pt x="6827" y="3229"/>
                  </a:lnTo>
                  <a:lnTo>
                    <a:pt x="5904" y="769"/>
                  </a:lnTo>
                  <a:lnTo>
                    <a:pt x="5843" y="646"/>
                  </a:lnTo>
                  <a:lnTo>
                    <a:pt x="5781" y="523"/>
                  </a:lnTo>
                  <a:lnTo>
                    <a:pt x="5597" y="308"/>
                  </a:lnTo>
                  <a:lnTo>
                    <a:pt x="5351" y="154"/>
                  </a:lnTo>
                  <a:lnTo>
                    <a:pt x="5228" y="93"/>
                  </a:lnTo>
                  <a:lnTo>
                    <a:pt x="5074" y="31"/>
                  </a:lnTo>
                  <a:lnTo>
                    <a:pt x="4797" y="31"/>
                  </a:lnTo>
                  <a:lnTo>
                    <a:pt x="4521" y="62"/>
                  </a:lnTo>
                  <a:lnTo>
                    <a:pt x="4244" y="185"/>
                  </a:lnTo>
                  <a:lnTo>
                    <a:pt x="4121" y="247"/>
                  </a:lnTo>
                  <a:lnTo>
                    <a:pt x="4029" y="370"/>
                  </a:lnTo>
                  <a:lnTo>
                    <a:pt x="339" y="4059"/>
                  </a:lnTo>
                  <a:lnTo>
                    <a:pt x="185" y="4213"/>
                  </a:lnTo>
                  <a:lnTo>
                    <a:pt x="93" y="4428"/>
                  </a:lnTo>
                  <a:lnTo>
                    <a:pt x="1" y="4644"/>
                  </a:lnTo>
                  <a:lnTo>
                    <a:pt x="1" y="4859"/>
                  </a:lnTo>
                  <a:lnTo>
                    <a:pt x="1" y="5074"/>
                  </a:lnTo>
                  <a:lnTo>
                    <a:pt x="93" y="5289"/>
                  </a:lnTo>
                  <a:lnTo>
                    <a:pt x="185" y="5505"/>
                  </a:lnTo>
                  <a:lnTo>
                    <a:pt x="339" y="5658"/>
                  </a:lnTo>
                  <a:lnTo>
                    <a:pt x="523" y="5812"/>
                  </a:lnTo>
                  <a:lnTo>
                    <a:pt x="708" y="5935"/>
                  </a:lnTo>
                  <a:lnTo>
                    <a:pt x="923" y="5996"/>
                  </a:lnTo>
                  <a:lnTo>
                    <a:pt x="1354" y="5996"/>
                  </a:lnTo>
                  <a:lnTo>
                    <a:pt x="1569" y="5935"/>
                  </a:lnTo>
                  <a:lnTo>
                    <a:pt x="1784" y="5812"/>
                  </a:lnTo>
                  <a:lnTo>
                    <a:pt x="1969" y="5658"/>
                  </a:lnTo>
                  <a:lnTo>
                    <a:pt x="4367" y="3260"/>
                  </a:lnTo>
                  <a:lnTo>
                    <a:pt x="5289" y="5720"/>
                  </a:lnTo>
                  <a:lnTo>
                    <a:pt x="5351" y="5843"/>
                  </a:lnTo>
                  <a:lnTo>
                    <a:pt x="5412" y="5966"/>
                  </a:lnTo>
                  <a:lnTo>
                    <a:pt x="5597" y="6181"/>
                  </a:lnTo>
                  <a:lnTo>
                    <a:pt x="5843" y="6365"/>
                  </a:lnTo>
                  <a:lnTo>
                    <a:pt x="5966" y="6396"/>
                  </a:lnTo>
                  <a:lnTo>
                    <a:pt x="6120" y="6458"/>
                  </a:lnTo>
                  <a:lnTo>
                    <a:pt x="6366" y="6488"/>
                  </a:lnTo>
                  <a:lnTo>
                    <a:pt x="6581" y="6458"/>
                  </a:lnTo>
                  <a:lnTo>
                    <a:pt x="6796" y="6396"/>
                  </a:lnTo>
                  <a:lnTo>
                    <a:pt x="6981" y="6273"/>
                  </a:lnTo>
                  <a:lnTo>
                    <a:pt x="7165" y="6150"/>
                  </a:lnTo>
                  <a:lnTo>
                    <a:pt x="11347" y="1968"/>
                  </a:lnTo>
                  <a:lnTo>
                    <a:pt x="11501" y="1784"/>
                  </a:lnTo>
                  <a:lnTo>
                    <a:pt x="11593" y="1569"/>
                  </a:lnTo>
                  <a:lnTo>
                    <a:pt x="11654" y="1353"/>
                  </a:lnTo>
                  <a:lnTo>
                    <a:pt x="11685" y="1138"/>
                  </a:lnTo>
                  <a:lnTo>
                    <a:pt x="11654" y="923"/>
                  </a:lnTo>
                  <a:lnTo>
                    <a:pt x="11593" y="708"/>
                  </a:lnTo>
                  <a:lnTo>
                    <a:pt x="11501" y="523"/>
                  </a:lnTo>
                  <a:lnTo>
                    <a:pt x="11347" y="339"/>
                  </a:lnTo>
                  <a:lnTo>
                    <a:pt x="11162" y="185"/>
                  </a:lnTo>
                  <a:lnTo>
                    <a:pt x="10978" y="93"/>
                  </a:lnTo>
                  <a:lnTo>
                    <a:pt x="10763" y="31"/>
                  </a:lnTo>
                  <a:lnTo>
                    <a:pt x="10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0" name="Google Shape;460;p29"/>
          <p:cNvSpPr/>
          <p:nvPr/>
        </p:nvSpPr>
        <p:spPr>
          <a:xfrm>
            <a:off x="1655875" y="2569038"/>
            <a:ext cx="599700" cy="549600"/>
          </a:xfrm>
          <a:prstGeom prst="wedgeRoundRectCallout">
            <a:avLst>
              <a:gd fmla="val 103831" name="adj1"/>
              <a:gd fmla="val -117929" name="adj2"/>
              <a:gd fmla="val 0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1" name="Google Shape;461;p29"/>
          <p:cNvGrpSpPr/>
          <p:nvPr/>
        </p:nvGrpSpPr>
        <p:grpSpPr>
          <a:xfrm>
            <a:off x="1750784" y="2661402"/>
            <a:ext cx="409889" cy="364182"/>
            <a:chOff x="2332650" y="1395150"/>
            <a:chExt cx="540466" cy="471068"/>
          </a:xfrm>
        </p:grpSpPr>
        <p:sp>
          <p:nvSpPr>
            <p:cNvPr id="462" name="Google Shape;462;p29"/>
            <p:cNvSpPr/>
            <p:nvPr/>
          </p:nvSpPr>
          <p:spPr>
            <a:xfrm>
              <a:off x="2716864" y="1755091"/>
              <a:ext cx="80761" cy="80761"/>
            </a:xfrm>
            <a:custGeom>
              <a:rect b="b" l="l" r="r" t="t"/>
              <a:pathLst>
                <a:path extrusionOk="0" h="9410" w="9410">
                  <a:moveTo>
                    <a:pt x="4951" y="2306"/>
                  </a:moveTo>
                  <a:lnTo>
                    <a:pt x="5197" y="2368"/>
                  </a:lnTo>
                  <a:lnTo>
                    <a:pt x="5443" y="2429"/>
                  </a:lnTo>
                  <a:lnTo>
                    <a:pt x="5658" y="2491"/>
                  </a:lnTo>
                  <a:lnTo>
                    <a:pt x="5874" y="2583"/>
                  </a:lnTo>
                  <a:lnTo>
                    <a:pt x="6058" y="2706"/>
                  </a:lnTo>
                  <a:lnTo>
                    <a:pt x="6243" y="2860"/>
                  </a:lnTo>
                  <a:lnTo>
                    <a:pt x="6427" y="3013"/>
                  </a:lnTo>
                  <a:lnTo>
                    <a:pt x="6581" y="3198"/>
                  </a:lnTo>
                  <a:lnTo>
                    <a:pt x="6704" y="3382"/>
                  </a:lnTo>
                  <a:lnTo>
                    <a:pt x="6827" y="3567"/>
                  </a:lnTo>
                  <a:lnTo>
                    <a:pt x="6919" y="3782"/>
                  </a:lnTo>
                  <a:lnTo>
                    <a:pt x="7011" y="3997"/>
                  </a:lnTo>
                  <a:lnTo>
                    <a:pt x="7073" y="4213"/>
                  </a:lnTo>
                  <a:lnTo>
                    <a:pt x="7103" y="4459"/>
                  </a:lnTo>
                  <a:lnTo>
                    <a:pt x="7134" y="4705"/>
                  </a:lnTo>
                  <a:lnTo>
                    <a:pt x="7103" y="4951"/>
                  </a:lnTo>
                  <a:lnTo>
                    <a:pt x="7073" y="5197"/>
                  </a:lnTo>
                  <a:lnTo>
                    <a:pt x="7011" y="5412"/>
                  </a:lnTo>
                  <a:lnTo>
                    <a:pt x="6919" y="5658"/>
                  </a:lnTo>
                  <a:lnTo>
                    <a:pt x="6827" y="5842"/>
                  </a:lnTo>
                  <a:lnTo>
                    <a:pt x="6704" y="6058"/>
                  </a:lnTo>
                  <a:lnTo>
                    <a:pt x="6581" y="6242"/>
                  </a:lnTo>
                  <a:lnTo>
                    <a:pt x="6427" y="6427"/>
                  </a:lnTo>
                  <a:lnTo>
                    <a:pt x="6243" y="6580"/>
                  </a:lnTo>
                  <a:lnTo>
                    <a:pt x="6058" y="6703"/>
                  </a:lnTo>
                  <a:lnTo>
                    <a:pt x="5874" y="6826"/>
                  </a:lnTo>
                  <a:lnTo>
                    <a:pt x="5658" y="6919"/>
                  </a:lnTo>
                  <a:lnTo>
                    <a:pt x="5443" y="7011"/>
                  </a:lnTo>
                  <a:lnTo>
                    <a:pt x="5197" y="7072"/>
                  </a:lnTo>
                  <a:lnTo>
                    <a:pt x="4951" y="7103"/>
                  </a:lnTo>
                  <a:lnTo>
                    <a:pt x="4459" y="7103"/>
                  </a:lnTo>
                  <a:lnTo>
                    <a:pt x="4244" y="7072"/>
                  </a:lnTo>
                  <a:lnTo>
                    <a:pt x="3998" y="7011"/>
                  </a:lnTo>
                  <a:lnTo>
                    <a:pt x="3783" y="6919"/>
                  </a:lnTo>
                  <a:lnTo>
                    <a:pt x="3567" y="6826"/>
                  </a:lnTo>
                  <a:lnTo>
                    <a:pt x="3383" y="6703"/>
                  </a:lnTo>
                  <a:lnTo>
                    <a:pt x="3198" y="6580"/>
                  </a:lnTo>
                  <a:lnTo>
                    <a:pt x="3014" y="6427"/>
                  </a:lnTo>
                  <a:lnTo>
                    <a:pt x="2860" y="6242"/>
                  </a:lnTo>
                  <a:lnTo>
                    <a:pt x="2706" y="6058"/>
                  </a:lnTo>
                  <a:lnTo>
                    <a:pt x="2614" y="5842"/>
                  </a:lnTo>
                  <a:lnTo>
                    <a:pt x="2491" y="5658"/>
                  </a:lnTo>
                  <a:lnTo>
                    <a:pt x="2430" y="5412"/>
                  </a:lnTo>
                  <a:lnTo>
                    <a:pt x="2368" y="5197"/>
                  </a:lnTo>
                  <a:lnTo>
                    <a:pt x="2307" y="4951"/>
                  </a:lnTo>
                  <a:lnTo>
                    <a:pt x="2307" y="4705"/>
                  </a:lnTo>
                  <a:lnTo>
                    <a:pt x="2307" y="4459"/>
                  </a:lnTo>
                  <a:lnTo>
                    <a:pt x="2368" y="4213"/>
                  </a:lnTo>
                  <a:lnTo>
                    <a:pt x="2430" y="3997"/>
                  </a:lnTo>
                  <a:lnTo>
                    <a:pt x="2491" y="3782"/>
                  </a:lnTo>
                  <a:lnTo>
                    <a:pt x="2614" y="3567"/>
                  </a:lnTo>
                  <a:lnTo>
                    <a:pt x="2706" y="3382"/>
                  </a:lnTo>
                  <a:lnTo>
                    <a:pt x="2860" y="3198"/>
                  </a:lnTo>
                  <a:lnTo>
                    <a:pt x="3014" y="3013"/>
                  </a:lnTo>
                  <a:lnTo>
                    <a:pt x="3198" y="2860"/>
                  </a:lnTo>
                  <a:lnTo>
                    <a:pt x="3383" y="2706"/>
                  </a:lnTo>
                  <a:lnTo>
                    <a:pt x="3567" y="2583"/>
                  </a:lnTo>
                  <a:lnTo>
                    <a:pt x="3783" y="2491"/>
                  </a:lnTo>
                  <a:lnTo>
                    <a:pt x="3998" y="2429"/>
                  </a:lnTo>
                  <a:lnTo>
                    <a:pt x="4244" y="2368"/>
                  </a:lnTo>
                  <a:lnTo>
                    <a:pt x="4459" y="2306"/>
                  </a:lnTo>
                  <a:close/>
                  <a:moveTo>
                    <a:pt x="4705" y="0"/>
                  </a:moveTo>
                  <a:lnTo>
                    <a:pt x="4244" y="31"/>
                  </a:lnTo>
                  <a:lnTo>
                    <a:pt x="3752" y="92"/>
                  </a:lnTo>
                  <a:lnTo>
                    <a:pt x="3321" y="215"/>
                  </a:lnTo>
                  <a:lnTo>
                    <a:pt x="2891" y="369"/>
                  </a:lnTo>
                  <a:lnTo>
                    <a:pt x="2461" y="584"/>
                  </a:lnTo>
                  <a:lnTo>
                    <a:pt x="2092" y="800"/>
                  </a:lnTo>
                  <a:lnTo>
                    <a:pt x="1723" y="1076"/>
                  </a:lnTo>
                  <a:lnTo>
                    <a:pt x="1384" y="1384"/>
                  </a:lnTo>
                  <a:lnTo>
                    <a:pt x="1077" y="1722"/>
                  </a:lnTo>
                  <a:lnTo>
                    <a:pt x="800" y="2091"/>
                  </a:lnTo>
                  <a:lnTo>
                    <a:pt x="585" y="2460"/>
                  </a:lnTo>
                  <a:lnTo>
                    <a:pt x="370" y="2890"/>
                  </a:lnTo>
                  <a:lnTo>
                    <a:pt x="216" y="3321"/>
                  </a:lnTo>
                  <a:lnTo>
                    <a:pt x="93" y="3751"/>
                  </a:lnTo>
                  <a:lnTo>
                    <a:pt x="31" y="4243"/>
                  </a:lnTo>
                  <a:lnTo>
                    <a:pt x="1" y="4705"/>
                  </a:lnTo>
                  <a:lnTo>
                    <a:pt x="31" y="5197"/>
                  </a:lnTo>
                  <a:lnTo>
                    <a:pt x="93" y="5658"/>
                  </a:lnTo>
                  <a:lnTo>
                    <a:pt x="216" y="6119"/>
                  </a:lnTo>
                  <a:lnTo>
                    <a:pt x="370" y="6550"/>
                  </a:lnTo>
                  <a:lnTo>
                    <a:pt x="585" y="6949"/>
                  </a:lnTo>
                  <a:lnTo>
                    <a:pt x="800" y="7349"/>
                  </a:lnTo>
                  <a:lnTo>
                    <a:pt x="1077" y="7687"/>
                  </a:lnTo>
                  <a:lnTo>
                    <a:pt x="1384" y="8025"/>
                  </a:lnTo>
                  <a:lnTo>
                    <a:pt x="1723" y="8333"/>
                  </a:lnTo>
                  <a:lnTo>
                    <a:pt x="2092" y="8610"/>
                  </a:lnTo>
                  <a:lnTo>
                    <a:pt x="2461" y="8856"/>
                  </a:lnTo>
                  <a:lnTo>
                    <a:pt x="2891" y="9040"/>
                  </a:lnTo>
                  <a:lnTo>
                    <a:pt x="3321" y="9194"/>
                  </a:lnTo>
                  <a:lnTo>
                    <a:pt x="3752" y="9317"/>
                  </a:lnTo>
                  <a:lnTo>
                    <a:pt x="4244" y="9378"/>
                  </a:lnTo>
                  <a:lnTo>
                    <a:pt x="4705" y="9409"/>
                  </a:lnTo>
                  <a:lnTo>
                    <a:pt x="5197" y="9378"/>
                  </a:lnTo>
                  <a:lnTo>
                    <a:pt x="5658" y="9317"/>
                  </a:lnTo>
                  <a:lnTo>
                    <a:pt x="6120" y="9194"/>
                  </a:lnTo>
                  <a:lnTo>
                    <a:pt x="6550" y="9040"/>
                  </a:lnTo>
                  <a:lnTo>
                    <a:pt x="6950" y="8856"/>
                  </a:lnTo>
                  <a:lnTo>
                    <a:pt x="7349" y="8610"/>
                  </a:lnTo>
                  <a:lnTo>
                    <a:pt x="7718" y="8333"/>
                  </a:lnTo>
                  <a:lnTo>
                    <a:pt x="8026" y="8025"/>
                  </a:lnTo>
                  <a:lnTo>
                    <a:pt x="8333" y="7687"/>
                  </a:lnTo>
                  <a:lnTo>
                    <a:pt x="8610" y="7349"/>
                  </a:lnTo>
                  <a:lnTo>
                    <a:pt x="8856" y="6949"/>
                  </a:lnTo>
                  <a:lnTo>
                    <a:pt x="9041" y="6550"/>
                  </a:lnTo>
                  <a:lnTo>
                    <a:pt x="9194" y="6119"/>
                  </a:lnTo>
                  <a:lnTo>
                    <a:pt x="9317" y="5658"/>
                  </a:lnTo>
                  <a:lnTo>
                    <a:pt x="9379" y="5197"/>
                  </a:lnTo>
                  <a:lnTo>
                    <a:pt x="9410" y="4705"/>
                  </a:lnTo>
                  <a:lnTo>
                    <a:pt x="9379" y="4243"/>
                  </a:lnTo>
                  <a:lnTo>
                    <a:pt x="9317" y="3751"/>
                  </a:lnTo>
                  <a:lnTo>
                    <a:pt x="9194" y="3321"/>
                  </a:lnTo>
                  <a:lnTo>
                    <a:pt x="9041" y="2890"/>
                  </a:lnTo>
                  <a:lnTo>
                    <a:pt x="8856" y="2460"/>
                  </a:lnTo>
                  <a:lnTo>
                    <a:pt x="8610" y="2091"/>
                  </a:lnTo>
                  <a:lnTo>
                    <a:pt x="8333" y="1722"/>
                  </a:lnTo>
                  <a:lnTo>
                    <a:pt x="8026" y="1384"/>
                  </a:lnTo>
                  <a:lnTo>
                    <a:pt x="7718" y="1076"/>
                  </a:lnTo>
                  <a:lnTo>
                    <a:pt x="7349" y="800"/>
                  </a:lnTo>
                  <a:lnTo>
                    <a:pt x="6950" y="584"/>
                  </a:lnTo>
                  <a:lnTo>
                    <a:pt x="6550" y="369"/>
                  </a:lnTo>
                  <a:lnTo>
                    <a:pt x="6120" y="215"/>
                  </a:lnTo>
                  <a:lnTo>
                    <a:pt x="5658" y="92"/>
                  </a:lnTo>
                  <a:lnTo>
                    <a:pt x="5197" y="31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9"/>
            <p:cNvSpPr/>
            <p:nvPr/>
          </p:nvSpPr>
          <p:spPr>
            <a:xfrm>
              <a:off x="2404955" y="1755091"/>
              <a:ext cx="80495" cy="80761"/>
            </a:xfrm>
            <a:custGeom>
              <a:rect b="b" l="l" r="r" t="t"/>
              <a:pathLst>
                <a:path extrusionOk="0" h="9410" w="9379">
                  <a:moveTo>
                    <a:pt x="4920" y="2306"/>
                  </a:moveTo>
                  <a:lnTo>
                    <a:pt x="5166" y="2368"/>
                  </a:lnTo>
                  <a:lnTo>
                    <a:pt x="5412" y="2429"/>
                  </a:lnTo>
                  <a:lnTo>
                    <a:pt x="5627" y="2491"/>
                  </a:lnTo>
                  <a:lnTo>
                    <a:pt x="5842" y="2583"/>
                  </a:lnTo>
                  <a:lnTo>
                    <a:pt x="6027" y="2706"/>
                  </a:lnTo>
                  <a:lnTo>
                    <a:pt x="6211" y="2860"/>
                  </a:lnTo>
                  <a:lnTo>
                    <a:pt x="6396" y="3013"/>
                  </a:lnTo>
                  <a:lnTo>
                    <a:pt x="6550" y="3198"/>
                  </a:lnTo>
                  <a:lnTo>
                    <a:pt x="6673" y="3382"/>
                  </a:lnTo>
                  <a:lnTo>
                    <a:pt x="6796" y="3567"/>
                  </a:lnTo>
                  <a:lnTo>
                    <a:pt x="6919" y="3782"/>
                  </a:lnTo>
                  <a:lnTo>
                    <a:pt x="6980" y="3997"/>
                  </a:lnTo>
                  <a:lnTo>
                    <a:pt x="7042" y="4213"/>
                  </a:lnTo>
                  <a:lnTo>
                    <a:pt x="7072" y="4459"/>
                  </a:lnTo>
                  <a:lnTo>
                    <a:pt x="7103" y="4705"/>
                  </a:lnTo>
                  <a:lnTo>
                    <a:pt x="7072" y="4951"/>
                  </a:lnTo>
                  <a:lnTo>
                    <a:pt x="7042" y="5197"/>
                  </a:lnTo>
                  <a:lnTo>
                    <a:pt x="6980" y="5412"/>
                  </a:lnTo>
                  <a:lnTo>
                    <a:pt x="6919" y="5658"/>
                  </a:lnTo>
                  <a:lnTo>
                    <a:pt x="6796" y="5842"/>
                  </a:lnTo>
                  <a:lnTo>
                    <a:pt x="6673" y="6058"/>
                  </a:lnTo>
                  <a:lnTo>
                    <a:pt x="6550" y="6242"/>
                  </a:lnTo>
                  <a:lnTo>
                    <a:pt x="6396" y="6427"/>
                  </a:lnTo>
                  <a:lnTo>
                    <a:pt x="6211" y="6580"/>
                  </a:lnTo>
                  <a:lnTo>
                    <a:pt x="6027" y="6703"/>
                  </a:lnTo>
                  <a:lnTo>
                    <a:pt x="5842" y="6826"/>
                  </a:lnTo>
                  <a:lnTo>
                    <a:pt x="5627" y="6919"/>
                  </a:lnTo>
                  <a:lnTo>
                    <a:pt x="5412" y="7011"/>
                  </a:lnTo>
                  <a:lnTo>
                    <a:pt x="5166" y="7072"/>
                  </a:lnTo>
                  <a:lnTo>
                    <a:pt x="4920" y="7103"/>
                  </a:lnTo>
                  <a:lnTo>
                    <a:pt x="4459" y="7103"/>
                  </a:lnTo>
                  <a:lnTo>
                    <a:pt x="4213" y="7072"/>
                  </a:lnTo>
                  <a:lnTo>
                    <a:pt x="3967" y="7011"/>
                  </a:lnTo>
                  <a:lnTo>
                    <a:pt x="3752" y="6919"/>
                  </a:lnTo>
                  <a:lnTo>
                    <a:pt x="3536" y="6826"/>
                  </a:lnTo>
                  <a:lnTo>
                    <a:pt x="3352" y="6703"/>
                  </a:lnTo>
                  <a:lnTo>
                    <a:pt x="3167" y="6580"/>
                  </a:lnTo>
                  <a:lnTo>
                    <a:pt x="2983" y="6427"/>
                  </a:lnTo>
                  <a:lnTo>
                    <a:pt x="2829" y="6242"/>
                  </a:lnTo>
                  <a:lnTo>
                    <a:pt x="2706" y="6058"/>
                  </a:lnTo>
                  <a:lnTo>
                    <a:pt x="2583" y="5842"/>
                  </a:lnTo>
                  <a:lnTo>
                    <a:pt x="2460" y="5658"/>
                  </a:lnTo>
                  <a:lnTo>
                    <a:pt x="2399" y="5412"/>
                  </a:lnTo>
                  <a:lnTo>
                    <a:pt x="2337" y="5197"/>
                  </a:lnTo>
                  <a:lnTo>
                    <a:pt x="2306" y="4951"/>
                  </a:lnTo>
                  <a:lnTo>
                    <a:pt x="2276" y="4705"/>
                  </a:lnTo>
                  <a:lnTo>
                    <a:pt x="2306" y="4459"/>
                  </a:lnTo>
                  <a:lnTo>
                    <a:pt x="2337" y="4213"/>
                  </a:lnTo>
                  <a:lnTo>
                    <a:pt x="2399" y="3997"/>
                  </a:lnTo>
                  <a:lnTo>
                    <a:pt x="2460" y="3782"/>
                  </a:lnTo>
                  <a:lnTo>
                    <a:pt x="2583" y="3567"/>
                  </a:lnTo>
                  <a:lnTo>
                    <a:pt x="2706" y="3382"/>
                  </a:lnTo>
                  <a:lnTo>
                    <a:pt x="2829" y="3198"/>
                  </a:lnTo>
                  <a:lnTo>
                    <a:pt x="2983" y="3013"/>
                  </a:lnTo>
                  <a:lnTo>
                    <a:pt x="3167" y="2860"/>
                  </a:lnTo>
                  <a:lnTo>
                    <a:pt x="3352" y="2706"/>
                  </a:lnTo>
                  <a:lnTo>
                    <a:pt x="3536" y="2583"/>
                  </a:lnTo>
                  <a:lnTo>
                    <a:pt x="3752" y="2491"/>
                  </a:lnTo>
                  <a:lnTo>
                    <a:pt x="3967" y="2429"/>
                  </a:lnTo>
                  <a:lnTo>
                    <a:pt x="4213" y="2368"/>
                  </a:lnTo>
                  <a:lnTo>
                    <a:pt x="4459" y="2306"/>
                  </a:lnTo>
                  <a:close/>
                  <a:moveTo>
                    <a:pt x="4705" y="0"/>
                  </a:moveTo>
                  <a:lnTo>
                    <a:pt x="4213" y="31"/>
                  </a:lnTo>
                  <a:lnTo>
                    <a:pt x="3752" y="92"/>
                  </a:lnTo>
                  <a:lnTo>
                    <a:pt x="3290" y="215"/>
                  </a:lnTo>
                  <a:lnTo>
                    <a:pt x="2860" y="369"/>
                  </a:lnTo>
                  <a:lnTo>
                    <a:pt x="2460" y="584"/>
                  </a:lnTo>
                  <a:lnTo>
                    <a:pt x="2060" y="800"/>
                  </a:lnTo>
                  <a:lnTo>
                    <a:pt x="1691" y="1076"/>
                  </a:lnTo>
                  <a:lnTo>
                    <a:pt x="1353" y="1384"/>
                  </a:lnTo>
                  <a:lnTo>
                    <a:pt x="1076" y="1722"/>
                  </a:lnTo>
                  <a:lnTo>
                    <a:pt x="800" y="2091"/>
                  </a:lnTo>
                  <a:lnTo>
                    <a:pt x="554" y="2460"/>
                  </a:lnTo>
                  <a:lnTo>
                    <a:pt x="369" y="2890"/>
                  </a:lnTo>
                  <a:lnTo>
                    <a:pt x="185" y="3321"/>
                  </a:lnTo>
                  <a:lnTo>
                    <a:pt x="92" y="3751"/>
                  </a:lnTo>
                  <a:lnTo>
                    <a:pt x="0" y="4243"/>
                  </a:lnTo>
                  <a:lnTo>
                    <a:pt x="0" y="4705"/>
                  </a:lnTo>
                  <a:lnTo>
                    <a:pt x="0" y="5197"/>
                  </a:lnTo>
                  <a:lnTo>
                    <a:pt x="92" y="5658"/>
                  </a:lnTo>
                  <a:lnTo>
                    <a:pt x="185" y="6119"/>
                  </a:lnTo>
                  <a:lnTo>
                    <a:pt x="369" y="6550"/>
                  </a:lnTo>
                  <a:lnTo>
                    <a:pt x="554" y="6949"/>
                  </a:lnTo>
                  <a:lnTo>
                    <a:pt x="800" y="7349"/>
                  </a:lnTo>
                  <a:lnTo>
                    <a:pt x="1076" y="7687"/>
                  </a:lnTo>
                  <a:lnTo>
                    <a:pt x="1353" y="8025"/>
                  </a:lnTo>
                  <a:lnTo>
                    <a:pt x="1691" y="8333"/>
                  </a:lnTo>
                  <a:lnTo>
                    <a:pt x="2060" y="8610"/>
                  </a:lnTo>
                  <a:lnTo>
                    <a:pt x="2460" y="8856"/>
                  </a:lnTo>
                  <a:lnTo>
                    <a:pt x="2860" y="9040"/>
                  </a:lnTo>
                  <a:lnTo>
                    <a:pt x="3290" y="9194"/>
                  </a:lnTo>
                  <a:lnTo>
                    <a:pt x="3752" y="9317"/>
                  </a:lnTo>
                  <a:lnTo>
                    <a:pt x="4213" y="9378"/>
                  </a:lnTo>
                  <a:lnTo>
                    <a:pt x="4705" y="9409"/>
                  </a:lnTo>
                  <a:lnTo>
                    <a:pt x="5166" y="9378"/>
                  </a:lnTo>
                  <a:lnTo>
                    <a:pt x="5627" y="9317"/>
                  </a:lnTo>
                  <a:lnTo>
                    <a:pt x="6088" y="9194"/>
                  </a:lnTo>
                  <a:lnTo>
                    <a:pt x="6519" y="9040"/>
                  </a:lnTo>
                  <a:lnTo>
                    <a:pt x="6919" y="8856"/>
                  </a:lnTo>
                  <a:lnTo>
                    <a:pt x="7318" y="8610"/>
                  </a:lnTo>
                  <a:lnTo>
                    <a:pt x="7687" y="8333"/>
                  </a:lnTo>
                  <a:lnTo>
                    <a:pt x="8026" y="8025"/>
                  </a:lnTo>
                  <a:lnTo>
                    <a:pt x="8302" y="7687"/>
                  </a:lnTo>
                  <a:lnTo>
                    <a:pt x="8579" y="7349"/>
                  </a:lnTo>
                  <a:lnTo>
                    <a:pt x="8825" y="6949"/>
                  </a:lnTo>
                  <a:lnTo>
                    <a:pt x="9009" y="6550"/>
                  </a:lnTo>
                  <a:lnTo>
                    <a:pt x="9194" y="6119"/>
                  </a:lnTo>
                  <a:lnTo>
                    <a:pt x="9286" y="5658"/>
                  </a:lnTo>
                  <a:lnTo>
                    <a:pt x="9378" y="5197"/>
                  </a:lnTo>
                  <a:lnTo>
                    <a:pt x="9378" y="4705"/>
                  </a:lnTo>
                  <a:lnTo>
                    <a:pt x="9378" y="4243"/>
                  </a:lnTo>
                  <a:lnTo>
                    <a:pt x="9286" y="3751"/>
                  </a:lnTo>
                  <a:lnTo>
                    <a:pt x="9194" y="3321"/>
                  </a:lnTo>
                  <a:lnTo>
                    <a:pt x="9009" y="2890"/>
                  </a:lnTo>
                  <a:lnTo>
                    <a:pt x="8825" y="2460"/>
                  </a:lnTo>
                  <a:lnTo>
                    <a:pt x="8579" y="2091"/>
                  </a:lnTo>
                  <a:lnTo>
                    <a:pt x="8302" y="1722"/>
                  </a:lnTo>
                  <a:lnTo>
                    <a:pt x="8026" y="1384"/>
                  </a:lnTo>
                  <a:lnTo>
                    <a:pt x="7687" y="1076"/>
                  </a:lnTo>
                  <a:lnTo>
                    <a:pt x="7318" y="800"/>
                  </a:lnTo>
                  <a:lnTo>
                    <a:pt x="6919" y="584"/>
                  </a:lnTo>
                  <a:lnTo>
                    <a:pt x="6519" y="369"/>
                  </a:lnTo>
                  <a:lnTo>
                    <a:pt x="6088" y="215"/>
                  </a:lnTo>
                  <a:lnTo>
                    <a:pt x="5627" y="92"/>
                  </a:lnTo>
                  <a:lnTo>
                    <a:pt x="5166" y="31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9"/>
            <p:cNvSpPr/>
            <p:nvPr/>
          </p:nvSpPr>
          <p:spPr>
            <a:xfrm>
              <a:off x="2332650" y="1395150"/>
              <a:ext cx="540466" cy="471068"/>
            </a:xfrm>
            <a:custGeom>
              <a:rect b="b" l="l" r="r" t="t"/>
              <a:pathLst>
                <a:path extrusionOk="0" h="54887" w="62973">
                  <a:moveTo>
                    <a:pt x="43847" y="3905"/>
                  </a:moveTo>
                  <a:lnTo>
                    <a:pt x="43847" y="10024"/>
                  </a:lnTo>
                  <a:lnTo>
                    <a:pt x="40096" y="10024"/>
                  </a:lnTo>
                  <a:lnTo>
                    <a:pt x="39788" y="9963"/>
                  </a:lnTo>
                  <a:lnTo>
                    <a:pt x="39481" y="9901"/>
                  </a:lnTo>
                  <a:lnTo>
                    <a:pt x="39204" y="9809"/>
                  </a:lnTo>
                  <a:lnTo>
                    <a:pt x="38927" y="9655"/>
                  </a:lnTo>
                  <a:lnTo>
                    <a:pt x="38682" y="9502"/>
                  </a:lnTo>
                  <a:lnTo>
                    <a:pt x="38436" y="9348"/>
                  </a:lnTo>
                  <a:lnTo>
                    <a:pt x="38220" y="9133"/>
                  </a:lnTo>
                  <a:lnTo>
                    <a:pt x="38036" y="8917"/>
                  </a:lnTo>
                  <a:lnTo>
                    <a:pt x="37851" y="8671"/>
                  </a:lnTo>
                  <a:lnTo>
                    <a:pt x="37698" y="8425"/>
                  </a:lnTo>
                  <a:lnTo>
                    <a:pt x="37575" y="8149"/>
                  </a:lnTo>
                  <a:lnTo>
                    <a:pt x="37482" y="7872"/>
                  </a:lnTo>
                  <a:lnTo>
                    <a:pt x="37390" y="7595"/>
                  </a:lnTo>
                  <a:lnTo>
                    <a:pt x="37359" y="7288"/>
                  </a:lnTo>
                  <a:lnTo>
                    <a:pt x="37329" y="6950"/>
                  </a:lnTo>
                  <a:lnTo>
                    <a:pt x="37359" y="6642"/>
                  </a:lnTo>
                  <a:lnTo>
                    <a:pt x="37390" y="6335"/>
                  </a:lnTo>
                  <a:lnTo>
                    <a:pt x="37482" y="6058"/>
                  </a:lnTo>
                  <a:lnTo>
                    <a:pt x="37575" y="5781"/>
                  </a:lnTo>
                  <a:lnTo>
                    <a:pt x="37698" y="5504"/>
                  </a:lnTo>
                  <a:lnTo>
                    <a:pt x="37851" y="5258"/>
                  </a:lnTo>
                  <a:lnTo>
                    <a:pt x="38036" y="5012"/>
                  </a:lnTo>
                  <a:lnTo>
                    <a:pt x="38220" y="4797"/>
                  </a:lnTo>
                  <a:lnTo>
                    <a:pt x="38436" y="4582"/>
                  </a:lnTo>
                  <a:lnTo>
                    <a:pt x="38682" y="4428"/>
                  </a:lnTo>
                  <a:lnTo>
                    <a:pt x="38927" y="4274"/>
                  </a:lnTo>
                  <a:lnTo>
                    <a:pt x="39204" y="4121"/>
                  </a:lnTo>
                  <a:lnTo>
                    <a:pt x="39481" y="4028"/>
                  </a:lnTo>
                  <a:lnTo>
                    <a:pt x="39788" y="3967"/>
                  </a:lnTo>
                  <a:lnTo>
                    <a:pt x="40096" y="3905"/>
                  </a:lnTo>
                  <a:close/>
                  <a:moveTo>
                    <a:pt x="25829" y="17711"/>
                  </a:moveTo>
                  <a:lnTo>
                    <a:pt x="25829" y="27520"/>
                  </a:lnTo>
                  <a:lnTo>
                    <a:pt x="11531" y="27520"/>
                  </a:lnTo>
                  <a:lnTo>
                    <a:pt x="12638" y="21063"/>
                  </a:lnTo>
                  <a:lnTo>
                    <a:pt x="12699" y="20725"/>
                  </a:lnTo>
                  <a:lnTo>
                    <a:pt x="12822" y="20356"/>
                  </a:lnTo>
                  <a:lnTo>
                    <a:pt x="12945" y="20048"/>
                  </a:lnTo>
                  <a:lnTo>
                    <a:pt x="13099" y="19741"/>
                  </a:lnTo>
                  <a:lnTo>
                    <a:pt x="13283" y="19433"/>
                  </a:lnTo>
                  <a:lnTo>
                    <a:pt x="13499" y="19157"/>
                  </a:lnTo>
                  <a:lnTo>
                    <a:pt x="13745" y="18911"/>
                  </a:lnTo>
                  <a:lnTo>
                    <a:pt x="13991" y="18665"/>
                  </a:lnTo>
                  <a:lnTo>
                    <a:pt x="14267" y="18449"/>
                  </a:lnTo>
                  <a:lnTo>
                    <a:pt x="14544" y="18265"/>
                  </a:lnTo>
                  <a:lnTo>
                    <a:pt x="14852" y="18111"/>
                  </a:lnTo>
                  <a:lnTo>
                    <a:pt x="15190" y="17957"/>
                  </a:lnTo>
                  <a:lnTo>
                    <a:pt x="15528" y="17865"/>
                  </a:lnTo>
                  <a:lnTo>
                    <a:pt x="15866" y="17773"/>
                  </a:lnTo>
                  <a:lnTo>
                    <a:pt x="16235" y="17742"/>
                  </a:lnTo>
                  <a:lnTo>
                    <a:pt x="16604" y="17711"/>
                  </a:lnTo>
                  <a:close/>
                  <a:moveTo>
                    <a:pt x="33885" y="17711"/>
                  </a:moveTo>
                  <a:lnTo>
                    <a:pt x="34684" y="17742"/>
                  </a:lnTo>
                  <a:lnTo>
                    <a:pt x="35453" y="17834"/>
                  </a:lnTo>
                  <a:lnTo>
                    <a:pt x="36191" y="17957"/>
                  </a:lnTo>
                  <a:lnTo>
                    <a:pt x="36960" y="18173"/>
                  </a:lnTo>
                  <a:lnTo>
                    <a:pt x="37667" y="18388"/>
                  </a:lnTo>
                  <a:lnTo>
                    <a:pt x="38374" y="18695"/>
                  </a:lnTo>
                  <a:lnTo>
                    <a:pt x="39081" y="19034"/>
                  </a:lnTo>
                  <a:lnTo>
                    <a:pt x="39727" y="19403"/>
                  </a:lnTo>
                  <a:lnTo>
                    <a:pt x="40373" y="19833"/>
                  </a:lnTo>
                  <a:lnTo>
                    <a:pt x="40988" y="20294"/>
                  </a:lnTo>
                  <a:lnTo>
                    <a:pt x="41541" y="20817"/>
                  </a:lnTo>
                  <a:lnTo>
                    <a:pt x="42095" y="21370"/>
                  </a:lnTo>
                  <a:lnTo>
                    <a:pt x="42587" y="21955"/>
                  </a:lnTo>
                  <a:lnTo>
                    <a:pt x="43048" y="22570"/>
                  </a:lnTo>
                  <a:lnTo>
                    <a:pt x="43447" y="23215"/>
                  </a:lnTo>
                  <a:lnTo>
                    <a:pt x="43816" y="23923"/>
                  </a:lnTo>
                  <a:lnTo>
                    <a:pt x="45569" y="27520"/>
                  </a:lnTo>
                  <a:lnTo>
                    <a:pt x="28135" y="27520"/>
                  </a:lnTo>
                  <a:lnTo>
                    <a:pt x="28135" y="17711"/>
                  </a:lnTo>
                  <a:close/>
                  <a:moveTo>
                    <a:pt x="60697" y="35822"/>
                  </a:moveTo>
                  <a:lnTo>
                    <a:pt x="60697" y="38005"/>
                  </a:lnTo>
                  <a:lnTo>
                    <a:pt x="58299" y="38005"/>
                  </a:lnTo>
                  <a:lnTo>
                    <a:pt x="58114" y="37975"/>
                  </a:lnTo>
                  <a:lnTo>
                    <a:pt x="57961" y="37882"/>
                  </a:lnTo>
                  <a:lnTo>
                    <a:pt x="57807" y="37790"/>
                  </a:lnTo>
                  <a:lnTo>
                    <a:pt x="57684" y="37698"/>
                  </a:lnTo>
                  <a:lnTo>
                    <a:pt x="57592" y="37575"/>
                  </a:lnTo>
                  <a:lnTo>
                    <a:pt x="57499" y="37421"/>
                  </a:lnTo>
                  <a:lnTo>
                    <a:pt x="57438" y="37237"/>
                  </a:lnTo>
                  <a:lnTo>
                    <a:pt x="57376" y="36991"/>
                  </a:lnTo>
                  <a:lnTo>
                    <a:pt x="57407" y="36745"/>
                  </a:lnTo>
                  <a:lnTo>
                    <a:pt x="57469" y="36499"/>
                  </a:lnTo>
                  <a:lnTo>
                    <a:pt x="57592" y="36283"/>
                  </a:lnTo>
                  <a:lnTo>
                    <a:pt x="57776" y="36099"/>
                  </a:lnTo>
                  <a:lnTo>
                    <a:pt x="57991" y="35945"/>
                  </a:lnTo>
                  <a:lnTo>
                    <a:pt x="58207" y="35853"/>
                  </a:lnTo>
                  <a:lnTo>
                    <a:pt x="58483" y="35822"/>
                  </a:lnTo>
                  <a:close/>
                  <a:moveTo>
                    <a:pt x="47322" y="29826"/>
                  </a:moveTo>
                  <a:lnTo>
                    <a:pt x="58360" y="31886"/>
                  </a:lnTo>
                  <a:lnTo>
                    <a:pt x="58699" y="31948"/>
                  </a:lnTo>
                  <a:lnTo>
                    <a:pt x="59037" y="32102"/>
                  </a:lnTo>
                  <a:lnTo>
                    <a:pt x="59344" y="32255"/>
                  </a:lnTo>
                  <a:lnTo>
                    <a:pt x="59621" y="32440"/>
                  </a:lnTo>
                  <a:lnTo>
                    <a:pt x="59867" y="32686"/>
                  </a:lnTo>
                  <a:lnTo>
                    <a:pt x="60082" y="32932"/>
                  </a:lnTo>
                  <a:lnTo>
                    <a:pt x="60298" y="33239"/>
                  </a:lnTo>
                  <a:lnTo>
                    <a:pt x="60451" y="33547"/>
                  </a:lnTo>
                  <a:lnTo>
                    <a:pt x="58053" y="33547"/>
                  </a:lnTo>
                  <a:lnTo>
                    <a:pt x="57684" y="33639"/>
                  </a:lnTo>
                  <a:lnTo>
                    <a:pt x="57315" y="33731"/>
                  </a:lnTo>
                  <a:lnTo>
                    <a:pt x="56946" y="33885"/>
                  </a:lnTo>
                  <a:lnTo>
                    <a:pt x="56608" y="34100"/>
                  </a:lnTo>
                  <a:lnTo>
                    <a:pt x="56300" y="34316"/>
                  </a:lnTo>
                  <a:lnTo>
                    <a:pt x="55993" y="34592"/>
                  </a:lnTo>
                  <a:lnTo>
                    <a:pt x="55747" y="34900"/>
                  </a:lnTo>
                  <a:lnTo>
                    <a:pt x="55532" y="35238"/>
                  </a:lnTo>
                  <a:lnTo>
                    <a:pt x="55347" y="35607"/>
                  </a:lnTo>
                  <a:lnTo>
                    <a:pt x="55224" y="35976"/>
                  </a:lnTo>
                  <a:lnTo>
                    <a:pt x="55132" y="36345"/>
                  </a:lnTo>
                  <a:lnTo>
                    <a:pt x="55070" y="36745"/>
                  </a:lnTo>
                  <a:lnTo>
                    <a:pt x="55101" y="37144"/>
                  </a:lnTo>
                  <a:lnTo>
                    <a:pt x="55132" y="37544"/>
                  </a:lnTo>
                  <a:lnTo>
                    <a:pt x="55224" y="37913"/>
                  </a:lnTo>
                  <a:lnTo>
                    <a:pt x="55316" y="38190"/>
                  </a:lnTo>
                  <a:lnTo>
                    <a:pt x="55439" y="38436"/>
                  </a:lnTo>
                  <a:lnTo>
                    <a:pt x="55562" y="38682"/>
                  </a:lnTo>
                  <a:lnTo>
                    <a:pt x="55716" y="38897"/>
                  </a:lnTo>
                  <a:lnTo>
                    <a:pt x="55870" y="39112"/>
                  </a:lnTo>
                  <a:lnTo>
                    <a:pt x="56054" y="39297"/>
                  </a:lnTo>
                  <a:lnTo>
                    <a:pt x="56239" y="39481"/>
                  </a:lnTo>
                  <a:lnTo>
                    <a:pt x="56454" y="39666"/>
                  </a:lnTo>
                  <a:lnTo>
                    <a:pt x="56669" y="39789"/>
                  </a:lnTo>
                  <a:lnTo>
                    <a:pt x="56915" y="39942"/>
                  </a:lnTo>
                  <a:lnTo>
                    <a:pt x="57130" y="40035"/>
                  </a:lnTo>
                  <a:lnTo>
                    <a:pt x="57407" y="40127"/>
                  </a:lnTo>
                  <a:lnTo>
                    <a:pt x="57653" y="40219"/>
                  </a:lnTo>
                  <a:lnTo>
                    <a:pt x="57930" y="40281"/>
                  </a:lnTo>
                  <a:lnTo>
                    <a:pt x="58207" y="40311"/>
                  </a:lnTo>
                  <a:lnTo>
                    <a:pt x="60697" y="40311"/>
                  </a:lnTo>
                  <a:lnTo>
                    <a:pt x="60697" y="45293"/>
                  </a:lnTo>
                  <a:lnTo>
                    <a:pt x="57592" y="45293"/>
                  </a:lnTo>
                  <a:lnTo>
                    <a:pt x="57438" y="44585"/>
                  </a:lnTo>
                  <a:lnTo>
                    <a:pt x="57223" y="43878"/>
                  </a:lnTo>
                  <a:lnTo>
                    <a:pt x="56946" y="43202"/>
                  </a:lnTo>
                  <a:lnTo>
                    <a:pt x="56638" y="42587"/>
                  </a:lnTo>
                  <a:lnTo>
                    <a:pt x="56239" y="41972"/>
                  </a:lnTo>
                  <a:lnTo>
                    <a:pt x="55808" y="41418"/>
                  </a:lnTo>
                  <a:lnTo>
                    <a:pt x="55347" y="40896"/>
                  </a:lnTo>
                  <a:lnTo>
                    <a:pt x="54824" y="40404"/>
                  </a:lnTo>
                  <a:lnTo>
                    <a:pt x="54271" y="39973"/>
                  </a:lnTo>
                  <a:lnTo>
                    <a:pt x="53656" y="39574"/>
                  </a:lnTo>
                  <a:lnTo>
                    <a:pt x="53041" y="39235"/>
                  </a:lnTo>
                  <a:lnTo>
                    <a:pt x="52364" y="38959"/>
                  </a:lnTo>
                  <a:lnTo>
                    <a:pt x="51688" y="38743"/>
                  </a:lnTo>
                  <a:lnTo>
                    <a:pt x="50981" y="38559"/>
                  </a:lnTo>
                  <a:lnTo>
                    <a:pt x="50243" y="38467"/>
                  </a:lnTo>
                  <a:lnTo>
                    <a:pt x="49474" y="38436"/>
                  </a:lnTo>
                  <a:lnTo>
                    <a:pt x="48736" y="38467"/>
                  </a:lnTo>
                  <a:lnTo>
                    <a:pt x="47998" y="38559"/>
                  </a:lnTo>
                  <a:lnTo>
                    <a:pt x="47291" y="38743"/>
                  </a:lnTo>
                  <a:lnTo>
                    <a:pt x="46584" y="38959"/>
                  </a:lnTo>
                  <a:lnTo>
                    <a:pt x="45938" y="39235"/>
                  </a:lnTo>
                  <a:lnTo>
                    <a:pt x="45292" y="39574"/>
                  </a:lnTo>
                  <a:lnTo>
                    <a:pt x="44708" y="39973"/>
                  </a:lnTo>
                  <a:lnTo>
                    <a:pt x="44155" y="40404"/>
                  </a:lnTo>
                  <a:lnTo>
                    <a:pt x="43632" y="40896"/>
                  </a:lnTo>
                  <a:lnTo>
                    <a:pt x="43140" y="41418"/>
                  </a:lnTo>
                  <a:lnTo>
                    <a:pt x="42710" y="41972"/>
                  </a:lnTo>
                  <a:lnTo>
                    <a:pt x="42341" y="42587"/>
                  </a:lnTo>
                  <a:lnTo>
                    <a:pt x="42002" y="43202"/>
                  </a:lnTo>
                  <a:lnTo>
                    <a:pt x="41726" y="43878"/>
                  </a:lnTo>
                  <a:lnTo>
                    <a:pt x="41510" y="44585"/>
                  </a:lnTo>
                  <a:lnTo>
                    <a:pt x="41387" y="45293"/>
                  </a:lnTo>
                  <a:lnTo>
                    <a:pt x="21217" y="45293"/>
                  </a:lnTo>
                  <a:lnTo>
                    <a:pt x="21063" y="44585"/>
                  </a:lnTo>
                  <a:lnTo>
                    <a:pt x="20848" y="43878"/>
                  </a:lnTo>
                  <a:lnTo>
                    <a:pt x="20571" y="43202"/>
                  </a:lnTo>
                  <a:lnTo>
                    <a:pt x="20263" y="42587"/>
                  </a:lnTo>
                  <a:lnTo>
                    <a:pt x="19864" y="41972"/>
                  </a:lnTo>
                  <a:lnTo>
                    <a:pt x="19433" y="41418"/>
                  </a:lnTo>
                  <a:lnTo>
                    <a:pt x="18972" y="40896"/>
                  </a:lnTo>
                  <a:lnTo>
                    <a:pt x="18449" y="40404"/>
                  </a:lnTo>
                  <a:lnTo>
                    <a:pt x="17896" y="39973"/>
                  </a:lnTo>
                  <a:lnTo>
                    <a:pt x="17311" y="39574"/>
                  </a:lnTo>
                  <a:lnTo>
                    <a:pt x="16666" y="39235"/>
                  </a:lnTo>
                  <a:lnTo>
                    <a:pt x="16020" y="38959"/>
                  </a:lnTo>
                  <a:lnTo>
                    <a:pt x="15313" y="38743"/>
                  </a:lnTo>
                  <a:lnTo>
                    <a:pt x="14606" y="38559"/>
                  </a:lnTo>
                  <a:lnTo>
                    <a:pt x="13868" y="38467"/>
                  </a:lnTo>
                  <a:lnTo>
                    <a:pt x="13130" y="38436"/>
                  </a:lnTo>
                  <a:lnTo>
                    <a:pt x="12361" y="38467"/>
                  </a:lnTo>
                  <a:lnTo>
                    <a:pt x="11623" y="38559"/>
                  </a:lnTo>
                  <a:lnTo>
                    <a:pt x="10916" y="38743"/>
                  </a:lnTo>
                  <a:lnTo>
                    <a:pt x="10209" y="38959"/>
                  </a:lnTo>
                  <a:lnTo>
                    <a:pt x="9563" y="39235"/>
                  </a:lnTo>
                  <a:lnTo>
                    <a:pt x="8917" y="39574"/>
                  </a:lnTo>
                  <a:lnTo>
                    <a:pt x="8333" y="39973"/>
                  </a:lnTo>
                  <a:lnTo>
                    <a:pt x="7780" y="40404"/>
                  </a:lnTo>
                  <a:lnTo>
                    <a:pt x="7257" y="40896"/>
                  </a:lnTo>
                  <a:lnTo>
                    <a:pt x="6796" y="41418"/>
                  </a:lnTo>
                  <a:lnTo>
                    <a:pt x="6365" y="41972"/>
                  </a:lnTo>
                  <a:lnTo>
                    <a:pt x="5965" y="42587"/>
                  </a:lnTo>
                  <a:lnTo>
                    <a:pt x="5658" y="43202"/>
                  </a:lnTo>
                  <a:lnTo>
                    <a:pt x="5381" y="43878"/>
                  </a:lnTo>
                  <a:lnTo>
                    <a:pt x="5166" y="44585"/>
                  </a:lnTo>
                  <a:lnTo>
                    <a:pt x="5012" y="45293"/>
                  </a:lnTo>
                  <a:lnTo>
                    <a:pt x="2306" y="45293"/>
                  </a:lnTo>
                  <a:lnTo>
                    <a:pt x="2306" y="32163"/>
                  </a:lnTo>
                  <a:lnTo>
                    <a:pt x="2306" y="31917"/>
                  </a:lnTo>
                  <a:lnTo>
                    <a:pt x="2368" y="31671"/>
                  </a:lnTo>
                  <a:lnTo>
                    <a:pt x="2399" y="31456"/>
                  </a:lnTo>
                  <a:lnTo>
                    <a:pt x="2491" y="31241"/>
                  </a:lnTo>
                  <a:lnTo>
                    <a:pt x="2583" y="31025"/>
                  </a:lnTo>
                  <a:lnTo>
                    <a:pt x="2706" y="30841"/>
                  </a:lnTo>
                  <a:lnTo>
                    <a:pt x="2829" y="30656"/>
                  </a:lnTo>
                  <a:lnTo>
                    <a:pt x="2983" y="30503"/>
                  </a:lnTo>
                  <a:lnTo>
                    <a:pt x="3167" y="30349"/>
                  </a:lnTo>
                  <a:lnTo>
                    <a:pt x="3352" y="30226"/>
                  </a:lnTo>
                  <a:lnTo>
                    <a:pt x="3536" y="30103"/>
                  </a:lnTo>
                  <a:lnTo>
                    <a:pt x="3752" y="30011"/>
                  </a:lnTo>
                  <a:lnTo>
                    <a:pt x="3936" y="29919"/>
                  </a:lnTo>
                  <a:lnTo>
                    <a:pt x="4182" y="29857"/>
                  </a:lnTo>
                  <a:lnTo>
                    <a:pt x="4397" y="29826"/>
                  </a:lnTo>
                  <a:lnTo>
                    <a:pt x="5012" y="29826"/>
                  </a:lnTo>
                  <a:lnTo>
                    <a:pt x="5012" y="35146"/>
                  </a:lnTo>
                  <a:lnTo>
                    <a:pt x="5043" y="35361"/>
                  </a:lnTo>
                  <a:lnTo>
                    <a:pt x="5104" y="35576"/>
                  </a:lnTo>
                  <a:lnTo>
                    <a:pt x="5197" y="35791"/>
                  </a:lnTo>
                  <a:lnTo>
                    <a:pt x="5350" y="35945"/>
                  </a:lnTo>
                  <a:lnTo>
                    <a:pt x="5535" y="36099"/>
                  </a:lnTo>
                  <a:lnTo>
                    <a:pt x="5719" y="36191"/>
                  </a:lnTo>
                  <a:lnTo>
                    <a:pt x="5935" y="36283"/>
                  </a:lnTo>
                  <a:lnTo>
                    <a:pt x="6396" y="36283"/>
                  </a:lnTo>
                  <a:lnTo>
                    <a:pt x="6611" y="36191"/>
                  </a:lnTo>
                  <a:lnTo>
                    <a:pt x="6796" y="36099"/>
                  </a:lnTo>
                  <a:lnTo>
                    <a:pt x="6980" y="35945"/>
                  </a:lnTo>
                  <a:lnTo>
                    <a:pt x="7103" y="35791"/>
                  </a:lnTo>
                  <a:lnTo>
                    <a:pt x="7226" y="35576"/>
                  </a:lnTo>
                  <a:lnTo>
                    <a:pt x="7288" y="35361"/>
                  </a:lnTo>
                  <a:lnTo>
                    <a:pt x="7318" y="35146"/>
                  </a:lnTo>
                  <a:lnTo>
                    <a:pt x="7318" y="29826"/>
                  </a:lnTo>
                  <a:close/>
                  <a:moveTo>
                    <a:pt x="13130" y="40711"/>
                  </a:moveTo>
                  <a:lnTo>
                    <a:pt x="13714" y="40742"/>
                  </a:lnTo>
                  <a:lnTo>
                    <a:pt x="14298" y="40834"/>
                  </a:lnTo>
                  <a:lnTo>
                    <a:pt x="14882" y="40988"/>
                  </a:lnTo>
                  <a:lnTo>
                    <a:pt x="15405" y="41203"/>
                  </a:lnTo>
                  <a:lnTo>
                    <a:pt x="15928" y="41449"/>
                  </a:lnTo>
                  <a:lnTo>
                    <a:pt x="16420" y="41726"/>
                  </a:lnTo>
                  <a:lnTo>
                    <a:pt x="16881" y="42095"/>
                  </a:lnTo>
                  <a:lnTo>
                    <a:pt x="17311" y="42464"/>
                  </a:lnTo>
                  <a:lnTo>
                    <a:pt x="17680" y="42894"/>
                  </a:lnTo>
                  <a:lnTo>
                    <a:pt x="18019" y="43356"/>
                  </a:lnTo>
                  <a:lnTo>
                    <a:pt x="18326" y="43817"/>
                  </a:lnTo>
                  <a:lnTo>
                    <a:pt x="18572" y="44340"/>
                  </a:lnTo>
                  <a:lnTo>
                    <a:pt x="18787" y="44893"/>
                  </a:lnTo>
                  <a:lnTo>
                    <a:pt x="18910" y="45446"/>
                  </a:lnTo>
                  <a:lnTo>
                    <a:pt x="19003" y="46061"/>
                  </a:lnTo>
                  <a:lnTo>
                    <a:pt x="19033" y="46646"/>
                  </a:lnTo>
                  <a:lnTo>
                    <a:pt x="19003" y="47261"/>
                  </a:lnTo>
                  <a:lnTo>
                    <a:pt x="18910" y="47845"/>
                  </a:lnTo>
                  <a:lnTo>
                    <a:pt x="18787" y="48398"/>
                  </a:lnTo>
                  <a:lnTo>
                    <a:pt x="18572" y="48952"/>
                  </a:lnTo>
                  <a:lnTo>
                    <a:pt x="18326" y="49474"/>
                  </a:lnTo>
                  <a:lnTo>
                    <a:pt x="18019" y="49966"/>
                  </a:lnTo>
                  <a:lnTo>
                    <a:pt x="17680" y="50428"/>
                  </a:lnTo>
                  <a:lnTo>
                    <a:pt x="17311" y="50827"/>
                  </a:lnTo>
                  <a:lnTo>
                    <a:pt x="16881" y="51227"/>
                  </a:lnTo>
                  <a:lnTo>
                    <a:pt x="16420" y="51565"/>
                  </a:lnTo>
                  <a:lnTo>
                    <a:pt x="15928" y="51873"/>
                  </a:lnTo>
                  <a:lnTo>
                    <a:pt x="15405" y="52119"/>
                  </a:lnTo>
                  <a:lnTo>
                    <a:pt x="14882" y="52303"/>
                  </a:lnTo>
                  <a:lnTo>
                    <a:pt x="14298" y="52457"/>
                  </a:lnTo>
                  <a:lnTo>
                    <a:pt x="13714" y="52549"/>
                  </a:lnTo>
                  <a:lnTo>
                    <a:pt x="13130" y="52580"/>
                  </a:lnTo>
                  <a:lnTo>
                    <a:pt x="12515" y="52549"/>
                  </a:lnTo>
                  <a:lnTo>
                    <a:pt x="11931" y="52457"/>
                  </a:lnTo>
                  <a:lnTo>
                    <a:pt x="11346" y="52303"/>
                  </a:lnTo>
                  <a:lnTo>
                    <a:pt x="10824" y="52119"/>
                  </a:lnTo>
                  <a:lnTo>
                    <a:pt x="10301" y="51873"/>
                  </a:lnTo>
                  <a:lnTo>
                    <a:pt x="9809" y="51565"/>
                  </a:lnTo>
                  <a:lnTo>
                    <a:pt x="9348" y="51227"/>
                  </a:lnTo>
                  <a:lnTo>
                    <a:pt x="8917" y="50827"/>
                  </a:lnTo>
                  <a:lnTo>
                    <a:pt x="8548" y="50428"/>
                  </a:lnTo>
                  <a:lnTo>
                    <a:pt x="8210" y="49966"/>
                  </a:lnTo>
                  <a:lnTo>
                    <a:pt x="7903" y="49474"/>
                  </a:lnTo>
                  <a:lnTo>
                    <a:pt x="7657" y="48952"/>
                  </a:lnTo>
                  <a:lnTo>
                    <a:pt x="7441" y="48398"/>
                  </a:lnTo>
                  <a:lnTo>
                    <a:pt x="7318" y="47845"/>
                  </a:lnTo>
                  <a:lnTo>
                    <a:pt x="7226" y="47261"/>
                  </a:lnTo>
                  <a:lnTo>
                    <a:pt x="7195" y="46646"/>
                  </a:lnTo>
                  <a:lnTo>
                    <a:pt x="7226" y="46061"/>
                  </a:lnTo>
                  <a:lnTo>
                    <a:pt x="7318" y="45446"/>
                  </a:lnTo>
                  <a:lnTo>
                    <a:pt x="7441" y="44893"/>
                  </a:lnTo>
                  <a:lnTo>
                    <a:pt x="7657" y="44340"/>
                  </a:lnTo>
                  <a:lnTo>
                    <a:pt x="7903" y="43817"/>
                  </a:lnTo>
                  <a:lnTo>
                    <a:pt x="8210" y="43356"/>
                  </a:lnTo>
                  <a:lnTo>
                    <a:pt x="8548" y="42894"/>
                  </a:lnTo>
                  <a:lnTo>
                    <a:pt x="8917" y="42464"/>
                  </a:lnTo>
                  <a:lnTo>
                    <a:pt x="9348" y="42095"/>
                  </a:lnTo>
                  <a:lnTo>
                    <a:pt x="9809" y="41726"/>
                  </a:lnTo>
                  <a:lnTo>
                    <a:pt x="10301" y="41449"/>
                  </a:lnTo>
                  <a:lnTo>
                    <a:pt x="10824" y="41203"/>
                  </a:lnTo>
                  <a:lnTo>
                    <a:pt x="11346" y="40988"/>
                  </a:lnTo>
                  <a:lnTo>
                    <a:pt x="11931" y="40834"/>
                  </a:lnTo>
                  <a:lnTo>
                    <a:pt x="12515" y="40742"/>
                  </a:lnTo>
                  <a:lnTo>
                    <a:pt x="13130" y="40711"/>
                  </a:lnTo>
                  <a:close/>
                  <a:moveTo>
                    <a:pt x="49474" y="40711"/>
                  </a:moveTo>
                  <a:lnTo>
                    <a:pt x="50089" y="40742"/>
                  </a:lnTo>
                  <a:lnTo>
                    <a:pt x="50673" y="40834"/>
                  </a:lnTo>
                  <a:lnTo>
                    <a:pt x="51258" y="40988"/>
                  </a:lnTo>
                  <a:lnTo>
                    <a:pt x="51780" y="41203"/>
                  </a:lnTo>
                  <a:lnTo>
                    <a:pt x="52303" y="41449"/>
                  </a:lnTo>
                  <a:lnTo>
                    <a:pt x="52795" y="41726"/>
                  </a:lnTo>
                  <a:lnTo>
                    <a:pt x="53256" y="42095"/>
                  </a:lnTo>
                  <a:lnTo>
                    <a:pt x="53687" y="42464"/>
                  </a:lnTo>
                  <a:lnTo>
                    <a:pt x="54056" y="42894"/>
                  </a:lnTo>
                  <a:lnTo>
                    <a:pt x="54394" y="43356"/>
                  </a:lnTo>
                  <a:lnTo>
                    <a:pt x="54701" y="43817"/>
                  </a:lnTo>
                  <a:lnTo>
                    <a:pt x="54947" y="44340"/>
                  </a:lnTo>
                  <a:lnTo>
                    <a:pt x="55132" y="44893"/>
                  </a:lnTo>
                  <a:lnTo>
                    <a:pt x="55286" y="45446"/>
                  </a:lnTo>
                  <a:lnTo>
                    <a:pt x="55378" y="46061"/>
                  </a:lnTo>
                  <a:lnTo>
                    <a:pt x="55409" y="46646"/>
                  </a:lnTo>
                  <a:lnTo>
                    <a:pt x="55378" y="47261"/>
                  </a:lnTo>
                  <a:lnTo>
                    <a:pt x="55286" y="47845"/>
                  </a:lnTo>
                  <a:lnTo>
                    <a:pt x="55132" y="48398"/>
                  </a:lnTo>
                  <a:lnTo>
                    <a:pt x="54947" y="48952"/>
                  </a:lnTo>
                  <a:lnTo>
                    <a:pt x="54701" y="49474"/>
                  </a:lnTo>
                  <a:lnTo>
                    <a:pt x="54394" y="49966"/>
                  </a:lnTo>
                  <a:lnTo>
                    <a:pt x="54056" y="50428"/>
                  </a:lnTo>
                  <a:lnTo>
                    <a:pt x="53687" y="50827"/>
                  </a:lnTo>
                  <a:lnTo>
                    <a:pt x="53256" y="51227"/>
                  </a:lnTo>
                  <a:lnTo>
                    <a:pt x="52795" y="51565"/>
                  </a:lnTo>
                  <a:lnTo>
                    <a:pt x="52303" y="51873"/>
                  </a:lnTo>
                  <a:lnTo>
                    <a:pt x="51780" y="52119"/>
                  </a:lnTo>
                  <a:lnTo>
                    <a:pt x="51258" y="52303"/>
                  </a:lnTo>
                  <a:lnTo>
                    <a:pt x="50673" y="52457"/>
                  </a:lnTo>
                  <a:lnTo>
                    <a:pt x="50089" y="52549"/>
                  </a:lnTo>
                  <a:lnTo>
                    <a:pt x="49474" y="52580"/>
                  </a:lnTo>
                  <a:lnTo>
                    <a:pt x="48890" y="52549"/>
                  </a:lnTo>
                  <a:lnTo>
                    <a:pt x="48275" y="52457"/>
                  </a:lnTo>
                  <a:lnTo>
                    <a:pt x="47721" y="52303"/>
                  </a:lnTo>
                  <a:lnTo>
                    <a:pt x="47168" y="52119"/>
                  </a:lnTo>
                  <a:lnTo>
                    <a:pt x="46645" y="51873"/>
                  </a:lnTo>
                  <a:lnTo>
                    <a:pt x="46184" y="51565"/>
                  </a:lnTo>
                  <a:lnTo>
                    <a:pt x="45723" y="51227"/>
                  </a:lnTo>
                  <a:lnTo>
                    <a:pt x="45292" y="50827"/>
                  </a:lnTo>
                  <a:lnTo>
                    <a:pt x="44923" y="50428"/>
                  </a:lnTo>
                  <a:lnTo>
                    <a:pt x="44554" y="49966"/>
                  </a:lnTo>
                  <a:lnTo>
                    <a:pt x="44278" y="49474"/>
                  </a:lnTo>
                  <a:lnTo>
                    <a:pt x="44032" y="48952"/>
                  </a:lnTo>
                  <a:lnTo>
                    <a:pt x="43816" y="48398"/>
                  </a:lnTo>
                  <a:lnTo>
                    <a:pt x="43663" y="47845"/>
                  </a:lnTo>
                  <a:lnTo>
                    <a:pt x="43570" y="47261"/>
                  </a:lnTo>
                  <a:lnTo>
                    <a:pt x="43540" y="46646"/>
                  </a:lnTo>
                  <a:lnTo>
                    <a:pt x="43570" y="46061"/>
                  </a:lnTo>
                  <a:lnTo>
                    <a:pt x="43663" y="45446"/>
                  </a:lnTo>
                  <a:lnTo>
                    <a:pt x="43816" y="44893"/>
                  </a:lnTo>
                  <a:lnTo>
                    <a:pt x="44032" y="44340"/>
                  </a:lnTo>
                  <a:lnTo>
                    <a:pt x="44278" y="43817"/>
                  </a:lnTo>
                  <a:lnTo>
                    <a:pt x="44554" y="43356"/>
                  </a:lnTo>
                  <a:lnTo>
                    <a:pt x="44923" y="42894"/>
                  </a:lnTo>
                  <a:lnTo>
                    <a:pt x="45292" y="42464"/>
                  </a:lnTo>
                  <a:lnTo>
                    <a:pt x="45723" y="42095"/>
                  </a:lnTo>
                  <a:lnTo>
                    <a:pt x="46184" y="41726"/>
                  </a:lnTo>
                  <a:lnTo>
                    <a:pt x="46645" y="41449"/>
                  </a:lnTo>
                  <a:lnTo>
                    <a:pt x="47168" y="41203"/>
                  </a:lnTo>
                  <a:lnTo>
                    <a:pt x="47721" y="40988"/>
                  </a:lnTo>
                  <a:lnTo>
                    <a:pt x="48275" y="40834"/>
                  </a:lnTo>
                  <a:lnTo>
                    <a:pt x="48890" y="40742"/>
                  </a:lnTo>
                  <a:lnTo>
                    <a:pt x="49474" y="40711"/>
                  </a:lnTo>
                  <a:close/>
                  <a:moveTo>
                    <a:pt x="45016" y="0"/>
                  </a:moveTo>
                  <a:lnTo>
                    <a:pt x="44770" y="31"/>
                  </a:lnTo>
                  <a:lnTo>
                    <a:pt x="44554" y="93"/>
                  </a:lnTo>
                  <a:lnTo>
                    <a:pt x="44370" y="216"/>
                  </a:lnTo>
                  <a:lnTo>
                    <a:pt x="44185" y="339"/>
                  </a:lnTo>
                  <a:lnTo>
                    <a:pt x="44062" y="523"/>
                  </a:lnTo>
                  <a:lnTo>
                    <a:pt x="43939" y="708"/>
                  </a:lnTo>
                  <a:lnTo>
                    <a:pt x="43878" y="923"/>
                  </a:lnTo>
                  <a:lnTo>
                    <a:pt x="43847" y="1169"/>
                  </a:lnTo>
                  <a:lnTo>
                    <a:pt x="43847" y="1599"/>
                  </a:lnTo>
                  <a:lnTo>
                    <a:pt x="40403" y="1599"/>
                  </a:lnTo>
                  <a:lnTo>
                    <a:pt x="39911" y="1630"/>
                  </a:lnTo>
                  <a:lnTo>
                    <a:pt x="39450" y="1692"/>
                  </a:lnTo>
                  <a:lnTo>
                    <a:pt x="39020" y="1784"/>
                  </a:lnTo>
                  <a:lnTo>
                    <a:pt x="38589" y="1907"/>
                  </a:lnTo>
                  <a:lnTo>
                    <a:pt x="38159" y="2091"/>
                  </a:lnTo>
                  <a:lnTo>
                    <a:pt x="37759" y="2307"/>
                  </a:lnTo>
                  <a:lnTo>
                    <a:pt x="37359" y="2522"/>
                  </a:lnTo>
                  <a:lnTo>
                    <a:pt x="37021" y="2798"/>
                  </a:lnTo>
                  <a:lnTo>
                    <a:pt x="36683" y="3106"/>
                  </a:lnTo>
                  <a:lnTo>
                    <a:pt x="36375" y="3413"/>
                  </a:lnTo>
                  <a:lnTo>
                    <a:pt x="36099" y="3782"/>
                  </a:lnTo>
                  <a:lnTo>
                    <a:pt x="35853" y="4151"/>
                  </a:lnTo>
                  <a:lnTo>
                    <a:pt x="35607" y="4520"/>
                  </a:lnTo>
                  <a:lnTo>
                    <a:pt x="35422" y="4951"/>
                  </a:lnTo>
                  <a:lnTo>
                    <a:pt x="35268" y="5381"/>
                  </a:lnTo>
                  <a:lnTo>
                    <a:pt x="35145" y="5812"/>
                  </a:lnTo>
                  <a:lnTo>
                    <a:pt x="17957" y="5812"/>
                  </a:lnTo>
                  <a:lnTo>
                    <a:pt x="17281" y="5843"/>
                  </a:lnTo>
                  <a:lnTo>
                    <a:pt x="16635" y="5873"/>
                  </a:lnTo>
                  <a:lnTo>
                    <a:pt x="15989" y="5966"/>
                  </a:lnTo>
                  <a:lnTo>
                    <a:pt x="15344" y="6089"/>
                  </a:lnTo>
                  <a:lnTo>
                    <a:pt x="14729" y="6212"/>
                  </a:lnTo>
                  <a:lnTo>
                    <a:pt x="14114" y="6396"/>
                  </a:lnTo>
                  <a:lnTo>
                    <a:pt x="13499" y="6611"/>
                  </a:lnTo>
                  <a:lnTo>
                    <a:pt x="12914" y="6827"/>
                  </a:lnTo>
                  <a:lnTo>
                    <a:pt x="12361" y="7103"/>
                  </a:lnTo>
                  <a:lnTo>
                    <a:pt x="11808" y="7380"/>
                  </a:lnTo>
                  <a:lnTo>
                    <a:pt x="11254" y="7687"/>
                  </a:lnTo>
                  <a:lnTo>
                    <a:pt x="10731" y="8026"/>
                  </a:lnTo>
                  <a:lnTo>
                    <a:pt x="10209" y="8395"/>
                  </a:lnTo>
                  <a:lnTo>
                    <a:pt x="9717" y="8764"/>
                  </a:lnTo>
                  <a:lnTo>
                    <a:pt x="9255" y="9194"/>
                  </a:lnTo>
                  <a:lnTo>
                    <a:pt x="8825" y="9625"/>
                  </a:lnTo>
                  <a:lnTo>
                    <a:pt x="8394" y="10055"/>
                  </a:lnTo>
                  <a:lnTo>
                    <a:pt x="7964" y="10516"/>
                  </a:lnTo>
                  <a:lnTo>
                    <a:pt x="7595" y="11008"/>
                  </a:lnTo>
                  <a:lnTo>
                    <a:pt x="7226" y="11531"/>
                  </a:lnTo>
                  <a:lnTo>
                    <a:pt x="6888" y="12054"/>
                  </a:lnTo>
                  <a:lnTo>
                    <a:pt x="6580" y="12607"/>
                  </a:lnTo>
                  <a:lnTo>
                    <a:pt x="6304" y="13161"/>
                  </a:lnTo>
                  <a:lnTo>
                    <a:pt x="6027" y="13714"/>
                  </a:lnTo>
                  <a:lnTo>
                    <a:pt x="5812" y="14329"/>
                  </a:lnTo>
                  <a:lnTo>
                    <a:pt x="5596" y="14913"/>
                  </a:lnTo>
                  <a:lnTo>
                    <a:pt x="5412" y="15528"/>
                  </a:lnTo>
                  <a:lnTo>
                    <a:pt x="5289" y="16143"/>
                  </a:lnTo>
                  <a:lnTo>
                    <a:pt x="5166" y="16789"/>
                  </a:lnTo>
                  <a:lnTo>
                    <a:pt x="5074" y="17435"/>
                  </a:lnTo>
                  <a:lnTo>
                    <a:pt x="5043" y="18111"/>
                  </a:lnTo>
                  <a:lnTo>
                    <a:pt x="5012" y="18757"/>
                  </a:lnTo>
                  <a:lnTo>
                    <a:pt x="5012" y="27520"/>
                  </a:lnTo>
                  <a:lnTo>
                    <a:pt x="4643" y="27520"/>
                  </a:lnTo>
                  <a:lnTo>
                    <a:pt x="4182" y="27551"/>
                  </a:lnTo>
                  <a:lnTo>
                    <a:pt x="3721" y="27612"/>
                  </a:lnTo>
                  <a:lnTo>
                    <a:pt x="3260" y="27735"/>
                  </a:lnTo>
                  <a:lnTo>
                    <a:pt x="2829" y="27889"/>
                  </a:lnTo>
                  <a:lnTo>
                    <a:pt x="2429" y="28074"/>
                  </a:lnTo>
                  <a:lnTo>
                    <a:pt x="2060" y="28320"/>
                  </a:lnTo>
                  <a:lnTo>
                    <a:pt x="1691" y="28566"/>
                  </a:lnTo>
                  <a:lnTo>
                    <a:pt x="1384" y="28873"/>
                  </a:lnTo>
                  <a:lnTo>
                    <a:pt x="1076" y="29211"/>
                  </a:lnTo>
                  <a:lnTo>
                    <a:pt x="800" y="29550"/>
                  </a:lnTo>
                  <a:lnTo>
                    <a:pt x="584" y="29949"/>
                  </a:lnTo>
                  <a:lnTo>
                    <a:pt x="369" y="30349"/>
                  </a:lnTo>
                  <a:lnTo>
                    <a:pt x="215" y="30779"/>
                  </a:lnTo>
                  <a:lnTo>
                    <a:pt x="92" y="31210"/>
                  </a:lnTo>
                  <a:lnTo>
                    <a:pt x="31" y="31671"/>
                  </a:lnTo>
                  <a:lnTo>
                    <a:pt x="0" y="32163"/>
                  </a:lnTo>
                  <a:lnTo>
                    <a:pt x="0" y="46430"/>
                  </a:lnTo>
                  <a:lnTo>
                    <a:pt x="31" y="46676"/>
                  </a:lnTo>
                  <a:lnTo>
                    <a:pt x="92" y="46892"/>
                  </a:lnTo>
                  <a:lnTo>
                    <a:pt x="215" y="47076"/>
                  </a:lnTo>
                  <a:lnTo>
                    <a:pt x="338" y="47261"/>
                  </a:lnTo>
                  <a:lnTo>
                    <a:pt x="523" y="47384"/>
                  </a:lnTo>
                  <a:lnTo>
                    <a:pt x="707" y="47507"/>
                  </a:lnTo>
                  <a:lnTo>
                    <a:pt x="923" y="47568"/>
                  </a:lnTo>
                  <a:lnTo>
                    <a:pt x="1169" y="47599"/>
                  </a:lnTo>
                  <a:lnTo>
                    <a:pt x="4951" y="47599"/>
                  </a:lnTo>
                  <a:lnTo>
                    <a:pt x="5074" y="48337"/>
                  </a:lnTo>
                  <a:lnTo>
                    <a:pt x="5258" y="49075"/>
                  </a:lnTo>
                  <a:lnTo>
                    <a:pt x="5504" y="49782"/>
                  </a:lnTo>
                  <a:lnTo>
                    <a:pt x="5812" y="50458"/>
                  </a:lnTo>
                  <a:lnTo>
                    <a:pt x="6211" y="51104"/>
                  </a:lnTo>
                  <a:lnTo>
                    <a:pt x="6611" y="51688"/>
                  </a:lnTo>
                  <a:lnTo>
                    <a:pt x="7103" y="52242"/>
                  </a:lnTo>
                  <a:lnTo>
                    <a:pt x="7626" y="52765"/>
                  </a:lnTo>
                  <a:lnTo>
                    <a:pt x="8179" y="53226"/>
                  </a:lnTo>
                  <a:lnTo>
                    <a:pt x="8794" y="53656"/>
                  </a:lnTo>
                  <a:lnTo>
                    <a:pt x="9440" y="54025"/>
                  </a:lnTo>
                  <a:lnTo>
                    <a:pt x="10116" y="54302"/>
                  </a:lnTo>
                  <a:lnTo>
                    <a:pt x="10824" y="54548"/>
                  </a:lnTo>
                  <a:lnTo>
                    <a:pt x="11562" y="54732"/>
                  </a:lnTo>
                  <a:lnTo>
                    <a:pt x="12330" y="54855"/>
                  </a:lnTo>
                  <a:lnTo>
                    <a:pt x="12730" y="54855"/>
                  </a:lnTo>
                  <a:lnTo>
                    <a:pt x="13130" y="54886"/>
                  </a:lnTo>
                  <a:lnTo>
                    <a:pt x="13499" y="54855"/>
                  </a:lnTo>
                  <a:lnTo>
                    <a:pt x="13898" y="54855"/>
                  </a:lnTo>
                  <a:lnTo>
                    <a:pt x="14667" y="54732"/>
                  </a:lnTo>
                  <a:lnTo>
                    <a:pt x="15405" y="54548"/>
                  </a:lnTo>
                  <a:lnTo>
                    <a:pt x="16112" y="54302"/>
                  </a:lnTo>
                  <a:lnTo>
                    <a:pt x="16789" y="54025"/>
                  </a:lnTo>
                  <a:lnTo>
                    <a:pt x="17434" y="53656"/>
                  </a:lnTo>
                  <a:lnTo>
                    <a:pt x="18049" y="53226"/>
                  </a:lnTo>
                  <a:lnTo>
                    <a:pt x="18603" y="52765"/>
                  </a:lnTo>
                  <a:lnTo>
                    <a:pt x="19126" y="52242"/>
                  </a:lnTo>
                  <a:lnTo>
                    <a:pt x="19618" y="51688"/>
                  </a:lnTo>
                  <a:lnTo>
                    <a:pt x="20017" y="51104"/>
                  </a:lnTo>
                  <a:lnTo>
                    <a:pt x="20417" y="50458"/>
                  </a:lnTo>
                  <a:lnTo>
                    <a:pt x="20725" y="49782"/>
                  </a:lnTo>
                  <a:lnTo>
                    <a:pt x="20971" y="49075"/>
                  </a:lnTo>
                  <a:lnTo>
                    <a:pt x="21155" y="48337"/>
                  </a:lnTo>
                  <a:lnTo>
                    <a:pt x="21278" y="47599"/>
                  </a:lnTo>
                  <a:lnTo>
                    <a:pt x="41326" y="47599"/>
                  </a:lnTo>
                  <a:lnTo>
                    <a:pt x="41449" y="48337"/>
                  </a:lnTo>
                  <a:lnTo>
                    <a:pt x="41633" y="49075"/>
                  </a:lnTo>
                  <a:lnTo>
                    <a:pt x="41879" y="49782"/>
                  </a:lnTo>
                  <a:lnTo>
                    <a:pt x="42187" y="50458"/>
                  </a:lnTo>
                  <a:lnTo>
                    <a:pt x="42556" y="51104"/>
                  </a:lnTo>
                  <a:lnTo>
                    <a:pt x="42986" y="51688"/>
                  </a:lnTo>
                  <a:lnTo>
                    <a:pt x="43478" y="52242"/>
                  </a:lnTo>
                  <a:lnTo>
                    <a:pt x="44001" y="52765"/>
                  </a:lnTo>
                  <a:lnTo>
                    <a:pt x="44554" y="53226"/>
                  </a:lnTo>
                  <a:lnTo>
                    <a:pt x="45169" y="53656"/>
                  </a:lnTo>
                  <a:lnTo>
                    <a:pt x="45815" y="54025"/>
                  </a:lnTo>
                  <a:lnTo>
                    <a:pt x="46492" y="54302"/>
                  </a:lnTo>
                  <a:lnTo>
                    <a:pt x="47199" y="54548"/>
                  </a:lnTo>
                  <a:lnTo>
                    <a:pt x="47937" y="54732"/>
                  </a:lnTo>
                  <a:lnTo>
                    <a:pt x="48705" y="54855"/>
                  </a:lnTo>
                  <a:lnTo>
                    <a:pt x="49074" y="54855"/>
                  </a:lnTo>
                  <a:lnTo>
                    <a:pt x="49474" y="54886"/>
                  </a:lnTo>
                  <a:lnTo>
                    <a:pt x="49874" y="54855"/>
                  </a:lnTo>
                  <a:lnTo>
                    <a:pt x="50274" y="54855"/>
                  </a:lnTo>
                  <a:lnTo>
                    <a:pt x="51012" y="54732"/>
                  </a:lnTo>
                  <a:lnTo>
                    <a:pt x="51750" y="54548"/>
                  </a:lnTo>
                  <a:lnTo>
                    <a:pt x="52487" y="54302"/>
                  </a:lnTo>
                  <a:lnTo>
                    <a:pt x="53164" y="54025"/>
                  </a:lnTo>
                  <a:lnTo>
                    <a:pt x="53810" y="53656"/>
                  </a:lnTo>
                  <a:lnTo>
                    <a:pt x="54394" y="53226"/>
                  </a:lnTo>
                  <a:lnTo>
                    <a:pt x="54978" y="52765"/>
                  </a:lnTo>
                  <a:lnTo>
                    <a:pt x="55501" y="52242"/>
                  </a:lnTo>
                  <a:lnTo>
                    <a:pt x="55962" y="51688"/>
                  </a:lnTo>
                  <a:lnTo>
                    <a:pt x="56392" y="51104"/>
                  </a:lnTo>
                  <a:lnTo>
                    <a:pt x="56761" y="50458"/>
                  </a:lnTo>
                  <a:lnTo>
                    <a:pt x="57100" y="49782"/>
                  </a:lnTo>
                  <a:lnTo>
                    <a:pt x="57346" y="49075"/>
                  </a:lnTo>
                  <a:lnTo>
                    <a:pt x="57530" y="48337"/>
                  </a:lnTo>
                  <a:lnTo>
                    <a:pt x="57653" y="47599"/>
                  </a:lnTo>
                  <a:lnTo>
                    <a:pt x="61835" y="47599"/>
                  </a:lnTo>
                  <a:lnTo>
                    <a:pt x="62050" y="47568"/>
                  </a:lnTo>
                  <a:lnTo>
                    <a:pt x="62265" y="47507"/>
                  </a:lnTo>
                  <a:lnTo>
                    <a:pt x="62481" y="47384"/>
                  </a:lnTo>
                  <a:lnTo>
                    <a:pt x="62634" y="47261"/>
                  </a:lnTo>
                  <a:lnTo>
                    <a:pt x="62788" y="47076"/>
                  </a:lnTo>
                  <a:lnTo>
                    <a:pt x="62880" y="46892"/>
                  </a:lnTo>
                  <a:lnTo>
                    <a:pt x="62973" y="46676"/>
                  </a:lnTo>
                  <a:lnTo>
                    <a:pt x="62973" y="46430"/>
                  </a:lnTo>
                  <a:lnTo>
                    <a:pt x="62973" y="34685"/>
                  </a:lnTo>
                  <a:lnTo>
                    <a:pt x="62973" y="34223"/>
                  </a:lnTo>
                  <a:lnTo>
                    <a:pt x="62911" y="33762"/>
                  </a:lnTo>
                  <a:lnTo>
                    <a:pt x="62788" y="33332"/>
                  </a:lnTo>
                  <a:lnTo>
                    <a:pt x="62665" y="32901"/>
                  </a:lnTo>
                  <a:lnTo>
                    <a:pt x="62511" y="32501"/>
                  </a:lnTo>
                  <a:lnTo>
                    <a:pt x="62296" y="32102"/>
                  </a:lnTo>
                  <a:lnTo>
                    <a:pt x="62050" y="31733"/>
                  </a:lnTo>
                  <a:lnTo>
                    <a:pt x="61804" y="31394"/>
                  </a:lnTo>
                  <a:lnTo>
                    <a:pt x="61497" y="31056"/>
                  </a:lnTo>
                  <a:lnTo>
                    <a:pt x="61189" y="30749"/>
                  </a:lnTo>
                  <a:lnTo>
                    <a:pt x="60820" y="30503"/>
                  </a:lnTo>
                  <a:lnTo>
                    <a:pt x="60451" y="30257"/>
                  </a:lnTo>
                  <a:lnTo>
                    <a:pt x="60052" y="30042"/>
                  </a:lnTo>
                  <a:lnTo>
                    <a:pt x="59652" y="29857"/>
                  </a:lnTo>
                  <a:lnTo>
                    <a:pt x="59221" y="29703"/>
                  </a:lnTo>
                  <a:lnTo>
                    <a:pt x="58760" y="29611"/>
                  </a:lnTo>
                  <a:lnTo>
                    <a:pt x="48213" y="27643"/>
                  </a:lnTo>
                  <a:lnTo>
                    <a:pt x="45877" y="22908"/>
                  </a:lnTo>
                  <a:lnTo>
                    <a:pt x="45446" y="22078"/>
                  </a:lnTo>
                  <a:lnTo>
                    <a:pt x="44923" y="21278"/>
                  </a:lnTo>
                  <a:lnTo>
                    <a:pt x="44401" y="20540"/>
                  </a:lnTo>
                  <a:lnTo>
                    <a:pt x="43786" y="19833"/>
                  </a:lnTo>
                  <a:lnTo>
                    <a:pt x="43140" y="19157"/>
                  </a:lnTo>
                  <a:lnTo>
                    <a:pt x="42433" y="18542"/>
                  </a:lnTo>
                  <a:lnTo>
                    <a:pt x="41726" y="17988"/>
                  </a:lnTo>
                  <a:lnTo>
                    <a:pt x="40957" y="17465"/>
                  </a:lnTo>
                  <a:lnTo>
                    <a:pt x="40157" y="17004"/>
                  </a:lnTo>
                  <a:lnTo>
                    <a:pt x="39327" y="16604"/>
                  </a:lnTo>
                  <a:lnTo>
                    <a:pt x="38466" y="16236"/>
                  </a:lnTo>
                  <a:lnTo>
                    <a:pt x="37575" y="15959"/>
                  </a:lnTo>
                  <a:lnTo>
                    <a:pt x="36683" y="15713"/>
                  </a:lnTo>
                  <a:lnTo>
                    <a:pt x="35760" y="15559"/>
                  </a:lnTo>
                  <a:lnTo>
                    <a:pt x="34838" y="15467"/>
                  </a:lnTo>
                  <a:lnTo>
                    <a:pt x="33885" y="15436"/>
                  </a:lnTo>
                  <a:lnTo>
                    <a:pt x="16020" y="15436"/>
                  </a:lnTo>
                  <a:lnTo>
                    <a:pt x="15467" y="15528"/>
                  </a:lnTo>
                  <a:lnTo>
                    <a:pt x="14913" y="15651"/>
                  </a:lnTo>
                  <a:lnTo>
                    <a:pt x="14390" y="15805"/>
                  </a:lnTo>
                  <a:lnTo>
                    <a:pt x="13868" y="16020"/>
                  </a:lnTo>
                  <a:lnTo>
                    <a:pt x="13406" y="16297"/>
                  </a:lnTo>
                  <a:lnTo>
                    <a:pt x="12945" y="16574"/>
                  </a:lnTo>
                  <a:lnTo>
                    <a:pt x="12515" y="16912"/>
                  </a:lnTo>
                  <a:lnTo>
                    <a:pt x="12115" y="17281"/>
                  </a:lnTo>
                  <a:lnTo>
                    <a:pt x="11746" y="17681"/>
                  </a:lnTo>
                  <a:lnTo>
                    <a:pt x="11408" y="18111"/>
                  </a:lnTo>
                  <a:lnTo>
                    <a:pt x="11131" y="18572"/>
                  </a:lnTo>
                  <a:lnTo>
                    <a:pt x="10854" y="19064"/>
                  </a:lnTo>
                  <a:lnTo>
                    <a:pt x="10639" y="19587"/>
                  </a:lnTo>
                  <a:lnTo>
                    <a:pt x="10485" y="20110"/>
                  </a:lnTo>
                  <a:lnTo>
                    <a:pt x="10362" y="20694"/>
                  </a:lnTo>
                  <a:lnTo>
                    <a:pt x="9194" y="27520"/>
                  </a:lnTo>
                  <a:lnTo>
                    <a:pt x="7318" y="27520"/>
                  </a:lnTo>
                  <a:lnTo>
                    <a:pt x="7318" y="18757"/>
                  </a:lnTo>
                  <a:lnTo>
                    <a:pt x="7318" y="18203"/>
                  </a:lnTo>
                  <a:lnTo>
                    <a:pt x="7380" y="17681"/>
                  </a:lnTo>
                  <a:lnTo>
                    <a:pt x="7441" y="17127"/>
                  </a:lnTo>
                  <a:lnTo>
                    <a:pt x="7534" y="16604"/>
                  </a:lnTo>
                  <a:lnTo>
                    <a:pt x="7657" y="16113"/>
                  </a:lnTo>
                  <a:lnTo>
                    <a:pt x="7780" y="15590"/>
                  </a:lnTo>
                  <a:lnTo>
                    <a:pt x="7964" y="15098"/>
                  </a:lnTo>
                  <a:lnTo>
                    <a:pt x="8149" y="14606"/>
                  </a:lnTo>
                  <a:lnTo>
                    <a:pt x="8364" y="14145"/>
                  </a:lnTo>
                  <a:lnTo>
                    <a:pt x="8610" y="13683"/>
                  </a:lnTo>
                  <a:lnTo>
                    <a:pt x="8856" y="13253"/>
                  </a:lnTo>
                  <a:lnTo>
                    <a:pt x="9132" y="12822"/>
                  </a:lnTo>
                  <a:lnTo>
                    <a:pt x="9440" y="12392"/>
                  </a:lnTo>
                  <a:lnTo>
                    <a:pt x="9747" y="11992"/>
                  </a:lnTo>
                  <a:lnTo>
                    <a:pt x="10086" y="11593"/>
                  </a:lnTo>
                  <a:lnTo>
                    <a:pt x="10424" y="11224"/>
                  </a:lnTo>
                  <a:lnTo>
                    <a:pt x="10793" y="10885"/>
                  </a:lnTo>
                  <a:lnTo>
                    <a:pt x="11193" y="10547"/>
                  </a:lnTo>
                  <a:lnTo>
                    <a:pt x="11592" y="10240"/>
                  </a:lnTo>
                  <a:lnTo>
                    <a:pt x="12023" y="9932"/>
                  </a:lnTo>
                  <a:lnTo>
                    <a:pt x="12453" y="9655"/>
                  </a:lnTo>
                  <a:lnTo>
                    <a:pt x="12884" y="9409"/>
                  </a:lnTo>
                  <a:lnTo>
                    <a:pt x="13345" y="9163"/>
                  </a:lnTo>
                  <a:lnTo>
                    <a:pt x="13806" y="8948"/>
                  </a:lnTo>
                  <a:lnTo>
                    <a:pt x="14298" y="8764"/>
                  </a:lnTo>
                  <a:lnTo>
                    <a:pt x="14790" y="8579"/>
                  </a:lnTo>
                  <a:lnTo>
                    <a:pt x="15313" y="8456"/>
                  </a:lnTo>
                  <a:lnTo>
                    <a:pt x="15805" y="8333"/>
                  </a:lnTo>
                  <a:lnTo>
                    <a:pt x="16328" y="8241"/>
                  </a:lnTo>
                  <a:lnTo>
                    <a:pt x="16881" y="8179"/>
                  </a:lnTo>
                  <a:lnTo>
                    <a:pt x="17404" y="8118"/>
                  </a:lnTo>
                  <a:lnTo>
                    <a:pt x="35145" y="8118"/>
                  </a:lnTo>
                  <a:lnTo>
                    <a:pt x="35268" y="8548"/>
                  </a:lnTo>
                  <a:lnTo>
                    <a:pt x="35422" y="8979"/>
                  </a:lnTo>
                  <a:lnTo>
                    <a:pt x="35607" y="9409"/>
                  </a:lnTo>
                  <a:lnTo>
                    <a:pt x="35853" y="9778"/>
                  </a:lnTo>
                  <a:lnTo>
                    <a:pt x="36099" y="10147"/>
                  </a:lnTo>
                  <a:lnTo>
                    <a:pt x="36375" y="10516"/>
                  </a:lnTo>
                  <a:lnTo>
                    <a:pt x="36683" y="10824"/>
                  </a:lnTo>
                  <a:lnTo>
                    <a:pt x="37021" y="11131"/>
                  </a:lnTo>
                  <a:lnTo>
                    <a:pt x="37359" y="11408"/>
                  </a:lnTo>
                  <a:lnTo>
                    <a:pt x="37759" y="11623"/>
                  </a:lnTo>
                  <a:lnTo>
                    <a:pt x="38159" y="11839"/>
                  </a:lnTo>
                  <a:lnTo>
                    <a:pt x="38589" y="12023"/>
                  </a:lnTo>
                  <a:lnTo>
                    <a:pt x="39020" y="12146"/>
                  </a:lnTo>
                  <a:lnTo>
                    <a:pt x="39450" y="12238"/>
                  </a:lnTo>
                  <a:lnTo>
                    <a:pt x="39911" y="12300"/>
                  </a:lnTo>
                  <a:lnTo>
                    <a:pt x="40403" y="12330"/>
                  </a:lnTo>
                  <a:lnTo>
                    <a:pt x="43847" y="12330"/>
                  </a:lnTo>
                  <a:lnTo>
                    <a:pt x="43847" y="12761"/>
                  </a:lnTo>
                  <a:lnTo>
                    <a:pt x="43878" y="13007"/>
                  </a:lnTo>
                  <a:lnTo>
                    <a:pt x="43939" y="13222"/>
                  </a:lnTo>
                  <a:lnTo>
                    <a:pt x="44062" y="13407"/>
                  </a:lnTo>
                  <a:lnTo>
                    <a:pt x="44185" y="13591"/>
                  </a:lnTo>
                  <a:lnTo>
                    <a:pt x="44370" y="13714"/>
                  </a:lnTo>
                  <a:lnTo>
                    <a:pt x="44554" y="13837"/>
                  </a:lnTo>
                  <a:lnTo>
                    <a:pt x="44770" y="13899"/>
                  </a:lnTo>
                  <a:lnTo>
                    <a:pt x="45016" y="13929"/>
                  </a:lnTo>
                  <a:lnTo>
                    <a:pt x="45231" y="13899"/>
                  </a:lnTo>
                  <a:lnTo>
                    <a:pt x="45446" y="13837"/>
                  </a:lnTo>
                  <a:lnTo>
                    <a:pt x="45631" y="13714"/>
                  </a:lnTo>
                  <a:lnTo>
                    <a:pt x="45815" y="13591"/>
                  </a:lnTo>
                  <a:lnTo>
                    <a:pt x="45969" y="13407"/>
                  </a:lnTo>
                  <a:lnTo>
                    <a:pt x="46061" y="13222"/>
                  </a:lnTo>
                  <a:lnTo>
                    <a:pt x="46123" y="13007"/>
                  </a:lnTo>
                  <a:lnTo>
                    <a:pt x="46153" y="12761"/>
                  </a:lnTo>
                  <a:lnTo>
                    <a:pt x="46153" y="11193"/>
                  </a:lnTo>
                  <a:lnTo>
                    <a:pt x="46153" y="10855"/>
                  </a:lnTo>
                  <a:lnTo>
                    <a:pt x="50089" y="10855"/>
                  </a:lnTo>
                  <a:lnTo>
                    <a:pt x="50335" y="10824"/>
                  </a:lnTo>
                  <a:lnTo>
                    <a:pt x="50550" y="10762"/>
                  </a:lnTo>
                  <a:lnTo>
                    <a:pt x="50735" y="10639"/>
                  </a:lnTo>
                  <a:lnTo>
                    <a:pt x="50919" y="10516"/>
                  </a:lnTo>
                  <a:lnTo>
                    <a:pt x="51042" y="10332"/>
                  </a:lnTo>
                  <a:lnTo>
                    <a:pt x="51165" y="10147"/>
                  </a:lnTo>
                  <a:lnTo>
                    <a:pt x="51227" y="9932"/>
                  </a:lnTo>
                  <a:lnTo>
                    <a:pt x="51258" y="9686"/>
                  </a:lnTo>
                  <a:lnTo>
                    <a:pt x="51227" y="9471"/>
                  </a:lnTo>
                  <a:lnTo>
                    <a:pt x="51165" y="9256"/>
                  </a:lnTo>
                  <a:lnTo>
                    <a:pt x="51042" y="9040"/>
                  </a:lnTo>
                  <a:lnTo>
                    <a:pt x="50919" y="8887"/>
                  </a:lnTo>
                  <a:lnTo>
                    <a:pt x="50735" y="8733"/>
                  </a:lnTo>
                  <a:lnTo>
                    <a:pt x="50550" y="8641"/>
                  </a:lnTo>
                  <a:lnTo>
                    <a:pt x="50335" y="8579"/>
                  </a:lnTo>
                  <a:lnTo>
                    <a:pt x="50089" y="8548"/>
                  </a:lnTo>
                  <a:lnTo>
                    <a:pt x="46153" y="8548"/>
                  </a:lnTo>
                  <a:lnTo>
                    <a:pt x="46153" y="5381"/>
                  </a:lnTo>
                  <a:lnTo>
                    <a:pt x="50089" y="5381"/>
                  </a:lnTo>
                  <a:lnTo>
                    <a:pt x="50335" y="5351"/>
                  </a:lnTo>
                  <a:lnTo>
                    <a:pt x="50550" y="5289"/>
                  </a:lnTo>
                  <a:lnTo>
                    <a:pt x="50735" y="5197"/>
                  </a:lnTo>
                  <a:lnTo>
                    <a:pt x="50919" y="5043"/>
                  </a:lnTo>
                  <a:lnTo>
                    <a:pt x="51042" y="4889"/>
                  </a:lnTo>
                  <a:lnTo>
                    <a:pt x="51165" y="4674"/>
                  </a:lnTo>
                  <a:lnTo>
                    <a:pt x="51227" y="4459"/>
                  </a:lnTo>
                  <a:lnTo>
                    <a:pt x="51258" y="4244"/>
                  </a:lnTo>
                  <a:lnTo>
                    <a:pt x="51227" y="3998"/>
                  </a:lnTo>
                  <a:lnTo>
                    <a:pt x="51165" y="3782"/>
                  </a:lnTo>
                  <a:lnTo>
                    <a:pt x="51042" y="3598"/>
                  </a:lnTo>
                  <a:lnTo>
                    <a:pt x="50919" y="3413"/>
                  </a:lnTo>
                  <a:lnTo>
                    <a:pt x="50735" y="3290"/>
                  </a:lnTo>
                  <a:lnTo>
                    <a:pt x="50550" y="3167"/>
                  </a:lnTo>
                  <a:lnTo>
                    <a:pt x="50335" y="3106"/>
                  </a:lnTo>
                  <a:lnTo>
                    <a:pt x="50089" y="3075"/>
                  </a:lnTo>
                  <a:lnTo>
                    <a:pt x="46153" y="3075"/>
                  </a:lnTo>
                  <a:lnTo>
                    <a:pt x="46153" y="2737"/>
                  </a:lnTo>
                  <a:lnTo>
                    <a:pt x="46153" y="1169"/>
                  </a:lnTo>
                  <a:lnTo>
                    <a:pt x="46123" y="923"/>
                  </a:lnTo>
                  <a:lnTo>
                    <a:pt x="46061" y="708"/>
                  </a:lnTo>
                  <a:lnTo>
                    <a:pt x="45969" y="523"/>
                  </a:lnTo>
                  <a:lnTo>
                    <a:pt x="45815" y="339"/>
                  </a:lnTo>
                  <a:lnTo>
                    <a:pt x="45631" y="216"/>
                  </a:lnTo>
                  <a:lnTo>
                    <a:pt x="45446" y="93"/>
                  </a:lnTo>
                  <a:lnTo>
                    <a:pt x="45231" y="31"/>
                  </a:lnTo>
                  <a:lnTo>
                    <a:pt x="450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2551143" y="1689644"/>
              <a:ext cx="100295" cy="55692"/>
            </a:xfrm>
            <a:custGeom>
              <a:rect b="b" l="l" r="r" t="t"/>
              <a:pathLst>
                <a:path extrusionOk="0" h="6489" w="11686">
                  <a:moveTo>
                    <a:pt x="10547" y="1"/>
                  </a:moveTo>
                  <a:lnTo>
                    <a:pt x="10332" y="31"/>
                  </a:lnTo>
                  <a:lnTo>
                    <a:pt x="10117" y="93"/>
                  </a:lnTo>
                  <a:lnTo>
                    <a:pt x="9902" y="185"/>
                  </a:lnTo>
                  <a:lnTo>
                    <a:pt x="9717" y="339"/>
                  </a:lnTo>
                  <a:lnTo>
                    <a:pt x="6827" y="3229"/>
                  </a:lnTo>
                  <a:lnTo>
                    <a:pt x="5904" y="769"/>
                  </a:lnTo>
                  <a:lnTo>
                    <a:pt x="5843" y="646"/>
                  </a:lnTo>
                  <a:lnTo>
                    <a:pt x="5781" y="523"/>
                  </a:lnTo>
                  <a:lnTo>
                    <a:pt x="5597" y="308"/>
                  </a:lnTo>
                  <a:lnTo>
                    <a:pt x="5351" y="154"/>
                  </a:lnTo>
                  <a:lnTo>
                    <a:pt x="5228" y="93"/>
                  </a:lnTo>
                  <a:lnTo>
                    <a:pt x="5074" y="31"/>
                  </a:lnTo>
                  <a:lnTo>
                    <a:pt x="4797" y="31"/>
                  </a:lnTo>
                  <a:lnTo>
                    <a:pt x="4521" y="62"/>
                  </a:lnTo>
                  <a:lnTo>
                    <a:pt x="4244" y="185"/>
                  </a:lnTo>
                  <a:lnTo>
                    <a:pt x="4121" y="247"/>
                  </a:lnTo>
                  <a:lnTo>
                    <a:pt x="4029" y="370"/>
                  </a:lnTo>
                  <a:lnTo>
                    <a:pt x="339" y="4059"/>
                  </a:lnTo>
                  <a:lnTo>
                    <a:pt x="185" y="4213"/>
                  </a:lnTo>
                  <a:lnTo>
                    <a:pt x="93" y="4428"/>
                  </a:lnTo>
                  <a:lnTo>
                    <a:pt x="1" y="4644"/>
                  </a:lnTo>
                  <a:lnTo>
                    <a:pt x="1" y="4859"/>
                  </a:lnTo>
                  <a:lnTo>
                    <a:pt x="1" y="5074"/>
                  </a:lnTo>
                  <a:lnTo>
                    <a:pt x="93" y="5289"/>
                  </a:lnTo>
                  <a:lnTo>
                    <a:pt x="185" y="5505"/>
                  </a:lnTo>
                  <a:lnTo>
                    <a:pt x="339" y="5658"/>
                  </a:lnTo>
                  <a:lnTo>
                    <a:pt x="523" y="5812"/>
                  </a:lnTo>
                  <a:lnTo>
                    <a:pt x="708" y="5935"/>
                  </a:lnTo>
                  <a:lnTo>
                    <a:pt x="923" y="5996"/>
                  </a:lnTo>
                  <a:lnTo>
                    <a:pt x="1354" y="5996"/>
                  </a:lnTo>
                  <a:lnTo>
                    <a:pt x="1569" y="5935"/>
                  </a:lnTo>
                  <a:lnTo>
                    <a:pt x="1784" y="5812"/>
                  </a:lnTo>
                  <a:lnTo>
                    <a:pt x="1969" y="5658"/>
                  </a:lnTo>
                  <a:lnTo>
                    <a:pt x="4367" y="3260"/>
                  </a:lnTo>
                  <a:lnTo>
                    <a:pt x="5289" y="5720"/>
                  </a:lnTo>
                  <a:lnTo>
                    <a:pt x="5351" y="5843"/>
                  </a:lnTo>
                  <a:lnTo>
                    <a:pt x="5412" y="5966"/>
                  </a:lnTo>
                  <a:lnTo>
                    <a:pt x="5597" y="6181"/>
                  </a:lnTo>
                  <a:lnTo>
                    <a:pt x="5843" y="6365"/>
                  </a:lnTo>
                  <a:lnTo>
                    <a:pt x="5966" y="6396"/>
                  </a:lnTo>
                  <a:lnTo>
                    <a:pt x="6120" y="6458"/>
                  </a:lnTo>
                  <a:lnTo>
                    <a:pt x="6366" y="6488"/>
                  </a:lnTo>
                  <a:lnTo>
                    <a:pt x="6581" y="6458"/>
                  </a:lnTo>
                  <a:lnTo>
                    <a:pt x="6796" y="6396"/>
                  </a:lnTo>
                  <a:lnTo>
                    <a:pt x="6981" y="6273"/>
                  </a:lnTo>
                  <a:lnTo>
                    <a:pt x="7165" y="6150"/>
                  </a:lnTo>
                  <a:lnTo>
                    <a:pt x="11347" y="1968"/>
                  </a:lnTo>
                  <a:lnTo>
                    <a:pt x="11501" y="1784"/>
                  </a:lnTo>
                  <a:lnTo>
                    <a:pt x="11593" y="1569"/>
                  </a:lnTo>
                  <a:lnTo>
                    <a:pt x="11654" y="1353"/>
                  </a:lnTo>
                  <a:lnTo>
                    <a:pt x="11685" y="1138"/>
                  </a:lnTo>
                  <a:lnTo>
                    <a:pt x="11654" y="923"/>
                  </a:lnTo>
                  <a:lnTo>
                    <a:pt x="11593" y="708"/>
                  </a:lnTo>
                  <a:lnTo>
                    <a:pt x="11501" y="523"/>
                  </a:lnTo>
                  <a:lnTo>
                    <a:pt x="11347" y="339"/>
                  </a:lnTo>
                  <a:lnTo>
                    <a:pt x="11162" y="185"/>
                  </a:lnTo>
                  <a:lnTo>
                    <a:pt x="10978" y="93"/>
                  </a:lnTo>
                  <a:lnTo>
                    <a:pt x="10763" y="31"/>
                  </a:lnTo>
                  <a:lnTo>
                    <a:pt x="10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0" name="Google Shape;470;p30"/>
          <p:cNvCxnSpPr>
            <a:stCxn id="471" idx="1"/>
          </p:cNvCxnSpPr>
          <p:nvPr/>
        </p:nvCxnSpPr>
        <p:spPr>
          <a:xfrm flipH="1">
            <a:off x="6164900" y="2939300"/>
            <a:ext cx="1090500" cy="491400"/>
          </a:xfrm>
          <a:prstGeom prst="bentConnector3">
            <a:avLst>
              <a:gd fmla="val 38512" name="adj1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72" name="Google Shape;472;p30"/>
          <p:cNvSpPr/>
          <p:nvPr/>
        </p:nvSpPr>
        <p:spPr>
          <a:xfrm>
            <a:off x="2555400" y="2592300"/>
            <a:ext cx="4033200" cy="4125300"/>
          </a:xfrm>
          <a:prstGeom prst="arc">
            <a:avLst>
              <a:gd fmla="val 10810440" name="adj1"/>
              <a:gd fmla="val 0" name="adj2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0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Background</a:t>
            </a:r>
            <a:endParaRPr sz="2000"/>
          </a:p>
        </p:txBody>
      </p:sp>
      <p:sp>
        <p:nvSpPr>
          <p:cNvPr id="474" name="Google Shape;474;p30"/>
          <p:cNvSpPr/>
          <p:nvPr/>
        </p:nvSpPr>
        <p:spPr>
          <a:xfrm>
            <a:off x="2042500" y="4496299"/>
            <a:ext cx="5079375" cy="201153"/>
          </a:xfrm>
          <a:custGeom>
            <a:rect b="b" l="l" r="r" t="t"/>
            <a:pathLst>
              <a:path extrusionOk="0" h="2407" w="65016">
                <a:moveTo>
                  <a:pt x="1001" y="0"/>
                </a:moveTo>
                <a:lnTo>
                  <a:pt x="782" y="31"/>
                </a:lnTo>
                <a:lnTo>
                  <a:pt x="625" y="94"/>
                </a:lnTo>
                <a:lnTo>
                  <a:pt x="438" y="188"/>
                </a:lnTo>
                <a:lnTo>
                  <a:pt x="282" y="313"/>
                </a:lnTo>
                <a:lnTo>
                  <a:pt x="188" y="438"/>
                </a:lnTo>
                <a:lnTo>
                  <a:pt x="94" y="625"/>
                </a:lnTo>
                <a:lnTo>
                  <a:pt x="32" y="813"/>
                </a:lnTo>
                <a:lnTo>
                  <a:pt x="0" y="1000"/>
                </a:lnTo>
                <a:lnTo>
                  <a:pt x="0" y="1407"/>
                </a:lnTo>
                <a:lnTo>
                  <a:pt x="32" y="1626"/>
                </a:lnTo>
                <a:lnTo>
                  <a:pt x="94" y="1813"/>
                </a:lnTo>
                <a:lnTo>
                  <a:pt x="188" y="1969"/>
                </a:lnTo>
                <a:lnTo>
                  <a:pt x="282" y="2126"/>
                </a:lnTo>
                <a:lnTo>
                  <a:pt x="438" y="2251"/>
                </a:lnTo>
                <a:lnTo>
                  <a:pt x="625" y="2344"/>
                </a:lnTo>
                <a:lnTo>
                  <a:pt x="782" y="2376"/>
                </a:lnTo>
                <a:lnTo>
                  <a:pt x="1001" y="2407"/>
                </a:lnTo>
                <a:lnTo>
                  <a:pt x="64015" y="2407"/>
                </a:lnTo>
                <a:lnTo>
                  <a:pt x="64234" y="2376"/>
                </a:lnTo>
                <a:lnTo>
                  <a:pt x="64422" y="2344"/>
                </a:lnTo>
                <a:lnTo>
                  <a:pt x="64578" y="2251"/>
                </a:lnTo>
                <a:lnTo>
                  <a:pt x="64734" y="2126"/>
                </a:lnTo>
                <a:lnTo>
                  <a:pt x="64859" y="1969"/>
                </a:lnTo>
                <a:lnTo>
                  <a:pt x="64953" y="1813"/>
                </a:lnTo>
                <a:lnTo>
                  <a:pt x="65016" y="1626"/>
                </a:lnTo>
                <a:lnTo>
                  <a:pt x="65016" y="1407"/>
                </a:lnTo>
                <a:lnTo>
                  <a:pt x="65016" y="1000"/>
                </a:lnTo>
                <a:lnTo>
                  <a:pt x="65016" y="813"/>
                </a:lnTo>
                <a:lnTo>
                  <a:pt x="64953" y="625"/>
                </a:lnTo>
                <a:lnTo>
                  <a:pt x="64859" y="438"/>
                </a:lnTo>
                <a:lnTo>
                  <a:pt x="64734" y="313"/>
                </a:lnTo>
                <a:lnTo>
                  <a:pt x="64578" y="188"/>
                </a:lnTo>
                <a:lnTo>
                  <a:pt x="64422" y="94"/>
                </a:lnTo>
                <a:lnTo>
                  <a:pt x="64234" y="31"/>
                </a:lnTo>
                <a:lnTo>
                  <a:pt x="640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0"/>
          <p:cNvSpPr/>
          <p:nvPr/>
        </p:nvSpPr>
        <p:spPr>
          <a:xfrm>
            <a:off x="6107523" y="3412370"/>
            <a:ext cx="65342" cy="109798"/>
          </a:xfrm>
          <a:custGeom>
            <a:rect b="b" l="l" r="r" t="t"/>
            <a:pathLst>
              <a:path extrusionOk="0" h="1314" w="782">
                <a:moveTo>
                  <a:pt x="0" y="0"/>
                </a:moveTo>
                <a:lnTo>
                  <a:pt x="0" y="1313"/>
                </a:lnTo>
                <a:lnTo>
                  <a:pt x="500" y="1313"/>
                </a:lnTo>
                <a:lnTo>
                  <a:pt x="625" y="1282"/>
                </a:lnTo>
                <a:lnTo>
                  <a:pt x="688" y="1251"/>
                </a:lnTo>
                <a:lnTo>
                  <a:pt x="750" y="1157"/>
                </a:lnTo>
                <a:lnTo>
                  <a:pt x="782" y="1032"/>
                </a:lnTo>
                <a:lnTo>
                  <a:pt x="782" y="250"/>
                </a:lnTo>
                <a:lnTo>
                  <a:pt x="750" y="157"/>
                </a:lnTo>
                <a:lnTo>
                  <a:pt x="688" y="63"/>
                </a:lnTo>
                <a:lnTo>
                  <a:pt x="6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0"/>
          <p:cNvSpPr txBox="1"/>
          <p:nvPr/>
        </p:nvSpPr>
        <p:spPr>
          <a:xfrm>
            <a:off x="1787300" y="1647575"/>
            <a:ext cx="19029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Safety &amp; Security</a:t>
            </a:r>
            <a:endParaRPr b="1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77" name="Google Shape;477;p30"/>
          <p:cNvSpPr txBox="1"/>
          <p:nvPr/>
        </p:nvSpPr>
        <p:spPr>
          <a:xfrm>
            <a:off x="401625" y="2795750"/>
            <a:ext cx="14868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Fully Automated</a:t>
            </a:r>
            <a:endParaRPr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78" name="Google Shape;478;p30"/>
          <p:cNvSpPr txBox="1"/>
          <p:nvPr/>
        </p:nvSpPr>
        <p:spPr>
          <a:xfrm>
            <a:off x="5440275" y="1647575"/>
            <a:ext cx="20073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Performance  And Efficiency</a:t>
            </a:r>
            <a:endParaRPr b="1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71" name="Google Shape;471;p30"/>
          <p:cNvSpPr txBox="1"/>
          <p:nvPr/>
        </p:nvSpPr>
        <p:spPr>
          <a:xfrm>
            <a:off x="7255400" y="2795750"/>
            <a:ext cx="11727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Save Money</a:t>
            </a:r>
            <a:endParaRPr b="1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479" name="Google Shape;479;p30"/>
          <p:cNvCxnSpPr/>
          <p:nvPr/>
        </p:nvCxnSpPr>
        <p:spPr>
          <a:xfrm>
            <a:off x="1736025" y="3036500"/>
            <a:ext cx="1181100" cy="388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480" name="Google Shape;480;p30"/>
          <p:cNvCxnSpPr/>
          <p:nvPr/>
        </p:nvCxnSpPr>
        <p:spPr>
          <a:xfrm flipH="1" rot="-5400000">
            <a:off x="3558000" y="1923425"/>
            <a:ext cx="846300" cy="581700"/>
          </a:xfrm>
          <a:prstGeom prst="bentConnector3">
            <a:avLst>
              <a:gd fmla="val -1338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481" name="Google Shape;481;p30"/>
          <p:cNvCxnSpPr/>
          <p:nvPr/>
        </p:nvCxnSpPr>
        <p:spPr>
          <a:xfrm rot="5400000">
            <a:off x="4734525" y="1931675"/>
            <a:ext cx="846300" cy="565200"/>
          </a:xfrm>
          <a:prstGeom prst="bentConnector3">
            <a:avLst>
              <a:gd fmla="val -1338" name="adj1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82" name="Google Shape;482;p30"/>
          <p:cNvSpPr/>
          <p:nvPr/>
        </p:nvSpPr>
        <p:spPr>
          <a:xfrm>
            <a:off x="908529" y="2313329"/>
            <a:ext cx="482424" cy="482424"/>
          </a:xfrm>
          <a:custGeom>
            <a:rect b="b" l="l" r="r" t="t"/>
            <a:pathLst>
              <a:path extrusionOk="0" h="19563" w="19563">
                <a:moveTo>
                  <a:pt x="9788" y="1"/>
                </a:moveTo>
                <a:cubicBezTo>
                  <a:pt x="4382" y="1"/>
                  <a:pt x="1" y="4382"/>
                  <a:pt x="1" y="9788"/>
                </a:cubicBezTo>
                <a:cubicBezTo>
                  <a:pt x="1" y="15181"/>
                  <a:pt x="4382" y="19563"/>
                  <a:pt x="9788" y="19563"/>
                </a:cubicBezTo>
                <a:cubicBezTo>
                  <a:pt x="15181" y="19563"/>
                  <a:pt x="19563" y="15181"/>
                  <a:pt x="19563" y="9788"/>
                </a:cubicBezTo>
                <a:cubicBezTo>
                  <a:pt x="19563" y="4382"/>
                  <a:pt x="15181" y="1"/>
                  <a:pt x="978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83" name="Google Shape;483;p30"/>
          <p:cNvSpPr/>
          <p:nvPr/>
        </p:nvSpPr>
        <p:spPr>
          <a:xfrm>
            <a:off x="7600654" y="2313329"/>
            <a:ext cx="482424" cy="482424"/>
          </a:xfrm>
          <a:custGeom>
            <a:rect b="b" l="l" r="r" t="t"/>
            <a:pathLst>
              <a:path extrusionOk="0" h="19563" w="19563">
                <a:moveTo>
                  <a:pt x="9788" y="1"/>
                </a:moveTo>
                <a:cubicBezTo>
                  <a:pt x="4382" y="1"/>
                  <a:pt x="1" y="4382"/>
                  <a:pt x="1" y="9788"/>
                </a:cubicBezTo>
                <a:cubicBezTo>
                  <a:pt x="1" y="15181"/>
                  <a:pt x="4382" y="19563"/>
                  <a:pt x="9788" y="19563"/>
                </a:cubicBezTo>
                <a:cubicBezTo>
                  <a:pt x="15181" y="19563"/>
                  <a:pt x="19563" y="15181"/>
                  <a:pt x="19563" y="9788"/>
                </a:cubicBezTo>
                <a:cubicBezTo>
                  <a:pt x="19563" y="4382"/>
                  <a:pt x="15181" y="1"/>
                  <a:pt x="978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484" name="Google Shape;484;p30"/>
          <p:cNvGrpSpPr/>
          <p:nvPr/>
        </p:nvGrpSpPr>
        <p:grpSpPr>
          <a:xfrm>
            <a:off x="7700152" y="2408501"/>
            <a:ext cx="283458" cy="283458"/>
            <a:chOff x="1492675" y="2620775"/>
            <a:chExt cx="481825" cy="481825"/>
          </a:xfrm>
        </p:grpSpPr>
        <p:sp>
          <p:nvSpPr>
            <p:cNvPr id="485" name="Google Shape;485;p30"/>
            <p:cNvSpPr/>
            <p:nvPr/>
          </p:nvSpPr>
          <p:spPr>
            <a:xfrm>
              <a:off x="1677125" y="2620775"/>
              <a:ext cx="112950" cy="113850"/>
            </a:xfrm>
            <a:custGeom>
              <a:rect b="b" l="l" r="r" t="t"/>
              <a:pathLst>
                <a:path extrusionOk="0" h="4554" w="4518">
                  <a:moveTo>
                    <a:pt x="2259" y="0"/>
                  </a:moveTo>
                  <a:cubicBezTo>
                    <a:pt x="1009" y="0"/>
                    <a:pt x="0" y="1048"/>
                    <a:pt x="0" y="2298"/>
                  </a:cubicBezTo>
                  <a:cubicBezTo>
                    <a:pt x="0" y="3544"/>
                    <a:pt x="1009" y="4553"/>
                    <a:pt x="2259" y="4553"/>
                  </a:cubicBezTo>
                  <a:cubicBezTo>
                    <a:pt x="3505" y="4553"/>
                    <a:pt x="4517" y="3544"/>
                    <a:pt x="4517" y="2298"/>
                  </a:cubicBezTo>
                  <a:cubicBezTo>
                    <a:pt x="4517" y="1048"/>
                    <a:pt x="3505" y="0"/>
                    <a:pt x="2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6" name="Google Shape;486;p30"/>
            <p:cNvSpPr/>
            <p:nvPr/>
          </p:nvSpPr>
          <p:spPr>
            <a:xfrm>
              <a:off x="1492675" y="2734675"/>
              <a:ext cx="481825" cy="367925"/>
            </a:xfrm>
            <a:custGeom>
              <a:rect b="b" l="l" r="r" t="t"/>
              <a:pathLst>
                <a:path extrusionOk="0" h="14717" w="19273">
                  <a:moveTo>
                    <a:pt x="5120" y="4517"/>
                  </a:moveTo>
                  <a:cubicBezTo>
                    <a:pt x="5623" y="4517"/>
                    <a:pt x="5873" y="5122"/>
                    <a:pt x="5517" y="5481"/>
                  </a:cubicBezTo>
                  <a:cubicBezTo>
                    <a:pt x="5403" y="5595"/>
                    <a:pt x="5262" y="5647"/>
                    <a:pt x="5123" y="5647"/>
                  </a:cubicBezTo>
                  <a:cubicBezTo>
                    <a:pt x="4833" y="5647"/>
                    <a:pt x="4554" y="5421"/>
                    <a:pt x="4554" y="5080"/>
                  </a:cubicBezTo>
                  <a:cubicBezTo>
                    <a:pt x="4554" y="4767"/>
                    <a:pt x="4807" y="4517"/>
                    <a:pt x="5120" y="4517"/>
                  </a:cubicBezTo>
                  <a:close/>
                  <a:moveTo>
                    <a:pt x="3991" y="0"/>
                  </a:moveTo>
                  <a:cubicBezTo>
                    <a:pt x="3677" y="0"/>
                    <a:pt x="3425" y="250"/>
                    <a:pt x="3425" y="563"/>
                  </a:cubicBezTo>
                  <a:lnTo>
                    <a:pt x="3425" y="2572"/>
                  </a:lnTo>
                  <a:cubicBezTo>
                    <a:pt x="2455" y="3367"/>
                    <a:pt x="1750" y="4439"/>
                    <a:pt x="1401" y="5646"/>
                  </a:cubicBezTo>
                  <a:lnTo>
                    <a:pt x="564" y="5646"/>
                  </a:lnTo>
                  <a:cubicBezTo>
                    <a:pt x="251" y="5646"/>
                    <a:pt x="1" y="5896"/>
                    <a:pt x="1" y="6209"/>
                  </a:cubicBezTo>
                  <a:lnTo>
                    <a:pt x="1" y="9597"/>
                  </a:lnTo>
                  <a:cubicBezTo>
                    <a:pt x="1" y="9910"/>
                    <a:pt x="251" y="10163"/>
                    <a:pt x="564" y="10163"/>
                  </a:cubicBezTo>
                  <a:lnTo>
                    <a:pt x="1850" y="10163"/>
                  </a:lnTo>
                  <a:cubicBezTo>
                    <a:pt x="2446" y="11322"/>
                    <a:pt x="3391" y="12265"/>
                    <a:pt x="4554" y="12858"/>
                  </a:cubicBezTo>
                  <a:lnTo>
                    <a:pt x="4554" y="14153"/>
                  </a:lnTo>
                  <a:cubicBezTo>
                    <a:pt x="4554" y="14463"/>
                    <a:pt x="4807" y="14716"/>
                    <a:pt x="5120" y="14716"/>
                  </a:cubicBezTo>
                  <a:lnTo>
                    <a:pt x="7378" y="14716"/>
                  </a:lnTo>
                  <a:cubicBezTo>
                    <a:pt x="7688" y="14716"/>
                    <a:pt x="7941" y="14463"/>
                    <a:pt x="7941" y="14153"/>
                  </a:cubicBezTo>
                  <a:lnTo>
                    <a:pt x="7941" y="13551"/>
                  </a:lnTo>
                  <a:lnTo>
                    <a:pt x="11329" y="13551"/>
                  </a:lnTo>
                  <a:lnTo>
                    <a:pt x="11329" y="14153"/>
                  </a:lnTo>
                  <a:cubicBezTo>
                    <a:pt x="11329" y="14463"/>
                    <a:pt x="11582" y="14716"/>
                    <a:pt x="11895" y="14716"/>
                  </a:cubicBezTo>
                  <a:lnTo>
                    <a:pt x="14154" y="14716"/>
                  </a:lnTo>
                  <a:cubicBezTo>
                    <a:pt x="14464" y="14716"/>
                    <a:pt x="14717" y="14463"/>
                    <a:pt x="14717" y="14153"/>
                  </a:cubicBezTo>
                  <a:lnTo>
                    <a:pt x="14717" y="12864"/>
                  </a:lnTo>
                  <a:cubicBezTo>
                    <a:pt x="16647" y="11880"/>
                    <a:pt x="17945" y="9958"/>
                    <a:pt x="18107" y="7808"/>
                  </a:cubicBezTo>
                  <a:cubicBezTo>
                    <a:pt x="18800" y="7582"/>
                    <a:pt x="19270" y="6938"/>
                    <a:pt x="19273" y="6209"/>
                  </a:cubicBezTo>
                  <a:lnTo>
                    <a:pt x="19273" y="5080"/>
                  </a:lnTo>
                  <a:cubicBezTo>
                    <a:pt x="19273" y="4767"/>
                    <a:pt x="19020" y="4517"/>
                    <a:pt x="18707" y="4517"/>
                  </a:cubicBezTo>
                  <a:cubicBezTo>
                    <a:pt x="18393" y="4517"/>
                    <a:pt x="18144" y="4767"/>
                    <a:pt x="18144" y="5080"/>
                  </a:cubicBezTo>
                  <a:lnTo>
                    <a:pt x="18144" y="6209"/>
                  </a:lnTo>
                  <a:cubicBezTo>
                    <a:pt x="18141" y="6300"/>
                    <a:pt x="18116" y="6387"/>
                    <a:pt x="18074" y="6465"/>
                  </a:cubicBezTo>
                  <a:cubicBezTo>
                    <a:pt x="17647" y="3454"/>
                    <a:pt x="15021" y="1129"/>
                    <a:pt x="11895" y="1129"/>
                  </a:cubicBezTo>
                  <a:lnTo>
                    <a:pt x="7378" y="1129"/>
                  </a:lnTo>
                  <a:cubicBezTo>
                    <a:pt x="7020" y="1129"/>
                    <a:pt x="6665" y="1166"/>
                    <a:pt x="6315" y="1232"/>
                  </a:cubicBezTo>
                  <a:cubicBezTo>
                    <a:pt x="5788" y="464"/>
                    <a:pt x="4921" y="3"/>
                    <a:pt x="39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87" name="Google Shape;487;p30"/>
          <p:cNvSpPr/>
          <p:nvPr/>
        </p:nvSpPr>
        <p:spPr>
          <a:xfrm>
            <a:off x="2505254" y="1055904"/>
            <a:ext cx="482424" cy="482424"/>
          </a:xfrm>
          <a:custGeom>
            <a:rect b="b" l="l" r="r" t="t"/>
            <a:pathLst>
              <a:path extrusionOk="0" h="19563" w="19563">
                <a:moveTo>
                  <a:pt x="9788" y="1"/>
                </a:moveTo>
                <a:cubicBezTo>
                  <a:pt x="4382" y="1"/>
                  <a:pt x="1" y="4382"/>
                  <a:pt x="1" y="9788"/>
                </a:cubicBezTo>
                <a:cubicBezTo>
                  <a:pt x="1" y="15181"/>
                  <a:pt x="4382" y="19563"/>
                  <a:pt x="9788" y="19563"/>
                </a:cubicBezTo>
                <a:cubicBezTo>
                  <a:pt x="15181" y="19563"/>
                  <a:pt x="19563" y="15181"/>
                  <a:pt x="19563" y="9788"/>
                </a:cubicBezTo>
                <a:cubicBezTo>
                  <a:pt x="19563" y="4382"/>
                  <a:pt x="15181" y="1"/>
                  <a:pt x="978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88" name="Google Shape;488;p30"/>
          <p:cNvSpPr/>
          <p:nvPr/>
        </p:nvSpPr>
        <p:spPr>
          <a:xfrm>
            <a:off x="6166417" y="1055904"/>
            <a:ext cx="482424" cy="482424"/>
          </a:xfrm>
          <a:custGeom>
            <a:rect b="b" l="l" r="r" t="t"/>
            <a:pathLst>
              <a:path extrusionOk="0" h="19563" w="19563">
                <a:moveTo>
                  <a:pt x="9788" y="1"/>
                </a:moveTo>
                <a:cubicBezTo>
                  <a:pt x="4382" y="1"/>
                  <a:pt x="1" y="4382"/>
                  <a:pt x="1" y="9788"/>
                </a:cubicBezTo>
                <a:cubicBezTo>
                  <a:pt x="1" y="15181"/>
                  <a:pt x="4382" y="19563"/>
                  <a:pt x="9788" y="19563"/>
                </a:cubicBezTo>
                <a:cubicBezTo>
                  <a:pt x="15181" y="19563"/>
                  <a:pt x="19563" y="15181"/>
                  <a:pt x="19563" y="9788"/>
                </a:cubicBezTo>
                <a:cubicBezTo>
                  <a:pt x="19563" y="4382"/>
                  <a:pt x="15181" y="1"/>
                  <a:pt x="978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89" name="Google Shape;489;p30"/>
          <p:cNvSpPr/>
          <p:nvPr/>
        </p:nvSpPr>
        <p:spPr>
          <a:xfrm>
            <a:off x="2604733" y="1169552"/>
            <a:ext cx="283458" cy="255127"/>
          </a:xfrm>
          <a:custGeom>
            <a:rect b="b" l="l" r="r" t="t"/>
            <a:pathLst>
              <a:path extrusionOk="0" h="17017" w="19273">
                <a:moveTo>
                  <a:pt x="5119" y="1"/>
                </a:moveTo>
                <a:cubicBezTo>
                  <a:pt x="2198" y="1"/>
                  <a:pt x="0" y="2389"/>
                  <a:pt x="0" y="5554"/>
                </a:cubicBezTo>
                <a:cubicBezTo>
                  <a:pt x="0" y="8974"/>
                  <a:pt x="2744" y="11311"/>
                  <a:pt x="6902" y="14855"/>
                </a:cubicBezTo>
                <a:cubicBezTo>
                  <a:pt x="7607" y="15458"/>
                  <a:pt x="8408" y="16138"/>
                  <a:pt x="9239" y="16867"/>
                </a:cubicBezTo>
                <a:cubicBezTo>
                  <a:pt x="9352" y="16966"/>
                  <a:pt x="9493" y="17016"/>
                  <a:pt x="9635" y="17016"/>
                </a:cubicBezTo>
                <a:cubicBezTo>
                  <a:pt x="9776" y="17016"/>
                  <a:pt x="9918" y="16966"/>
                  <a:pt x="10031" y="16867"/>
                </a:cubicBezTo>
                <a:cubicBezTo>
                  <a:pt x="10862" y="16138"/>
                  <a:pt x="11663" y="15458"/>
                  <a:pt x="12370" y="14855"/>
                </a:cubicBezTo>
                <a:cubicBezTo>
                  <a:pt x="16526" y="11314"/>
                  <a:pt x="19272" y="8974"/>
                  <a:pt x="19272" y="5554"/>
                </a:cubicBezTo>
                <a:cubicBezTo>
                  <a:pt x="19272" y="2389"/>
                  <a:pt x="17071" y="1"/>
                  <a:pt x="14153" y="1"/>
                </a:cubicBezTo>
                <a:cubicBezTo>
                  <a:pt x="13105" y="1"/>
                  <a:pt x="12148" y="332"/>
                  <a:pt x="11301" y="986"/>
                </a:cubicBezTo>
                <a:cubicBezTo>
                  <a:pt x="10491" y="1612"/>
                  <a:pt x="9952" y="2410"/>
                  <a:pt x="9636" y="2991"/>
                </a:cubicBezTo>
                <a:cubicBezTo>
                  <a:pt x="9317" y="2410"/>
                  <a:pt x="8778" y="1612"/>
                  <a:pt x="7968" y="986"/>
                </a:cubicBezTo>
                <a:cubicBezTo>
                  <a:pt x="7122" y="332"/>
                  <a:pt x="6164" y="1"/>
                  <a:pt x="51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490" name="Google Shape;490;p30"/>
          <p:cNvGrpSpPr/>
          <p:nvPr/>
        </p:nvGrpSpPr>
        <p:grpSpPr>
          <a:xfrm>
            <a:off x="6265877" y="1136488"/>
            <a:ext cx="283483" cy="321241"/>
            <a:chOff x="3300325" y="249875"/>
            <a:chExt cx="433725" cy="480900"/>
          </a:xfrm>
        </p:grpSpPr>
        <p:sp>
          <p:nvSpPr>
            <p:cNvPr id="491" name="Google Shape;491;p30"/>
            <p:cNvSpPr/>
            <p:nvPr/>
          </p:nvSpPr>
          <p:spPr>
            <a:xfrm>
              <a:off x="3610875" y="334550"/>
              <a:ext cx="56475" cy="28250"/>
            </a:xfrm>
            <a:custGeom>
              <a:rect b="b" l="l" r="r" t="t"/>
              <a:pathLst>
                <a:path extrusionOk="0" h="1130" w="2259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2" name="Google Shape;492;p30"/>
            <p:cNvSpPr/>
            <p:nvPr/>
          </p:nvSpPr>
          <p:spPr>
            <a:xfrm>
              <a:off x="3467675" y="249875"/>
              <a:ext cx="46400" cy="56475"/>
            </a:xfrm>
            <a:custGeom>
              <a:rect b="b" l="l" r="r" t="t"/>
              <a:pathLst>
                <a:path extrusionOk="0" h="2259" w="1856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3" name="Google Shape;493;p30"/>
            <p:cNvSpPr/>
            <p:nvPr/>
          </p:nvSpPr>
          <p:spPr>
            <a:xfrm>
              <a:off x="3566525" y="249875"/>
              <a:ext cx="46400" cy="56475"/>
            </a:xfrm>
            <a:custGeom>
              <a:rect b="b" l="l" r="r" t="t"/>
              <a:pathLst>
                <a:path extrusionOk="0" h="2259" w="1856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4" name="Google Shape;494;p30"/>
            <p:cNvSpPr/>
            <p:nvPr/>
          </p:nvSpPr>
          <p:spPr>
            <a:xfrm>
              <a:off x="3413250" y="334550"/>
              <a:ext cx="56500" cy="28250"/>
            </a:xfrm>
            <a:custGeom>
              <a:rect b="b" l="l" r="r" t="t"/>
              <a:pathLst>
                <a:path extrusionOk="0" h="1130" w="226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5" name="Google Shape;495;p30"/>
            <p:cNvSpPr/>
            <p:nvPr/>
          </p:nvSpPr>
          <p:spPr>
            <a:xfrm>
              <a:off x="3300325" y="476675"/>
              <a:ext cx="84725" cy="254100"/>
            </a:xfrm>
            <a:custGeom>
              <a:rect b="b" l="l" r="r" t="t"/>
              <a:pathLst>
                <a:path extrusionOk="0" h="10164" w="3389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6" name="Google Shape;496;p30"/>
            <p:cNvSpPr/>
            <p:nvPr/>
          </p:nvSpPr>
          <p:spPr>
            <a:xfrm>
              <a:off x="3413250" y="335525"/>
              <a:ext cx="320800" cy="395250"/>
            </a:xfrm>
            <a:custGeom>
              <a:rect b="b" l="l" r="r" t="t"/>
              <a:pathLst>
                <a:path extrusionOk="0" h="15810" w="12832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7" name="Google Shape;497;p30"/>
          <p:cNvGrpSpPr/>
          <p:nvPr/>
        </p:nvGrpSpPr>
        <p:grpSpPr>
          <a:xfrm>
            <a:off x="1007961" y="2412795"/>
            <a:ext cx="283479" cy="283472"/>
            <a:chOff x="3270450" y="3213625"/>
            <a:chExt cx="483175" cy="481850"/>
          </a:xfrm>
        </p:grpSpPr>
        <p:sp>
          <p:nvSpPr>
            <p:cNvPr id="498" name="Google Shape;498;p30"/>
            <p:cNvSpPr/>
            <p:nvPr/>
          </p:nvSpPr>
          <p:spPr>
            <a:xfrm>
              <a:off x="3392550" y="3335025"/>
              <a:ext cx="239050" cy="239050"/>
            </a:xfrm>
            <a:custGeom>
              <a:rect b="b" l="l" r="r" t="t"/>
              <a:pathLst>
                <a:path extrusionOk="0" h="9562" w="9562">
                  <a:moveTo>
                    <a:pt x="4782" y="1"/>
                  </a:moveTo>
                  <a:cubicBezTo>
                    <a:pt x="2142" y="1"/>
                    <a:pt x="1" y="2139"/>
                    <a:pt x="1" y="4780"/>
                  </a:cubicBezTo>
                  <a:cubicBezTo>
                    <a:pt x="1" y="7421"/>
                    <a:pt x="2142" y="9562"/>
                    <a:pt x="4782" y="9562"/>
                  </a:cubicBezTo>
                  <a:cubicBezTo>
                    <a:pt x="7420" y="9562"/>
                    <a:pt x="9561" y="7421"/>
                    <a:pt x="9561" y="4780"/>
                  </a:cubicBezTo>
                  <a:cubicBezTo>
                    <a:pt x="9561" y="2139"/>
                    <a:pt x="7420" y="1"/>
                    <a:pt x="4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9" name="Google Shape;499;p30"/>
            <p:cNvSpPr/>
            <p:nvPr/>
          </p:nvSpPr>
          <p:spPr>
            <a:xfrm>
              <a:off x="3270450" y="3213625"/>
              <a:ext cx="483175" cy="481850"/>
            </a:xfrm>
            <a:custGeom>
              <a:rect b="b" l="l" r="r" t="t"/>
              <a:pathLst>
                <a:path extrusionOk="0" h="19274" w="19327">
                  <a:moveTo>
                    <a:pt x="9666" y="3728"/>
                  </a:moveTo>
                  <a:cubicBezTo>
                    <a:pt x="12925" y="3728"/>
                    <a:pt x="15575" y="6378"/>
                    <a:pt x="15575" y="9636"/>
                  </a:cubicBezTo>
                  <a:cubicBezTo>
                    <a:pt x="15575" y="12894"/>
                    <a:pt x="12925" y="15547"/>
                    <a:pt x="9666" y="15547"/>
                  </a:cubicBezTo>
                  <a:cubicBezTo>
                    <a:pt x="6405" y="15547"/>
                    <a:pt x="3755" y="12894"/>
                    <a:pt x="3755" y="9636"/>
                  </a:cubicBezTo>
                  <a:cubicBezTo>
                    <a:pt x="3755" y="6378"/>
                    <a:pt x="6405" y="3728"/>
                    <a:pt x="9666" y="3728"/>
                  </a:cubicBezTo>
                  <a:close/>
                  <a:moveTo>
                    <a:pt x="9665" y="0"/>
                  </a:moveTo>
                  <a:cubicBezTo>
                    <a:pt x="9575" y="0"/>
                    <a:pt x="9484" y="22"/>
                    <a:pt x="9402" y="66"/>
                  </a:cubicBezTo>
                  <a:lnTo>
                    <a:pt x="7532" y="1054"/>
                  </a:lnTo>
                  <a:lnTo>
                    <a:pt x="5418" y="1054"/>
                  </a:lnTo>
                  <a:cubicBezTo>
                    <a:pt x="5231" y="1054"/>
                    <a:pt x="5056" y="1144"/>
                    <a:pt x="4954" y="1301"/>
                  </a:cubicBezTo>
                  <a:lnTo>
                    <a:pt x="3752" y="3053"/>
                  </a:lnTo>
                  <a:lnTo>
                    <a:pt x="1879" y="4041"/>
                  </a:lnTo>
                  <a:cubicBezTo>
                    <a:pt x="1717" y="4128"/>
                    <a:pt x="1605" y="4288"/>
                    <a:pt x="1584" y="4474"/>
                  </a:cubicBezTo>
                  <a:lnTo>
                    <a:pt x="1328" y="6588"/>
                  </a:lnTo>
                  <a:lnTo>
                    <a:pt x="127" y="8341"/>
                  </a:lnTo>
                  <a:cubicBezTo>
                    <a:pt x="24" y="8491"/>
                    <a:pt x="0" y="8687"/>
                    <a:pt x="67" y="8859"/>
                  </a:cubicBezTo>
                  <a:lnTo>
                    <a:pt x="816" y="10852"/>
                  </a:lnTo>
                  <a:lnTo>
                    <a:pt x="560" y="12966"/>
                  </a:lnTo>
                  <a:cubicBezTo>
                    <a:pt x="536" y="13150"/>
                    <a:pt x="606" y="13334"/>
                    <a:pt x="744" y="13457"/>
                  </a:cubicBezTo>
                  <a:lnTo>
                    <a:pt x="2325" y="14869"/>
                  </a:lnTo>
                  <a:lnTo>
                    <a:pt x="3075" y="16860"/>
                  </a:lnTo>
                  <a:cubicBezTo>
                    <a:pt x="3141" y="17034"/>
                    <a:pt x="3289" y="17164"/>
                    <a:pt x="3466" y="17209"/>
                  </a:cubicBezTo>
                  <a:lnTo>
                    <a:pt x="5520" y="17718"/>
                  </a:lnTo>
                  <a:lnTo>
                    <a:pt x="7101" y="19130"/>
                  </a:lnTo>
                  <a:cubicBezTo>
                    <a:pt x="7205" y="19223"/>
                    <a:pt x="7340" y="19273"/>
                    <a:pt x="7477" y="19273"/>
                  </a:cubicBezTo>
                  <a:cubicBezTo>
                    <a:pt x="7523" y="19273"/>
                    <a:pt x="7568" y="19268"/>
                    <a:pt x="7613" y="19257"/>
                  </a:cubicBezTo>
                  <a:lnTo>
                    <a:pt x="9666" y="18745"/>
                  </a:lnTo>
                  <a:lnTo>
                    <a:pt x="11717" y="19254"/>
                  </a:lnTo>
                  <a:cubicBezTo>
                    <a:pt x="11759" y="19266"/>
                    <a:pt x="11807" y="19272"/>
                    <a:pt x="11853" y="19272"/>
                  </a:cubicBezTo>
                  <a:cubicBezTo>
                    <a:pt x="11991" y="19272"/>
                    <a:pt x="12124" y="19221"/>
                    <a:pt x="12229" y="19127"/>
                  </a:cubicBezTo>
                  <a:lnTo>
                    <a:pt x="13810" y="17715"/>
                  </a:lnTo>
                  <a:lnTo>
                    <a:pt x="15861" y="17206"/>
                  </a:lnTo>
                  <a:cubicBezTo>
                    <a:pt x="16041" y="17161"/>
                    <a:pt x="16186" y="17031"/>
                    <a:pt x="16252" y="16857"/>
                  </a:cubicBezTo>
                  <a:lnTo>
                    <a:pt x="17002" y="14866"/>
                  </a:lnTo>
                  <a:lnTo>
                    <a:pt x="18583" y="13454"/>
                  </a:lnTo>
                  <a:cubicBezTo>
                    <a:pt x="18721" y="13331"/>
                    <a:pt x="18791" y="13147"/>
                    <a:pt x="18766" y="12963"/>
                  </a:cubicBezTo>
                  <a:lnTo>
                    <a:pt x="18514" y="10849"/>
                  </a:lnTo>
                  <a:lnTo>
                    <a:pt x="19263" y="8856"/>
                  </a:lnTo>
                  <a:cubicBezTo>
                    <a:pt x="19327" y="8684"/>
                    <a:pt x="19306" y="8491"/>
                    <a:pt x="19200" y="8338"/>
                  </a:cubicBezTo>
                  <a:lnTo>
                    <a:pt x="18002" y="6588"/>
                  </a:lnTo>
                  <a:lnTo>
                    <a:pt x="17746" y="4471"/>
                  </a:lnTo>
                  <a:cubicBezTo>
                    <a:pt x="17725" y="4288"/>
                    <a:pt x="17613" y="4128"/>
                    <a:pt x="17451" y="4041"/>
                  </a:cubicBezTo>
                  <a:lnTo>
                    <a:pt x="15578" y="3050"/>
                  </a:lnTo>
                  <a:lnTo>
                    <a:pt x="14379" y="1298"/>
                  </a:lnTo>
                  <a:cubicBezTo>
                    <a:pt x="14274" y="1144"/>
                    <a:pt x="14099" y="1054"/>
                    <a:pt x="13912" y="1054"/>
                  </a:cubicBezTo>
                  <a:lnTo>
                    <a:pt x="11798" y="1054"/>
                  </a:lnTo>
                  <a:lnTo>
                    <a:pt x="9928" y="66"/>
                  </a:lnTo>
                  <a:cubicBezTo>
                    <a:pt x="9846" y="22"/>
                    <a:pt x="9755" y="0"/>
                    <a:pt x="96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00" name="Google Shape;500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1" name="Google Shape;5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9200" y="3082850"/>
            <a:ext cx="2516225" cy="13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07" name="Google Shape;507;p31"/>
          <p:cNvGraphicFramePr/>
          <p:nvPr/>
        </p:nvGraphicFramePr>
        <p:xfrm>
          <a:off x="635400" y="902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{42EE8C24-37CB-4A53-B1B5-4C1EE536C078}</a:tableStyleId>
              </a:tblPr>
              <a:tblGrid>
                <a:gridCol w="2056375"/>
                <a:gridCol w="1539675"/>
                <a:gridCol w="905525"/>
                <a:gridCol w="3007600"/>
              </a:tblGrid>
              <a:tr h="446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Incident Type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Weather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Accident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Severity (Minor, Major, Fatal)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46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Pedestrian Detection Failures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75% Minor, 20% Major, 5% Fatal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46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Vehicle Detection Failures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Fog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60% Minor, 35% Major, 5% Fatal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46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Traffic Sign Detection Failures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Snow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80% Minor, 15% Major, 5% Fatal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Unexpected Object Recognition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Heavy Rain/Fog Mix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70% Minor, 25% Major, 5% Fatal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46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 Positives/Negatives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Rain/Snow/Fog Combined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90% Minor, 10% Major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08" name="Google Shape;508;p31"/>
          <p:cNvSpPr txBox="1"/>
          <p:nvPr/>
        </p:nvSpPr>
        <p:spPr>
          <a:xfrm>
            <a:off x="635400" y="340525"/>
            <a:ext cx="7998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A0022"/>
                </a:solidFill>
              </a:rPr>
              <a:t>Autonomous Vehicle Accidents in Adverse Weather (2015-2024) [1,2]</a:t>
            </a:r>
            <a:endParaRPr b="1" sz="1800">
              <a:solidFill>
                <a:srgbClr val="0A002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2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Motivation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5569750" y="1994275"/>
            <a:ext cx="3117000" cy="76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32"/>
          <p:cNvSpPr/>
          <p:nvPr/>
        </p:nvSpPr>
        <p:spPr>
          <a:xfrm>
            <a:off x="5569750" y="2810275"/>
            <a:ext cx="3117000" cy="76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2"/>
          <p:cNvSpPr/>
          <p:nvPr/>
        </p:nvSpPr>
        <p:spPr>
          <a:xfrm rot="-5400000">
            <a:off x="4130472" y="2187976"/>
            <a:ext cx="769289" cy="2006410"/>
          </a:xfrm>
          <a:custGeom>
            <a:rect b="b" l="l" r="r" t="t"/>
            <a:pathLst>
              <a:path extrusionOk="0" h="105977" w="32124">
                <a:moveTo>
                  <a:pt x="29255" y="1"/>
                </a:moveTo>
                <a:lnTo>
                  <a:pt x="29255" y="52371"/>
                </a:lnTo>
                <a:cubicBezTo>
                  <a:pt x="29255" y="53706"/>
                  <a:pt x="28588" y="55841"/>
                  <a:pt x="27387" y="56741"/>
                </a:cubicBezTo>
                <a:lnTo>
                  <a:pt x="5038" y="73987"/>
                </a:lnTo>
                <a:cubicBezTo>
                  <a:pt x="2436" y="76022"/>
                  <a:pt x="1" y="78223"/>
                  <a:pt x="1" y="82126"/>
                </a:cubicBezTo>
                <a:lnTo>
                  <a:pt x="1" y="105976"/>
                </a:lnTo>
                <a:lnTo>
                  <a:pt x="32124" y="105976"/>
                </a:lnTo>
                <a:lnTo>
                  <a:pt x="32124" y="78824"/>
                </a:lnTo>
                <a:lnTo>
                  <a:pt x="32124" y="74921"/>
                </a:lnTo>
                <a:lnTo>
                  <a:pt x="32124" y="70684"/>
                </a:lnTo>
                <a:lnTo>
                  <a:pt x="32124" y="69717"/>
                </a:lnTo>
                <a:lnTo>
                  <a:pt x="32124" y="55307"/>
                </a:lnTo>
                <a:lnTo>
                  <a:pt x="32124" y="1"/>
                </a:lnTo>
                <a:lnTo>
                  <a:pt x="2925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2"/>
          <p:cNvSpPr/>
          <p:nvPr/>
        </p:nvSpPr>
        <p:spPr>
          <a:xfrm rot="-5400000">
            <a:off x="4130880" y="1373541"/>
            <a:ext cx="768475" cy="2006410"/>
          </a:xfrm>
          <a:custGeom>
            <a:rect b="b" l="l" r="r" t="t"/>
            <a:pathLst>
              <a:path extrusionOk="0" h="105977" w="32090">
                <a:moveTo>
                  <a:pt x="2836" y="1"/>
                </a:moveTo>
                <a:lnTo>
                  <a:pt x="2836" y="52371"/>
                </a:lnTo>
                <a:cubicBezTo>
                  <a:pt x="2836" y="53706"/>
                  <a:pt x="3536" y="55841"/>
                  <a:pt x="4704" y="56741"/>
                </a:cubicBezTo>
                <a:lnTo>
                  <a:pt x="27053" y="73987"/>
                </a:lnTo>
                <a:cubicBezTo>
                  <a:pt x="29688" y="76022"/>
                  <a:pt x="32090" y="78223"/>
                  <a:pt x="32090" y="82126"/>
                </a:cubicBezTo>
                <a:lnTo>
                  <a:pt x="32090" y="105976"/>
                </a:lnTo>
                <a:lnTo>
                  <a:pt x="0" y="105976"/>
                </a:lnTo>
                <a:lnTo>
                  <a:pt x="0" y="78824"/>
                </a:lnTo>
                <a:lnTo>
                  <a:pt x="0" y="74921"/>
                </a:lnTo>
                <a:lnTo>
                  <a:pt x="0" y="70684"/>
                </a:lnTo>
                <a:lnTo>
                  <a:pt x="0" y="69717"/>
                </a:lnTo>
                <a:lnTo>
                  <a:pt x="0" y="55307"/>
                </a:lnTo>
                <a:lnTo>
                  <a:pt x="0" y="1"/>
                </a:lnTo>
                <a:lnTo>
                  <a:pt x="283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2"/>
          <p:cNvSpPr txBox="1"/>
          <p:nvPr/>
        </p:nvSpPr>
        <p:spPr>
          <a:xfrm>
            <a:off x="5763125" y="2930450"/>
            <a:ext cx="13674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Performance </a:t>
            </a:r>
            <a:endParaRPr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19" name="Google Shape;519;p32"/>
          <p:cNvSpPr txBox="1"/>
          <p:nvPr/>
        </p:nvSpPr>
        <p:spPr>
          <a:xfrm>
            <a:off x="7013000" y="2930550"/>
            <a:ext cx="14322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Performance Analysis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0" name="Google Shape;520;p32"/>
          <p:cNvSpPr/>
          <p:nvPr/>
        </p:nvSpPr>
        <p:spPr>
          <a:xfrm>
            <a:off x="457200" y="2330830"/>
            <a:ext cx="2465938" cy="1453990"/>
          </a:xfrm>
          <a:custGeom>
            <a:rect b="b" l="l" r="r" t="t"/>
            <a:pathLst>
              <a:path extrusionOk="0" h="28383" w="48137">
                <a:moveTo>
                  <a:pt x="28663" y="1"/>
                </a:moveTo>
                <a:lnTo>
                  <a:pt x="28101" y="32"/>
                </a:lnTo>
                <a:lnTo>
                  <a:pt x="27569" y="157"/>
                </a:lnTo>
                <a:lnTo>
                  <a:pt x="27038" y="313"/>
                </a:lnTo>
                <a:lnTo>
                  <a:pt x="26788" y="438"/>
                </a:lnTo>
                <a:lnTo>
                  <a:pt x="26538" y="563"/>
                </a:lnTo>
                <a:lnTo>
                  <a:pt x="844" y="15411"/>
                </a:lnTo>
                <a:lnTo>
                  <a:pt x="625" y="15536"/>
                </a:lnTo>
                <a:lnTo>
                  <a:pt x="469" y="15692"/>
                </a:lnTo>
                <a:lnTo>
                  <a:pt x="344" y="15848"/>
                </a:lnTo>
                <a:lnTo>
                  <a:pt x="219" y="16036"/>
                </a:lnTo>
                <a:lnTo>
                  <a:pt x="125" y="16223"/>
                </a:lnTo>
                <a:lnTo>
                  <a:pt x="63" y="16442"/>
                </a:lnTo>
                <a:lnTo>
                  <a:pt x="32" y="16630"/>
                </a:lnTo>
                <a:lnTo>
                  <a:pt x="0" y="16849"/>
                </a:lnTo>
                <a:lnTo>
                  <a:pt x="32" y="17067"/>
                </a:lnTo>
                <a:lnTo>
                  <a:pt x="63" y="17255"/>
                </a:lnTo>
                <a:lnTo>
                  <a:pt x="125" y="17474"/>
                </a:lnTo>
                <a:lnTo>
                  <a:pt x="219" y="17661"/>
                </a:lnTo>
                <a:lnTo>
                  <a:pt x="344" y="17849"/>
                </a:lnTo>
                <a:lnTo>
                  <a:pt x="469" y="18005"/>
                </a:lnTo>
                <a:lnTo>
                  <a:pt x="625" y="18161"/>
                </a:lnTo>
                <a:lnTo>
                  <a:pt x="844" y="18286"/>
                </a:lnTo>
                <a:lnTo>
                  <a:pt x="17379" y="27820"/>
                </a:lnTo>
                <a:lnTo>
                  <a:pt x="17629" y="27976"/>
                </a:lnTo>
                <a:lnTo>
                  <a:pt x="17879" y="28070"/>
                </a:lnTo>
                <a:lnTo>
                  <a:pt x="18411" y="28258"/>
                </a:lnTo>
                <a:lnTo>
                  <a:pt x="18942" y="28351"/>
                </a:lnTo>
                <a:lnTo>
                  <a:pt x="19505" y="28383"/>
                </a:lnTo>
                <a:lnTo>
                  <a:pt x="20036" y="28351"/>
                </a:lnTo>
                <a:lnTo>
                  <a:pt x="20568" y="28258"/>
                </a:lnTo>
                <a:lnTo>
                  <a:pt x="21099" y="28070"/>
                </a:lnTo>
                <a:lnTo>
                  <a:pt x="21349" y="27976"/>
                </a:lnTo>
                <a:lnTo>
                  <a:pt x="21599" y="27820"/>
                </a:lnTo>
                <a:lnTo>
                  <a:pt x="47324" y="13004"/>
                </a:lnTo>
                <a:lnTo>
                  <a:pt x="47511" y="12848"/>
                </a:lnTo>
                <a:lnTo>
                  <a:pt x="47668" y="12723"/>
                </a:lnTo>
                <a:lnTo>
                  <a:pt x="47824" y="12535"/>
                </a:lnTo>
                <a:lnTo>
                  <a:pt x="47949" y="12379"/>
                </a:lnTo>
                <a:lnTo>
                  <a:pt x="48012" y="12160"/>
                </a:lnTo>
                <a:lnTo>
                  <a:pt x="48074" y="11972"/>
                </a:lnTo>
                <a:lnTo>
                  <a:pt x="48137" y="11754"/>
                </a:lnTo>
                <a:lnTo>
                  <a:pt x="48137" y="11566"/>
                </a:lnTo>
                <a:lnTo>
                  <a:pt x="48137" y="11347"/>
                </a:lnTo>
                <a:lnTo>
                  <a:pt x="48074" y="11160"/>
                </a:lnTo>
                <a:lnTo>
                  <a:pt x="48012" y="10941"/>
                </a:lnTo>
                <a:lnTo>
                  <a:pt x="47949" y="10753"/>
                </a:lnTo>
                <a:lnTo>
                  <a:pt x="47824" y="10566"/>
                </a:lnTo>
                <a:lnTo>
                  <a:pt x="47668" y="10410"/>
                </a:lnTo>
                <a:lnTo>
                  <a:pt x="47511" y="10253"/>
                </a:lnTo>
                <a:lnTo>
                  <a:pt x="47324" y="10128"/>
                </a:lnTo>
                <a:lnTo>
                  <a:pt x="30758" y="563"/>
                </a:lnTo>
                <a:lnTo>
                  <a:pt x="30507" y="438"/>
                </a:lnTo>
                <a:lnTo>
                  <a:pt x="30257" y="313"/>
                </a:lnTo>
                <a:lnTo>
                  <a:pt x="29726" y="157"/>
                </a:lnTo>
                <a:lnTo>
                  <a:pt x="29195" y="32"/>
                </a:lnTo>
                <a:lnTo>
                  <a:pt x="28663" y="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2"/>
          <p:cNvSpPr/>
          <p:nvPr/>
        </p:nvSpPr>
        <p:spPr>
          <a:xfrm>
            <a:off x="751798" y="2295639"/>
            <a:ext cx="195433" cy="213004"/>
          </a:xfrm>
          <a:custGeom>
            <a:rect b="b" l="l" r="r" t="t"/>
            <a:pathLst>
              <a:path extrusionOk="0" h="4158" w="3815">
                <a:moveTo>
                  <a:pt x="563" y="0"/>
                </a:moveTo>
                <a:lnTo>
                  <a:pt x="438" y="31"/>
                </a:lnTo>
                <a:lnTo>
                  <a:pt x="313" y="63"/>
                </a:lnTo>
                <a:lnTo>
                  <a:pt x="219" y="156"/>
                </a:lnTo>
                <a:lnTo>
                  <a:pt x="126" y="250"/>
                </a:lnTo>
                <a:lnTo>
                  <a:pt x="63" y="375"/>
                </a:lnTo>
                <a:lnTo>
                  <a:pt x="1" y="532"/>
                </a:lnTo>
                <a:lnTo>
                  <a:pt x="1" y="750"/>
                </a:lnTo>
                <a:lnTo>
                  <a:pt x="32" y="969"/>
                </a:lnTo>
                <a:lnTo>
                  <a:pt x="94" y="1219"/>
                </a:lnTo>
                <a:lnTo>
                  <a:pt x="188" y="1469"/>
                </a:lnTo>
                <a:lnTo>
                  <a:pt x="282" y="1719"/>
                </a:lnTo>
                <a:lnTo>
                  <a:pt x="438" y="1907"/>
                </a:lnTo>
                <a:lnTo>
                  <a:pt x="1157" y="2720"/>
                </a:lnTo>
                <a:lnTo>
                  <a:pt x="1376" y="2907"/>
                </a:lnTo>
                <a:lnTo>
                  <a:pt x="1564" y="3095"/>
                </a:lnTo>
                <a:lnTo>
                  <a:pt x="2032" y="3407"/>
                </a:lnTo>
                <a:lnTo>
                  <a:pt x="2470" y="3657"/>
                </a:lnTo>
                <a:lnTo>
                  <a:pt x="2845" y="3845"/>
                </a:lnTo>
                <a:lnTo>
                  <a:pt x="3501" y="4126"/>
                </a:lnTo>
                <a:lnTo>
                  <a:pt x="3626" y="4157"/>
                </a:lnTo>
                <a:lnTo>
                  <a:pt x="3720" y="4157"/>
                </a:lnTo>
                <a:lnTo>
                  <a:pt x="3783" y="4064"/>
                </a:lnTo>
                <a:lnTo>
                  <a:pt x="3814" y="3939"/>
                </a:lnTo>
                <a:lnTo>
                  <a:pt x="3814" y="3720"/>
                </a:lnTo>
                <a:lnTo>
                  <a:pt x="3814" y="3501"/>
                </a:lnTo>
                <a:lnTo>
                  <a:pt x="3752" y="3251"/>
                </a:lnTo>
                <a:lnTo>
                  <a:pt x="3689" y="3001"/>
                </a:lnTo>
                <a:lnTo>
                  <a:pt x="3501" y="2438"/>
                </a:lnTo>
                <a:lnTo>
                  <a:pt x="3220" y="1907"/>
                </a:lnTo>
                <a:lnTo>
                  <a:pt x="2908" y="1407"/>
                </a:lnTo>
                <a:lnTo>
                  <a:pt x="2532" y="969"/>
                </a:lnTo>
                <a:lnTo>
                  <a:pt x="2345" y="782"/>
                </a:lnTo>
                <a:lnTo>
                  <a:pt x="2157" y="625"/>
                </a:lnTo>
                <a:lnTo>
                  <a:pt x="1970" y="500"/>
                </a:lnTo>
                <a:lnTo>
                  <a:pt x="1751" y="375"/>
                </a:lnTo>
                <a:lnTo>
                  <a:pt x="1188" y="125"/>
                </a:lnTo>
                <a:lnTo>
                  <a:pt x="1032" y="63"/>
                </a:lnTo>
                <a:lnTo>
                  <a:pt x="876" y="31"/>
                </a:lnTo>
                <a:lnTo>
                  <a:pt x="72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2"/>
          <p:cNvSpPr/>
          <p:nvPr/>
        </p:nvSpPr>
        <p:spPr>
          <a:xfrm>
            <a:off x="2778896" y="2290823"/>
            <a:ext cx="40060" cy="219407"/>
          </a:xfrm>
          <a:custGeom>
            <a:rect b="b" l="l" r="r" t="t"/>
            <a:pathLst>
              <a:path extrusionOk="0" h="4283" w="782">
                <a:moveTo>
                  <a:pt x="0" y="0"/>
                </a:moveTo>
                <a:lnTo>
                  <a:pt x="0" y="4283"/>
                </a:lnTo>
                <a:lnTo>
                  <a:pt x="782" y="4283"/>
                </a:lnTo>
                <a:lnTo>
                  <a:pt x="782" y="2470"/>
                </a:lnTo>
                <a:lnTo>
                  <a:pt x="782" y="2157"/>
                </a:lnTo>
                <a:lnTo>
                  <a:pt x="751" y="1813"/>
                </a:lnTo>
                <a:lnTo>
                  <a:pt x="688" y="1501"/>
                </a:lnTo>
                <a:lnTo>
                  <a:pt x="594" y="1188"/>
                </a:lnTo>
                <a:lnTo>
                  <a:pt x="469" y="876"/>
                </a:lnTo>
                <a:lnTo>
                  <a:pt x="344" y="563"/>
                </a:lnTo>
                <a:lnTo>
                  <a:pt x="188" y="282"/>
                </a:lnTo>
                <a:lnTo>
                  <a:pt x="0" y="0"/>
                </a:lnTo>
                <a:close/>
              </a:path>
            </a:pathLst>
          </a:custGeom>
          <a:solidFill>
            <a:srgbClr val="FD8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32"/>
          <p:cNvSpPr/>
          <p:nvPr/>
        </p:nvSpPr>
        <p:spPr>
          <a:xfrm>
            <a:off x="479586" y="2731156"/>
            <a:ext cx="408386" cy="541270"/>
          </a:xfrm>
          <a:custGeom>
            <a:rect b="b" l="l" r="r" t="t"/>
            <a:pathLst>
              <a:path extrusionOk="0" h="10566" w="7972">
                <a:moveTo>
                  <a:pt x="4471" y="0"/>
                </a:moveTo>
                <a:lnTo>
                  <a:pt x="4158" y="31"/>
                </a:lnTo>
                <a:lnTo>
                  <a:pt x="3877" y="94"/>
                </a:lnTo>
                <a:lnTo>
                  <a:pt x="3564" y="219"/>
                </a:lnTo>
                <a:lnTo>
                  <a:pt x="3220" y="375"/>
                </a:lnTo>
                <a:lnTo>
                  <a:pt x="2908" y="594"/>
                </a:lnTo>
                <a:lnTo>
                  <a:pt x="2595" y="844"/>
                </a:lnTo>
                <a:lnTo>
                  <a:pt x="2283" y="1125"/>
                </a:lnTo>
                <a:lnTo>
                  <a:pt x="1970" y="1438"/>
                </a:lnTo>
                <a:lnTo>
                  <a:pt x="1689" y="1782"/>
                </a:lnTo>
                <a:lnTo>
                  <a:pt x="1439" y="2157"/>
                </a:lnTo>
                <a:lnTo>
                  <a:pt x="1189" y="2563"/>
                </a:lnTo>
                <a:lnTo>
                  <a:pt x="939" y="2970"/>
                </a:lnTo>
                <a:lnTo>
                  <a:pt x="751" y="3376"/>
                </a:lnTo>
                <a:lnTo>
                  <a:pt x="564" y="3814"/>
                </a:lnTo>
                <a:lnTo>
                  <a:pt x="376" y="4282"/>
                </a:lnTo>
                <a:lnTo>
                  <a:pt x="251" y="4720"/>
                </a:lnTo>
                <a:lnTo>
                  <a:pt x="157" y="5189"/>
                </a:lnTo>
                <a:lnTo>
                  <a:pt x="63" y="5658"/>
                </a:lnTo>
                <a:lnTo>
                  <a:pt x="1" y="6095"/>
                </a:lnTo>
                <a:lnTo>
                  <a:pt x="1" y="6564"/>
                </a:lnTo>
                <a:lnTo>
                  <a:pt x="32" y="7033"/>
                </a:lnTo>
                <a:lnTo>
                  <a:pt x="95" y="7502"/>
                </a:lnTo>
                <a:lnTo>
                  <a:pt x="188" y="7908"/>
                </a:lnTo>
                <a:lnTo>
                  <a:pt x="313" y="8252"/>
                </a:lnTo>
                <a:lnTo>
                  <a:pt x="501" y="8565"/>
                </a:lnTo>
                <a:lnTo>
                  <a:pt x="689" y="8846"/>
                </a:lnTo>
                <a:lnTo>
                  <a:pt x="939" y="9065"/>
                </a:lnTo>
                <a:lnTo>
                  <a:pt x="1189" y="9221"/>
                </a:lnTo>
                <a:lnTo>
                  <a:pt x="3502" y="10565"/>
                </a:lnTo>
                <a:lnTo>
                  <a:pt x="7972" y="1751"/>
                </a:lnTo>
                <a:lnTo>
                  <a:pt x="5471" y="282"/>
                </a:lnTo>
                <a:lnTo>
                  <a:pt x="5252" y="156"/>
                </a:lnTo>
                <a:lnTo>
                  <a:pt x="5002" y="63"/>
                </a:lnTo>
                <a:lnTo>
                  <a:pt x="4721" y="0"/>
                </a:lnTo>
                <a:close/>
              </a:path>
            </a:pathLst>
          </a:custGeom>
          <a:solidFill>
            <a:srgbClr val="133D3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2"/>
          <p:cNvSpPr/>
          <p:nvPr/>
        </p:nvSpPr>
        <p:spPr>
          <a:xfrm>
            <a:off x="606113" y="2803178"/>
            <a:ext cx="331493" cy="482051"/>
          </a:xfrm>
          <a:custGeom>
            <a:rect b="b" l="l" r="r" t="t"/>
            <a:pathLst>
              <a:path extrusionOk="0" h="9410" w="6471">
                <a:moveTo>
                  <a:pt x="4470" y="1"/>
                </a:moveTo>
                <a:lnTo>
                  <a:pt x="4189" y="32"/>
                </a:lnTo>
                <a:lnTo>
                  <a:pt x="3876" y="95"/>
                </a:lnTo>
                <a:lnTo>
                  <a:pt x="3564" y="220"/>
                </a:lnTo>
                <a:lnTo>
                  <a:pt x="3220" y="407"/>
                </a:lnTo>
                <a:lnTo>
                  <a:pt x="2907" y="595"/>
                </a:lnTo>
                <a:lnTo>
                  <a:pt x="2563" y="845"/>
                </a:lnTo>
                <a:lnTo>
                  <a:pt x="2251" y="1157"/>
                </a:lnTo>
                <a:lnTo>
                  <a:pt x="1969" y="1470"/>
                </a:lnTo>
                <a:lnTo>
                  <a:pt x="1688" y="1814"/>
                </a:lnTo>
                <a:lnTo>
                  <a:pt x="1407" y="2189"/>
                </a:lnTo>
                <a:lnTo>
                  <a:pt x="1157" y="2564"/>
                </a:lnTo>
                <a:lnTo>
                  <a:pt x="938" y="2970"/>
                </a:lnTo>
                <a:lnTo>
                  <a:pt x="719" y="3408"/>
                </a:lnTo>
                <a:lnTo>
                  <a:pt x="532" y="3845"/>
                </a:lnTo>
                <a:lnTo>
                  <a:pt x="375" y="4283"/>
                </a:lnTo>
                <a:lnTo>
                  <a:pt x="250" y="4752"/>
                </a:lnTo>
                <a:lnTo>
                  <a:pt x="125" y="5221"/>
                </a:lnTo>
                <a:lnTo>
                  <a:pt x="63" y="5658"/>
                </a:lnTo>
                <a:lnTo>
                  <a:pt x="0" y="6127"/>
                </a:lnTo>
                <a:lnTo>
                  <a:pt x="0" y="6565"/>
                </a:lnTo>
                <a:lnTo>
                  <a:pt x="0" y="7002"/>
                </a:lnTo>
                <a:lnTo>
                  <a:pt x="63" y="7409"/>
                </a:lnTo>
                <a:lnTo>
                  <a:pt x="125" y="7784"/>
                </a:lnTo>
                <a:lnTo>
                  <a:pt x="250" y="8096"/>
                </a:lnTo>
                <a:lnTo>
                  <a:pt x="375" y="8409"/>
                </a:lnTo>
                <a:lnTo>
                  <a:pt x="532" y="8659"/>
                </a:lnTo>
                <a:lnTo>
                  <a:pt x="719" y="8878"/>
                </a:lnTo>
                <a:lnTo>
                  <a:pt x="938" y="9065"/>
                </a:lnTo>
                <a:lnTo>
                  <a:pt x="1157" y="9222"/>
                </a:lnTo>
                <a:lnTo>
                  <a:pt x="1407" y="9316"/>
                </a:lnTo>
                <a:lnTo>
                  <a:pt x="1688" y="9378"/>
                </a:lnTo>
                <a:lnTo>
                  <a:pt x="1969" y="9409"/>
                </a:lnTo>
                <a:lnTo>
                  <a:pt x="2251" y="9378"/>
                </a:lnTo>
                <a:lnTo>
                  <a:pt x="2563" y="9316"/>
                </a:lnTo>
                <a:lnTo>
                  <a:pt x="2907" y="9190"/>
                </a:lnTo>
                <a:lnTo>
                  <a:pt x="3220" y="9034"/>
                </a:lnTo>
                <a:lnTo>
                  <a:pt x="3564" y="8815"/>
                </a:lnTo>
                <a:lnTo>
                  <a:pt x="3876" y="8565"/>
                </a:lnTo>
                <a:lnTo>
                  <a:pt x="4189" y="8284"/>
                </a:lnTo>
                <a:lnTo>
                  <a:pt x="4470" y="7940"/>
                </a:lnTo>
                <a:lnTo>
                  <a:pt x="4783" y="7596"/>
                </a:lnTo>
                <a:lnTo>
                  <a:pt x="5033" y="7253"/>
                </a:lnTo>
                <a:lnTo>
                  <a:pt x="5283" y="6846"/>
                </a:lnTo>
                <a:lnTo>
                  <a:pt x="5502" y="6440"/>
                </a:lnTo>
                <a:lnTo>
                  <a:pt x="5720" y="6002"/>
                </a:lnTo>
                <a:lnTo>
                  <a:pt x="5908" y="5565"/>
                </a:lnTo>
                <a:lnTo>
                  <a:pt x="6064" y="5127"/>
                </a:lnTo>
                <a:lnTo>
                  <a:pt x="6220" y="4658"/>
                </a:lnTo>
                <a:lnTo>
                  <a:pt x="6314" y="4221"/>
                </a:lnTo>
                <a:lnTo>
                  <a:pt x="6408" y="3752"/>
                </a:lnTo>
                <a:lnTo>
                  <a:pt x="6439" y="3283"/>
                </a:lnTo>
                <a:lnTo>
                  <a:pt x="6470" y="2845"/>
                </a:lnTo>
                <a:lnTo>
                  <a:pt x="6439" y="2408"/>
                </a:lnTo>
                <a:lnTo>
                  <a:pt x="6408" y="2001"/>
                </a:lnTo>
                <a:lnTo>
                  <a:pt x="6314" y="1626"/>
                </a:lnTo>
                <a:lnTo>
                  <a:pt x="6220" y="1314"/>
                </a:lnTo>
                <a:lnTo>
                  <a:pt x="6064" y="1001"/>
                </a:lnTo>
                <a:lnTo>
                  <a:pt x="5908" y="751"/>
                </a:lnTo>
                <a:lnTo>
                  <a:pt x="5720" y="532"/>
                </a:lnTo>
                <a:lnTo>
                  <a:pt x="5502" y="345"/>
                </a:lnTo>
                <a:lnTo>
                  <a:pt x="5283" y="188"/>
                </a:lnTo>
                <a:lnTo>
                  <a:pt x="5033" y="95"/>
                </a:lnTo>
                <a:lnTo>
                  <a:pt x="4783" y="32"/>
                </a:lnTo>
                <a:lnTo>
                  <a:pt x="4470" y="1"/>
                </a:lnTo>
                <a:close/>
              </a:path>
            </a:pathLst>
          </a:custGeom>
          <a:solidFill>
            <a:srgbClr val="0C26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32"/>
          <p:cNvSpPr/>
          <p:nvPr/>
        </p:nvSpPr>
        <p:spPr>
          <a:xfrm>
            <a:off x="2449055" y="2500591"/>
            <a:ext cx="408386" cy="541270"/>
          </a:xfrm>
          <a:custGeom>
            <a:rect b="b" l="l" r="r" t="t"/>
            <a:pathLst>
              <a:path extrusionOk="0" h="10566" w="7972">
                <a:moveTo>
                  <a:pt x="4439" y="0"/>
                </a:moveTo>
                <a:lnTo>
                  <a:pt x="4158" y="31"/>
                </a:lnTo>
                <a:lnTo>
                  <a:pt x="3845" y="125"/>
                </a:lnTo>
                <a:lnTo>
                  <a:pt x="3533" y="219"/>
                </a:lnTo>
                <a:lnTo>
                  <a:pt x="3220" y="406"/>
                </a:lnTo>
                <a:lnTo>
                  <a:pt x="2907" y="594"/>
                </a:lnTo>
                <a:lnTo>
                  <a:pt x="2564" y="875"/>
                </a:lnTo>
                <a:lnTo>
                  <a:pt x="2251" y="1157"/>
                </a:lnTo>
                <a:lnTo>
                  <a:pt x="1970" y="1469"/>
                </a:lnTo>
                <a:lnTo>
                  <a:pt x="1688" y="1813"/>
                </a:lnTo>
                <a:lnTo>
                  <a:pt x="1407" y="2188"/>
                </a:lnTo>
                <a:lnTo>
                  <a:pt x="1157" y="2563"/>
                </a:lnTo>
                <a:lnTo>
                  <a:pt x="938" y="2970"/>
                </a:lnTo>
                <a:lnTo>
                  <a:pt x="719" y="3407"/>
                </a:lnTo>
                <a:lnTo>
                  <a:pt x="532" y="3845"/>
                </a:lnTo>
                <a:lnTo>
                  <a:pt x="376" y="4282"/>
                </a:lnTo>
                <a:lnTo>
                  <a:pt x="251" y="4751"/>
                </a:lnTo>
                <a:lnTo>
                  <a:pt x="125" y="5220"/>
                </a:lnTo>
                <a:lnTo>
                  <a:pt x="63" y="5658"/>
                </a:lnTo>
                <a:lnTo>
                  <a:pt x="0" y="6127"/>
                </a:lnTo>
                <a:lnTo>
                  <a:pt x="0" y="6564"/>
                </a:lnTo>
                <a:lnTo>
                  <a:pt x="0" y="7064"/>
                </a:lnTo>
                <a:lnTo>
                  <a:pt x="63" y="7502"/>
                </a:lnTo>
                <a:lnTo>
                  <a:pt x="188" y="7908"/>
                </a:lnTo>
                <a:lnTo>
                  <a:pt x="313" y="8283"/>
                </a:lnTo>
                <a:lnTo>
                  <a:pt x="501" y="8596"/>
                </a:lnTo>
                <a:lnTo>
                  <a:pt x="688" y="8846"/>
                </a:lnTo>
                <a:lnTo>
                  <a:pt x="938" y="9065"/>
                </a:lnTo>
                <a:lnTo>
                  <a:pt x="1188" y="9252"/>
                </a:lnTo>
                <a:lnTo>
                  <a:pt x="3501" y="10565"/>
                </a:lnTo>
                <a:lnTo>
                  <a:pt x="7971" y="1782"/>
                </a:lnTo>
                <a:lnTo>
                  <a:pt x="5470" y="313"/>
                </a:lnTo>
                <a:lnTo>
                  <a:pt x="5220" y="156"/>
                </a:lnTo>
                <a:lnTo>
                  <a:pt x="5002" y="63"/>
                </a:lnTo>
                <a:lnTo>
                  <a:pt x="4720" y="31"/>
                </a:lnTo>
                <a:lnTo>
                  <a:pt x="4439" y="0"/>
                </a:lnTo>
                <a:close/>
              </a:path>
            </a:pathLst>
          </a:custGeom>
          <a:solidFill>
            <a:srgbClr val="0C26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32"/>
          <p:cNvSpPr/>
          <p:nvPr/>
        </p:nvSpPr>
        <p:spPr>
          <a:xfrm>
            <a:off x="1268971" y="3187470"/>
            <a:ext cx="408386" cy="541270"/>
          </a:xfrm>
          <a:custGeom>
            <a:rect b="b" l="l" r="r" t="t"/>
            <a:pathLst>
              <a:path extrusionOk="0" h="10566" w="7972">
                <a:moveTo>
                  <a:pt x="4439" y="1"/>
                </a:moveTo>
                <a:lnTo>
                  <a:pt x="4158" y="32"/>
                </a:lnTo>
                <a:lnTo>
                  <a:pt x="3877" y="94"/>
                </a:lnTo>
                <a:lnTo>
                  <a:pt x="3564" y="219"/>
                </a:lnTo>
                <a:lnTo>
                  <a:pt x="3220" y="407"/>
                </a:lnTo>
                <a:lnTo>
                  <a:pt x="2908" y="594"/>
                </a:lnTo>
                <a:lnTo>
                  <a:pt x="2564" y="845"/>
                </a:lnTo>
                <a:lnTo>
                  <a:pt x="2283" y="1126"/>
                </a:lnTo>
                <a:lnTo>
                  <a:pt x="1970" y="1470"/>
                </a:lnTo>
                <a:lnTo>
                  <a:pt x="1689" y="1814"/>
                </a:lnTo>
                <a:lnTo>
                  <a:pt x="1407" y="2157"/>
                </a:lnTo>
                <a:lnTo>
                  <a:pt x="1157" y="2564"/>
                </a:lnTo>
                <a:lnTo>
                  <a:pt x="938" y="2970"/>
                </a:lnTo>
                <a:lnTo>
                  <a:pt x="720" y="3408"/>
                </a:lnTo>
                <a:lnTo>
                  <a:pt x="532" y="3845"/>
                </a:lnTo>
                <a:lnTo>
                  <a:pt x="376" y="4283"/>
                </a:lnTo>
                <a:lnTo>
                  <a:pt x="251" y="4752"/>
                </a:lnTo>
                <a:lnTo>
                  <a:pt x="126" y="5221"/>
                </a:lnTo>
                <a:lnTo>
                  <a:pt x="63" y="5658"/>
                </a:lnTo>
                <a:lnTo>
                  <a:pt x="1" y="6127"/>
                </a:lnTo>
                <a:lnTo>
                  <a:pt x="1" y="6565"/>
                </a:lnTo>
                <a:lnTo>
                  <a:pt x="32" y="7065"/>
                </a:lnTo>
                <a:lnTo>
                  <a:pt x="95" y="7502"/>
                </a:lnTo>
                <a:lnTo>
                  <a:pt x="188" y="7909"/>
                </a:lnTo>
                <a:lnTo>
                  <a:pt x="313" y="8284"/>
                </a:lnTo>
                <a:lnTo>
                  <a:pt x="501" y="8596"/>
                </a:lnTo>
                <a:lnTo>
                  <a:pt x="688" y="8846"/>
                </a:lnTo>
                <a:lnTo>
                  <a:pt x="938" y="9065"/>
                </a:lnTo>
                <a:lnTo>
                  <a:pt x="1189" y="9222"/>
                </a:lnTo>
                <a:lnTo>
                  <a:pt x="3502" y="10566"/>
                </a:lnTo>
                <a:lnTo>
                  <a:pt x="7971" y="1782"/>
                </a:lnTo>
                <a:lnTo>
                  <a:pt x="5471" y="282"/>
                </a:lnTo>
                <a:lnTo>
                  <a:pt x="5221" y="157"/>
                </a:lnTo>
                <a:lnTo>
                  <a:pt x="5002" y="63"/>
                </a:lnTo>
                <a:lnTo>
                  <a:pt x="4721" y="32"/>
                </a:lnTo>
                <a:lnTo>
                  <a:pt x="4439" y="1"/>
                </a:lnTo>
                <a:close/>
              </a:path>
            </a:pathLst>
          </a:custGeom>
          <a:solidFill>
            <a:srgbClr val="0C26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32"/>
          <p:cNvSpPr/>
          <p:nvPr/>
        </p:nvSpPr>
        <p:spPr>
          <a:xfrm>
            <a:off x="489216" y="1586323"/>
            <a:ext cx="2417938" cy="2011192"/>
          </a:xfrm>
          <a:custGeom>
            <a:rect b="b" l="l" r="r" t="t"/>
            <a:pathLst>
              <a:path extrusionOk="0" h="39260" w="47200">
                <a:moveTo>
                  <a:pt x="28476" y="0"/>
                </a:moveTo>
                <a:lnTo>
                  <a:pt x="27913" y="31"/>
                </a:lnTo>
                <a:lnTo>
                  <a:pt x="27382" y="94"/>
                </a:lnTo>
                <a:lnTo>
                  <a:pt x="26819" y="219"/>
                </a:lnTo>
                <a:lnTo>
                  <a:pt x="26288" y="344"/>
                </a:lnTo>
                <a:lnTo>
                  <a:pt x="25756" y="531"/>
                </a:lnTo>
                <a:lnTo>
                  <a:pt x="25225" y="719"/>
                </a:lnTo>
                <a:lnTo>
                  <a:pt x="24694" y="969"/>
                </a:lnTo>
                <a:lnTo>
                  <a:pt x="18786" y="3876"/>
                </a:lnTo>
                <a:lnTo>
                  <a:pt x="17942" y="4314"/>
                </a:lnTo>
                <a:lnTo>
                  <a:pt x="17098" y="4814"/>
                </a:lnTo>
                <a:lnTo>
                  <a:pt x="16317" y="5376"/>
                </a:lnTo>
                <a:lnTo>
                  <a:pt x="15535" y="5939"/>
                </a:lnTo>
                <a:lnTo>
                  <a:pt x="14785" y="6533"/>
                </a:lnTo>
                <a:lnTo>
                  <a:pt x="14097" y="7189"/>
                </a:lnTo>
                <a:lnTo>
                  <a:pt x="13410" y="7877"/>
                </a:lnTo>
                <a:lnTo>
                  <a:pt x="12753" y="8596"/>
                </a:lnTo>
                <a:lnTo>
                  <a:pt x="4158" y="18598"/>
                </a:lnTo>
                <a:lnTo>
                  <a:pt x="2313" y="22974"/>
                </a:lnTo>
                <a:lnTo>
                  <a:pt x="2063" y="23193"/>
                </a:lnTo>
                <a:lnTo>
                  <a:pt x="1813" y="23443"/>
                </a:lnTo>
                <a:lnTo>
                  <a:pt x="1470" y="23787"/>
                </a:lnTo>
                <a:lnTo>
                  <a:pt x="1126" y="24225"/>
                </a:lnTo>
                <a:lnTo>
                  <a:pt x="782" y="24756"/>
                </a:lnTo>
                <a:lnTo>
                  <a:pt x="626" y="25069"/>
                </a:lnTo>
                <a:lnTo>
                  <a:pt x="469" y="25381"/>
                </a:lnTo>
                <a:lnTo>
                  <a:pt x="313" y="25694"/>
                </a:lnTo>
                <a:lnTo>
                  <a:pt x="219" y="26038"/>
                </a:lnTo>
                <a:lnTo>
                  <a:pt x="125" y="26413"/>
                </a:lnTo>
                <a:lnTo>
                  <a:pt x="32" y="26756"/>
                </a:lnTo>
                <a:lnTo>
                  <a:pt x="0" y="27100"/>
                </a:lnTo>
                <a:lnTo>
                  <a:pt x="0" y="27475"/>
                </a:lnTo>
                <a:lnTo>
                  <a:pt x="0" y="27819"/>
                </a:lnTo>
                <a:lnTo>
                  <a:pt x="32" y="28132"/>
                </a:lnTo>
                <a:lnTo>
                  <a:pt x="63" y="28476"/>
                </a:lnTo>
                <a:lnTo>
                  <a:pt x="125" y="28788"/>
                </a:lnTo>
                <a:lnTo>
                  <a:pt x="313" y="29382"/>
                </a:lnTo>
                <a:lnTo>
                  <a:pt x="532" y="29882"/>
                </a:lnTo>
                <a:lnTo>
                  <a:pt x="751" y="30351"/>
                </a:lnTo>
                <a:lnTo>
                  <a:pt x="1032" y="30726"/>
                </a:lnTo>
                <a:lnTo>
                  <a:pt x="1157" y="30851"/>
                </a:lnTo>
                <a:lnTo>
                  <a:pt x="1313" y="31008"/>
                </a:lnTo>
                <a:lnTo>
                  <a:pt x="1657" y="31258"/>
                </a:lnTo>
                <a:lnTo>
                  <a:pt x="2001" y="31476"/>
                </a:lnTo>
                <a:lnTo>
                  <a:pt x="2376" y="31633"/>
                </a:lnTo>
                <a:lnTo>
                  <a:pt x="2970" y="31883"/>
                </a:lnTo>
                <a:lnTo>
                  <a:pt x="3220" y="31945"/>
                </a:lnTo>
                <a:lnTo>
                  <a:pt x="11597" y="36790"/>
                </a:lnTo>
                <a:lnTo>
                  <a:pt x="11753" y="37071"/>
                </a:lnTo>
                <a:lnTo>
                  <a:pt x="11972" y="37384"/>
                </a:lnTo>
                <a:lnTo>
                  <a:pt x="12285" y="37759"/>
                </a:lnTo>
                <a:lnTo>
                  <a:pt x="12691" y="38165"/>
                </a:lnTo>
                <a:lnTo>
                  <a:pt x="12910" y="38384"/>
                </a:lnTo>
                <a:lnTo>
                  <a:pt x="13160" y="38572"/>
                </a:lnTo>
                <a:lnTo>
                  <a:pt x="13441" y="38728"/>
                </a:lnTo>
                <a:lnTo>
                  <a:pt x="13754" y="38884"/>
                </a:lnTo>
                <a:lnTo>
                  <a:pt x="14066" y="39041"/>
                </a:lnTo>
                <a:lnTo>
                  <a:pt x="14441" y="39134"/>
                </a:lnTo>
                <a:lnTo>
                  <a:pt x="14754" y="39197"/>
                </a:lnTo>
                <a:lnTo>
                  <a:pt x="15098" y="39228"/>
                </a:lnTo>
                <a:lnTo>
                  <a:pt x="15442" y="39259"/>
                </a:lnTo>
                <a:lnTo>
                  <a:pt x="15817" y="39228"/>
                </a:lnTo>
                <a:lnTo>
                  <a:pt x="16192" y="39197"/>
                </a:lnTo>
                <a:lnTo>
                  <a:pt x="16567" y="39134"/>
                </a:lnTo>
                <a:lnTo>
                  <a:pt x="17380" y="38978"/>
                </a:lnTo>
                <a:lnTo>
                  <a:pt x="18192" y="38759"/>
                </a:lnTo>
                <a:lnTo>
                  <a:pt x="19005" y="38478"/>
                </a:lnTo>
                <a:lnTo>
                  <a:pt x="19786" y="38134"/>
                </a:lnTo>
                <a:lnTo>
                  <a:pt x="20568" y="37790"/>
                </a:lnTo>
                <a:lnTo>
                  <a:pt x="21287" y="37447"/>
                </a:lnTo>
                <a:lnTo>
                  <a:pt x="21974" y="37103"/>
                </a:lnTo>
                <a:lnTo>
                  <a:pt x="23100" y="36478"/>
                </a:lnTo>
                <a:lnTo>
                  <a:pt x="23881" y="36009"/>
                </a:lnTo>
                <a:lnTo>
                  <a:pt x="24162" y="35821"/>
                </a:lnTo>
                <a:lnTo>
                  <a:pt x="47199" y="22474"/>
                </a:lnTo>
                <a:lnTo>
                  <a:pt x="47168" y="22068"/>
                </a:lnTo>
                <a:lnTo>
                  <a:pt x="47137" y="21630"/>
                </a:lnTo>
                <a:lnTo>
                  <a:pt x="47074" y="21099"/>
                </a:lnTo>
                <a:lnTo>
                  <a:pt x="46980" y="20505"/>
                </a:lnTo>
                <a:lnTo>
                  <a:pt x="46824" y="19880"/>
                </a:lnTo>
                <a:lnTo>
                  <a:pt x="46730" y="19567"/>
                </a:lnTo>
                <a:lnTo>
                  <a:pt x="46605" y="19286"/>
                </a:lnTo>
                <a:lnTo>
                  <a:pt x="46480" y="19036"/>
                </a:lnTo>
                <a:lnTo>
                  <a:pt x="46324" y="18786"/>
                </a:lnTo>
                <a:lnTo>
                  <a:pt x="46011" y="18380"/>
                </a:lnTo>
                <a:lnTo>
                  <a:pt x="45699" y="18004"/>
                </a:lnTo>
                <a:lnTo>
                  <a:pt x="45417" y="17723"/>
                </a:lnTo>
                <a:lnTo>
                  <a:pt x="45199" y="17504"/>
                </a:lnTo>
                <a:lnTo>
                  <a:pt x="44823" y="17223"/>
                </a:lnTo>
                <a:lnTo>
                  <a:pt x="44698" y="17129"/>
                </a:lnTo>
                <a:lnTo>
                  <a:pt x="44698" y="13753"/>
                </a:lnTo>
                <a:lnTo>
                  <a:pt x="44698" y="13441"/>
                </a:lnTo>
                <a:lnTo>
                  <a:pt x="44667" y="13160"/>
                </a:lnTo>
                <a:lnTo>
                  <a:pt x="44605" y="12847"/>
                </a:lnTo>
                <a:lnTo>
                  <a:pt x="44542" y="12566"/>
                </a:lnTo>
                <a:lnTo>
                  <a:pt x="44448" y="12284"/>
                </a:lnTo>
                <a:lnTo>
                  <a:pt x="44323" y="12003"/>
                </a:lnTo>
                <a:lnTo>
                  <a:pt x="44198" y="11753"/>
                </a:lnTo>
                <a:lnTo>
                  <a:pt x="44042" y="11503"/>
                </a:lnTo>
                <a:lnTo>
                  <a:pt x="41166" y="7127"/>
                </a:lnTo>
                <a:lnTo>
                  <a:pt x="40823" y="6595"/>
                </a:lnTo>
                <a:lnTo>
                  <a:pt x="40416" y="6095"/>
                </a:lnTo>
                <a:lnTo>
                  <a:pt x="40010" y="5595"/>
                </a:lnTo>
                <a:lnTo>
                  <a:pt x="39541" y="5158"/>
                </a:lnTo>
                <a:lnTo>
                  <a:pt x="39072" y="4751"/>
                </a:lnTo>
                <a:lnTo>
                  <a:pt x="38572" y="4345"/>
                </a:lnTo>
                <a:lnTo>
                  <a:pt x="38072" y="3970"/>
                </a:lnTo>
                <a:lnTo>
                  <a:pt x="37509" y="3626"/>
                </a:lnTo>
                <a:lnTo>
                  <a:pt x="33290" y="1219"/>
                </a:lnTo>
                <a:lnTo>
                  <a:pt x="32789" y="938"/>
                </a:lnTo>
                <a:lnTo>
                  <a:pt x="32289" y="688"/>
                </a:lnTo>
                <a:lnTo>
                  <a:pt x="31758" y="500"/>
                </a:lnTo>
                <a:lnTo>
                  <a:pt x="31227" y="344"/>
                </a:lnTo>
                <a:lnTo>
                  <a:pt x="30695" y="188"/>
                </a:lnTo>
                <a:lnTo>
                  <a:pt x="30133" y="94"/>
                </a:lnTo>
                <a:lnTo>
                  <a:pt x="29601" y="31"/>
                </a:lnTo>
                <a:lnTo>
                  <a:pt x="29039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32"/>
          <p:cNvSpPr/>
          <p:nvPr/>
        </p:nvSpPr>
        <p:spPr>
          <a:xfrm>
            <a:off x="2570766" y="2463760"/>
            <a:ext cx="336309" cy="466017"/>
          </a:xfrm>
          <a:custGeom>
            <a:rect b="b" l="l" r="r" t="t"/>
            <a:pathLst>
              <a:path extrusionOk="0" h="9097" w="6565">
                <a:moveTo>
                  <a:pt x="4063" y="0"/>
                </a:moveTo>
                <a:lnTo>
                  <a:pt x="3876" y="188"/>
                </a:lnTo>
                <a:lnTo>
                  <a:pt x="3345" y="688"/>
                </a:lnTo>
                <a:lnTo>
                  <a:pt x="3001" y="1032"/>
                </a:lnTo>
                <a:lnTo>
                  <a:pt x="2626" y="1469"/>
                </a:lnTo>
                <a:lnTo>
                  <a:pt x="2219" y="1969"/>
                </a:lnTo>
                <a:lnTo>
                  <a:pt x="1813" y="2563"/>
                </a:lnTo>
                <a:lnTo>
                  <a:pt x="1407" y="3188"/>
                </a:lnTo>
                <a:lnTo>
                  <a:pt x="1032" y="3876"/>
                </a:lnTo>
                <a:lnTo>
                  <a:pt x="688" y="4626"/>
                </a:lnTo>
                <a:lnTo>
                  <a:pt x="531" y="5001"/>
                </a:lnTo>
                <a:lnTo>
                  <a:pt x="406" y="5408"/>
                </a:lnTo>
                <a:lnTo>
                  <a:pt x="281" y="5845"/>
                </a:lnTo>
                <a:lnTo>
                  <a:pt x="188" y="6283"/>
                </a:lnTo>
                <a:lnTo>
                  <a:pt x="94" y="6721"/>
                </a:lnTo>
                <a:lnTo>
                  <a:pt x="63" y="7158"/>
                </a:lnTo>
                <a:lnTo>
                  <a:pt x="31" y="7627"/>
                </a:lnTo>
                <a:lnTo>
                  <a:pt x="0" y="8096"/>
                </a:lnTo>
                <a:lnTo>
                  <a:pt x="31" y="8596"/>
                </a:lnTo>
                <a:lnTo>
                  <a:pt x="94" y="9096"/>
                </a:lnTo>
                <a:lnTo>
                  <a:pt x="6564" y="5345"/>
                </a:lnTo>
                <a:lnTo>
                  <a:pt x="6533" y="4939"/>
                </a:lnTo>
                <a:lnTo>
                  <a:pt x="6502" y="4501"/>
                </a:lnTo>
                <a:lnTo>
                  <a:pt x="6439" y="3970"/>
                </a:lnTo>
                <a:lnTo>
                  <a:pt x="6345" y="3376"/>
                </a:lnTo>
                <a:lnTo>
                  <a:pt x="6189" y="2751"/>
                </a:lnTo>
                <a:lnTo>
                  <a:pt x="6095" y="2438"/>
                </a:lnTo>
                <a:lnTo>
                  <a:pt x="5970" y="2157"/>
                </a:lnTo>
                <a:lnTo>
                  <a:pt x="5845" y="1907"/>
                </a:lnTo>
                <a:lnTo>
                  <a:pt x="5689" y="1657"/>
                </a:lnTo>
                <a:lnTo>
                  <a:pt x="5376" y="1251"/>
                </a:lnTo>
                <a:lnTo>
                  <a:pt x="5064" y="875"/>
                </a:lnTo>
                <a:lnTo>
                  <a:pt x="4782" y="594"/>
                </a:lnTo>
                <a:lnTo>
                  <a:pt x="4564" y="375"/>
                </a:lnTo>
                <a:lnTo>
                  <a:pt x="4188" y="94"/>
                </a:lnTo>
                <a:lnTo>
                  <a:pt x="4063" y="0"/>
                </a:lnTo>
                <a:close/>
              </a:path>
            </a:pathLst>
          </a:custGeom>
          <a:solidFill>
            <a:srgbClr val="66AF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32"/>
          <p:cNvSpPr/>
          <p:nvPr/>
        </p:nvSpPr>
        <p:spPr>
          <a:xfrm>
            <a:off x="2575530" y="2574202"/>
            <a:ext cx="331544" cy="482051"/>
          </a:xfrm>
          <a:custGeom>
            <a:rect b="b" l="l" r="r" t="t"/>
            <a:pathLst>
              <a:path extrusionOk="0" h="9410" w="6472">
                <a:moveTo>
                  <a:pt x="4471" y="1"/>
                </a:moveTo>
                <a:lnTo>
                  <a:pt x="4189" y="32"/>
                </a:lnTo>
                <a:lnTo>
                  <a:pt x="3877" y="95"/>
                </a:lnTo>
                <a:lnTo>
                  <a:pt x="3564" y="220"/>
                </a:lnTo>
                <a:lnTo>
                  <a:pt x="3220" y="376"/>
                </a:lnTo>
                <a:lnTo>
                  <a:pt x="2876" y="595"/>
                </a:lnTo>
                <a:lnTo>
                  <a:pt x="2564" y="845"/>
                </a:lnTo>
                <a:lnTo>
                  <a:pt x="2251" y="1126"/>
                </a:lnTo>
                <a:lnTo>
                  <a:pt x="1970" y="1439"/>
                </a:lnTo>
                <a:lnTo>
                  <a:pt x="1689" y="1783"/>
                </a:lnTo>
                <a:lnTo>
                  <a:pt x="1407" y="2158"/>
                </a:lnTo>
                <a:lnTo>
                  <a:pt x="1157" y="2564"/>
                </a:lnTo>
                <a:lnTo>
                  <a:pt x="939" y="2970"/>
                </a:lnTo>
                <a:lnTo>
                  <a:pt x="720" y="3408"/>
                </a:lnTo>
                <a:lnTo>
                  <a:pt x="532" y="3846"/>
                </a:lnTo>
                <a:lnTo>
                  <a:pt x="376" y="4283"/>
                </a:lnTo>
                <a:lnTo>
                  <a:pt x="251" y="4752"/>
                </a:lnTo>
                <a:lnTo>
                  <a:pt x="126" y="5190"/>
                </a:lnTo>
                <a:lnTo>
                  <a:pt x="63" y="5659"/>
                </a:lnTo>
                <a:lnTo>
                  <a:pt x="1" y="6127"/>
                </a:lnTo>
                <a:lnTo>
                  <a:pt x="1" y="6565"/>
                </a:lnTo>
                <a:lnTo>
                  <a:pt x="1" y="7003"/>
                </a:lnTo>
                <a:lnTo>
                  <a:pt x="63" y="7409"/>
                </a:lnTo>
                <a:lnTo>
                  <a:pt x="126" y="7753"/>
                </a:lnTo>
                <a:lnTo>
                  <a:pt x="251" y="8097"/>
                </a:lnTo>
                <a:lnTo>
                  <a:pt x="376" y="8409"/>
                </a:lnTo>
                <a:lnTo>
                  <a:pt x="532" y="8659"/>
                </a:lnTo>
                <a:lnTo>
                  <a:pt x="720" y="8878"/>
                </a:lnTo>
                <a:lnTo>
                  <a:pt x="939" y="9066"/>
                </a:lnTo>
                <a:lnTo>
                  <a:pt x="1157" y="9222"/>
                </a:lnTo>
                <a:lnTo>
                  <a:pt x="1407" y="9316"/>
                </a:lnTo>
                <a:lnTo>
                  <a:pt x="1689" y="9378"/>
                </a:lnTo>
                <a:lnTo>
                  <a:pt x="1970" y="9409"/>
                </a:lnTo>
                <a:lnTo>
                  <a:pt x="2251" y="9378"/>
                </a:lnTo>
                <a:lnTo>
                  <a:pt x="2564" y="9284"/>
                </a:lnTo>
                <a:lnTo>
                  <a:pt x="2876" y="9191"/>
                </a:lnTo>
                <a:lnTo>
                  <a:pt x="3220" y="9003"/>
                </a:lnTo>
                <a:lnTo>
                  <a:pt x="3564" y="8784"/>
                </a:lnTo>
                <a:lnTo>
                  <a:pt x="3877" y="8534"/>
                </a:lnTo>
                <a:lnTo>
                  <a:pt x="4189" y="8253"/>
                </a:lnTo>
                <a:lnTo>
                  <a:pt x="4471" y="7940"/>
                </a:lnTo>
                <a:lnTo>
                  <a:pt x="4752" y="7597"/>
                </a:lnTo>
                <a:lnTo>
                  <a:pt x="5033" y="7221"/>
                </a:lnTo>
                <a:lnTo>
                  <a:pt x="5283" y="6846"/>
                </a:lnTo>
                <a:lnTo>
                  <a:pt x="5502" y="6440"/>
                </a:lnTo>
                <a:lnTo>
                  <a:pt x="5721" y="6002"/>
                </a:lnTo>
                <a:lnTo>
                  <a:pt x="5908" y="5565"/>
                </a:lnTo>
                <a:lnTo>
                  <a:pt x="6065" y="5096"/>
                </a:lnTo>
                <a:lnTo>
                  <a:pt x="6190" y="4658"/>
                </a:lnTo>
                <a:lnTo>
                  <a:pt x="6315" y="4189"/>
                </a:lnTo>
                <a:lnTo>
                  <a:pt x="6377" y="3721"/>
                </a:lnTo>
                <a:lnTo>
                  <a:pt x="6440" y="3283"/>
                </a:lnTo>
                <a:lnTo>
                  <a:pt x="6471" y="2814"/>
                </a:lnTo>
                <a:lnTo>
                  <a:pt x="6440" y="2408"/>
                </a:lnTo>
                <a:lnTo>
                  <a:pt x="6377" y="2001"/>
                </a:lnTo>
                <a:lnTo>
                  <a:pt x="6315" y="1626"/>
                </a:lnTo>
                <a:lnTo>
                  <a:pt x="6190" y="1283"/>
                </a:lnTo>
                <a:lnTo>
                  <a:pt x="6065" y="1001"/>
                </a:lnTo>
                <a:lnTo>
                  <a:pt x="5908" y="720"/>
                </a:lnTo>
                <a:lnTo>
                  <a:pt x="5721" y="501"/>
                </a:lnTo>
                <a:lnTo>
                  <a:pt x="5502" y="314"/>
                </a:lnTo>
                <a:lnTo>
                  <a:pt x="5283" y="189"/>
                </a:lnTo>
                <a:lnTo>
                  <a:pt x="5033" y="63"/>
                </a:lnTo>
                <a:lnTo>
                  <a:pt x="4752" y="1"/>
                </a:lnTo>
                <a:close/>
              </a:path>
            </a:pathLst>
          </a:custGeom>
          <a:solidFill>
            <a:srgbClr val="133D3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32"/>
          <p:cNvSpPr/>
          <p:nvPr/>
        </p:nvSpPr>
        <p:spPr>
          <a:xfrm>
            <a:off x="2636386" y="2663897"/>
            <a:ext cx="208240" cy="301064"/>
          </a:xfrm>
          <a:custGeom>
            <a:rect b="b" l="l" r="r" t="t"/>
            <a:pathLst>
              <a:path extrusionOk="0" h="5877" w="4065">
                <a:moveTo>
                  <a:pt x="2626" y="0"/>
                </a:moveTo>
                <a:lnTo>
                  <a:pt x="2439" y="63"/>
                </a:lnTo>
                <a:lnTo>
                  <a:pt x="2251" y="125"/>
                </a:lnTo>
                <a:lnTo>
                  <a:pt x="2032" y="250"/>
                </a:lnTo>
                <a:lnTo>
                  <a:pt x="1813" y="375"/>
                </a:lnTo>
                <a:lnTo>
                  <a:pt x="1626" y="532"/>
                </a:lnTo>
                <a:lnTo>
                  <a:pt x="1438" y="719"/>
                </a:lnTo>
                <a:lnTo>
                  <a:pt x="1251" y="907"/>
                </a:lnTo>
                <a:lnTo>
                  <a:pt x="907" y="1344"/>
                </a:lnTo>
                <a:lnTo>
                  <a:pt x="594" y="1876"/>
                </a:lnTo>
                <a:lnTo>
                  <a:pt x="344" y="2407"/>
                </a:lnTo>
                <a:lnTo>
                  <a:pt x="157" y="2970"/>
                </a:lnTo>
                <a:lnTo>
                  <a:pt x="32" y="3532"/>
                </a:lnTo>
                <a:lnTo>
                  <a:pt x="1" y="3845"/>
                </a:lnTo>
                <a:lnTo>
                  <a:pt x="1" y="4126"/>
                </a:lnTo>
                <a:lnTo>
                  <a:pt x="1" y="4376"/>
                </a:lnTo>
                <a:lnTo>
                  <a:pt x="32" y="4626"/>
                </a:lnTo>
                <a:lnTo>
                  <a:pt x="94" y="4877"/>
                </a:lnTo>
                <a:lnTo>
                  <a:pt x="157" y="5064"/>
                </a:lnTo>
                <a:lnTo>
                  <a:pt x="251" y="5252"/>
                </a:lnTo>
                <a:lnTo>
                  <a:pt x="344" y="5439"/>
                </a:lnTo>
                <a:lnTo>
                  <a:pt x="469" y="5564"/>
                </a:lnTo>
                <a:lnTo>
                  <a:pt x="594" y="5689"/>
                </a:lnTo>
                <a:lnTo>
                  <a:pt x="751" y="5783"/>
                </a:lnTo>
                <a:lnTo>
                  <a:pt x="907" y="5846"/>
                </a:lnTo>
                <a:lnTo>
                  <a:pt x="1063" y="5877"/>
                </a:lnTo>
                <a:lnTo>
                  <a:pt x="1438" y="5877"/>
                </a:lnTo>
                <a:lnTo>
                  <a:pt x="1626" y="5814"/>
                </a:lnTo>
                <a:lnTo>
                  <a:pt x="1813" y="5752"/>
                </a:lnTo>
                <a:lnTo>
                  <a:pt x="2032" y="5658"/>
                </a:lnTo>
                <a:lnTo>
                  <a:pt x="2251" y="5502"/>
                </a:lnTo>
                <a:lnTo>
                  <a:pt x="2439" y="5345"/>
                </a:lnTo>
                <a:lnTo>
                  <a:pt x="2626" y="5189"/>
                </a:lnTo>
                <a:lnTo>
                  <a:pt x="2814" y="4970"/>
                </a:lnTo>
                <a:lnTo>
                  <a:pt x="3158" y="4533"/>
                </a:lnTo>
                <a:lnTo>
                  <a:pt x="3470" y="4033"/>
                </a:lnTo>
                <a:lnTo>
                  <a:pt x="3720" y="3470"/>
                </a:lnTo>
                <a:lnTo>
                  <a:pt x="3908" y="2907"/>
                </a:lnTo>
                <a:lnTo>
                  <a:pt x="4033" y="2345"/>
                </a:lnTo>
                <a:lnTo>
                  <a:pt x="4064" y="2063"/>
                </a:lnTo>
                <a:lnTo>
                  <a:pt x="4064" y="1782"/>
                </a:lnTo>
                <a:lnTo>
                  <a:pt x="4064" y="1501"/>
                </a:lnTo>
                <a:lnTo>
                  <a:pt x="4033" y="1251"/>
                </a:lnTo>
                <a:lnTo>
                  <a:pt x="3970" y="1032"/>
                </a:lnTo>
                <a:lnTo>
                  <a:pt x="3908" y="813"/>
                </a:lnTo>
                <a:lnTo>
                  <a:pt x="3814" y="626"/>
                </a:lnTo>
                <a:lnTo>
                  <a:pt x="3720" y="469"/>
                </a:lnTo>
                <a:lnTo>
                  <a:pt x="3595" y="313"/>
                </a:lnTo>
                <a:lnTo>
                  <a:pt x="3470" y="219"/>
                </a:lnTo>
                <a:lnTo>
                  <a:pt x="3314" y="125"/>
                </a:lnTo>
                <a:lnTo>
                  <a:pt x="3158" y="63"/>
                </a:lnTo>
                <a:lnTo>
                  <a:pt x="30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2"/>
          <p:cNvSpPr/>
          <p:nvPr/>
        </p:nvSpPr>
        <p:spPr>
          <a:xfrm>
            <a:off x="2650781" y="2684694"/>
            <a:ext cx="179399" cy="261055"/>
          </a:xfrm>
          <a:custGeom>
            <a:rect b="b" l="l" r="r" t="t"/>
            <a:pathLst>
              <a:path extrusionOk="0" h="5096" w="3502">
                <a:moveTo>
                  <a:pt x="2283" y="1"/>
                </a:moveTo>
                <a:lnTo>
                  <a:pt x="2095" y="32"/>
                </a:lnTo>
                <a:lnTo>
                  <a:pt x="1939" y="95"/>
                </a:lnTo>
                <a:lnTo>
                  <a:pt x="1751" y="188"/>
                </a:lnTo>
                <a:lnTo>
                  <a:pt x="1564" y="313"/>
                </a:lnTo>
                <a:lnTo>
                  <a:pt x="1407" y="438"/>
                </a:lnTo>
                <a:lnTo>
                  <a:pt x="1064" y="782"/>
                </a:lnTo>
                <a:lnTo>
                  <a:pt x="782" y="1157"/>
                </a:lnTo>
                <a:lnTo>
                  <a:pt x="501" y="1595"/>
                </a:lnTo>
                <a:lnTo>
                  <a:pt x="282" y="2064"/>
                </a:lnTo>
                <a:lnTo>
                  <a:pt x="126" y="2564"/>
                </a:lnTo>
                <a:lnTo>
                  <a:pt x="32" y="3064"/>
                </a:lnTo>
                <a:lnTo>
                  <a:pt x="1" y="3564"/>
                </a:lnTo>
                <a:lnTo>
                  <a:pt x="1" y="3783"/>
                </a:lnTo>
                <a:lnTo>
                  <a:pt x="32" y="4002"/>
                </a:lnTo>
                <a:lnTo>
                  <a:pt x="63" y="4189"/>
                </a:lnTo>
                <a:lnTo>
                  <a:pt x="126" y="4377"/>
                </a:lnTo>
                <a:lnTo>
                  <a:pt x="220" y="4533"/>
                </a:lnTo>
                <a:lnTo>
                  <a:pt x="282" y="4689"/>
                </a:lnTo>
                <a:lnTo>
                  <a:pt x="407" y="4814"/>
                </a:lnTo>
                <a:lnTo>
                  <a:pt x="501" y="4908"/>
                </a:lnTo>
                <a:lnTo>
                  <a:pt x="626" y="5002"/>
                </a:lnTo>
                <a:lnTo>
                  <a:pt x="782" y="5033"/>
                </a:lnTo>
                <a:lnTo>
                  <a:pt x="907" y="5064"/>
                </a:lnTo>
                <a:lnTo>
                  <a:pt x="1064" y="5096"/>
                </a:lnTo>
                <a:lnTo>
                  <a:pt x="1220" y="5064"/>
                </a:lnTo>
                <a:lnTo>
                  <a:pt x="1407" y="5033"/>
                </a:lnTo>
                <a:lnTo>
                  <a:pt x="1564" y="4971"/>
                </a:lnTo>
                <a:lnTo>
                  <a:pt x="1751" y="4877"/>
                </a:lnTo>
                <a:lnTo>
                  <a:pt x="1939" y="4752"/>
                </a:lnTo>
                <a:lnTo>
                  <a:pt x="2095" y="4627"/>
                </a:lnTo>
                <a:lnTo>
                  <a:pt x="2439" y="4314"/>
                </a:lnTo>
                <a:lnTo>
                  <a:pt x="2720" y="3908"/>
                </a:lnTo>
                <a:lnTo>
                  <a:pt x="3002" y="3470"/>
                </a:lnTo>
                <a:lnTo>
                  <a:pt x="3220" y="3001"/>
                </a:lnTo>
                <a:lnTo>
                  <a:pt x="3377" y="2501"/>
                </a:lnTo>
                <a:lnTo>
                  <a:pt x="3470" y="2032"/>
                </a:lnTo>
                <a:lnTo>
                  <a:pt x="3502" y="1532"/>
                </a:lnTo>
                <a:lnTo>
                  <a:pt x="3502" y="1282"/>
                </a:lnTo>
                <a:lnTo>
                  <a:pt x="3470" y="1063"/>
                </a:lnTo>
                <a:lnTo>
                  <a:pt x="3439" y="876"/>
                </a:lnTo>
                <a:lnTo>
                  <a:pt x="3377" y="688"/>
                </a:lnTo>
                <a:lnTo>
                  <a:pt x="3283" y="532"/>
                </a:lnTo>
                <a:lnTo>
                  <a:pt x="3220" y="376"/>
                </a:lnTo>
                <a:lnTo>
                  <a:pt x="3095" y="282"/>
                </a:lnTo>
                <a:lnTo>
                  <a:pt x="3002" y="157"/>
                </a:lnTo>
                <a:lnTo>
                  <a:pt x="2877" y="95"/>
                </a:lnTo>
                <a:lnTo>
                  <a:pt x="2720" y="32"/>
                </a:lnTo>
                <a:lnTo>
                  <a:pt x="2595" y="1"/>
                </a:lnTo>
                <a:close/>
              </a:path>
            </a:pathLst>
          </a:custGeom>
          <a:solidFill>
            <a:srgbClr val="133D3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2"/>
          <p:cNvSpPr/>
          <p:nvPr/>
        </p:nvSpPr>
        <p:spPr>
          <a:xfrm>
            <a:off x="2642790" y="2675115"/>
            <a:ext cx="195382" cy="278626"/>
          </a:xfrm>
          <a:custGeom>
            <a:rect b="b" l="l" r="r" t="t"/>
            <a:pathLst>
              <a:path extrusionOk="0" h="5439" w="3814">
                <a:moveTo>
                  <a:pt x="3064" y="0"/>
                </a:moveTo>
                <a:lnTo>
                  <a:pt x="2439" y="1250"/>
                </a:lnTo>
                <a:lnTo>
                  <a:pt x="2345" y="1344"/>
                </a:lnTo>
                <a:lnTo>
                  <a:pt x="2251" y="1407"/>
                </a:lnTo>
                <a:lnTo>
                  <a:pt x="2220" y="1376"/>
                </a:lnTo>
                <a:lnTo>
                  <a:pt x="2189" y="1376"/>
                </a:lnTo>
                <a:lnTo>
                  <a:pt x="2157" y="1250"/>
                </a:lnTo>
                <a:lnTo>
                  <a:pt x="2157" y="31"/>
                </a:lnTo>
                <a:lnTo>
                  <a:pt x="1657" y="313"/>
                </a:lnTo>
                <a:lnTo>
                  <a:pt x="1657" y="1563"/>
                </a:lnTo>
                <a:lnTo>
                  <a:pt x="1626" y="1688"/>
                </a:lnTo>
                <a:lnTo>
                  <a:pt x="1563" y="1813"/>
                </a:lnTo>
                <a:lnTo>
                  <a:pt x="1470" y="1876"/>
                </a:lnTo>
                <a:lnTo>
                  <a:pt x="1438" y="1876"/>
                </a:lnTo>
                <a:lnTo>
                  <a:pt x="1376" y="1844"/>
                </a:lnTo>
                <a:lnTo>
                  <a:pt x="751" y="1376"/>
                </a:lnTo>
                <a:lnTo>
                  <a:pt x="376" y="2032"/>
                </a:lnTo>
                <a:lnTo>
                  <a:pt x="1032" y="2532"/>
                </a:lnTo>
                <a:lnTo>
                  <a:pt x="1063" y="2563"/>
                </a:lnTo>
                <a:lnTo>
                  <a:pt x="1063" y="2626"/>
                </a:lnTo>
                <a:lnTo>
                  <a:pt x="1063" y="2751"/>
                </a:lnTo>
                <a:lnTo>
                  <a:pt x="1001" y="2876"/>
                </a:lnTo>
                <a:lnTo>
                  <a:pt x="907" y="2970"/>
                </a:lnTo>
                <a:lnTo>
                  <a:pt x="1" y="3501"/>
                </a:lnTo>
                <a:lnTo>
                  <a:pt x="1" y="4157"/>
                </a:lnTo>
                <a:lnTo>
                  <a:pt x="907" y="3626"/>
                </a:lnTo>
                <a:lnTo>
                  <a:pt x="1001" y="3626"/>
                </a:lnTo>
                <a:lnTo>
                  <a:pt x="1063" y="3689"/>
                </a:lnTo>
                <a:lnTo>
                  <a:pt x="1063" y="3782"/>
                </a:lnTo>
                <a:lnTo>
                  <a:pt x="1032" y="3939"/>
                </a:lnTo>
                <a:lnTo>
                  <a:pt x="376" y="5158"/>
                </a:lnTo>
                <a:lnTo>
                  <a:pt x="751" y="5439"/>
                </a:lnTo>
                <a:lnTo>
                  <a:pt x="1376" y="4189"/>
                </a:lnTo>
                <a:lnTo>
                  <a:pt x="1470" y="4095"/>
                </a:lnTo>
                <a:lnTo>
                  <a:pt x="1563" y="4064"/>
                </a:lnTo>
                <a:lnTo>
                  <a:pt x="1595" y="4064"/>
                </a:lnTo>
                <a:lnTo>
                  <a:pt x="1626" y="4095"/>
                </a:lnTo>
                <a:lnTo>
                  <a:pt x="1657" y="4189"/>
                </a:lnTo>
                <a:lnTo>
                  <a:pt x="1657" y="5408"/>
                </a:lnTo>
                <a:lnTo>
                  <a:pt x="2157" y="5126"/>
                </a:lnTo>
                <a:lnTo>
                  <a:pt x="2157" y="3907"/>
                </a:lnTo>
                <a:lnTo>
                  <a:pt x="2189" y="3751"/>
                </a:lnTo>
                <a:lnTo>
                  <a:pt x="2251" y="3657"/>
                </a:lnTo>
                <a:lnTo>
                  <a:pt x="2345" y="3595"/>
                </a:lnTo>
                <a:lnTo>
                  <a:pt x="2439" y="3595"/>
                </a:lnTo>
                <a:lnTo>
                  <a:pt x="3064" y="4095"/>
                </a:lnTo>
                <a:lnTo>
                  <a:pt x="3439" y="3407"/>
                </a:lnTo>
                <a:lnTo>
                  <a:pt x="2782" y="2907"/>
                </a:lnTo>
                <a:lnTo>
                  <a:pt x="2751" y="2876"/>
                </a:lnTo>
                <a:lnTo>
                  <a:pt x="2751" y="2813"/>
                </a:lnTo>
                <a:lnTo>
                  <a:pt x="2751" y="2720"/>
                </a:lnTo>
                <a:lnTo>
                  <a:pt x="2814" y="2595"/>
                </a:lnTo>
                <a:lnTo>
                  <a:pt x="2908" y="2501"/>
                </a:lnTo>
                <a:lnTo>
                  <a:pt x="3814" y="1969"/>
                </a:lnTo>
                <a:lnTo>
                  <a:pt x="3814" y="1282"/>
                </a:lnTo>
                <a:lnTo>
                  <a:pt x="2908" y="1813"/>
                </a:lnTo>
                <a:lnTo>
                  <a:pt x="2845" y="1844"/>
                </a:lnTo>
                <a:lnTo>
                  <a:pt x="2814" y="1844"/>
                </a:lnTo>
                <a:lnTo>
                  <a:pt x="2751" y="1782"/>
                </a:lnTo>
                <a:lnTo>
                  <a:pt x="2751" y="1657"/>
                </a:lnTo>
                <a:lnTo>
                  <a:pt x="2782" y="1532"/>
                </a:lnTo>
                <a:lnTo>
                  <a:pt x="3439" y="282"/>
                </a:lnTo>
                <a:lnTo>
                  <a:pt x="30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2"/>
          <p:cNvSpPr/>
          <p:nvPr/>
        </p:nvSpPr>
        <p:spPr>
          <a:xfrm>
            <a:off x="2716452" y="2780793"/>
            <a:ext cx="48103" cy="68901"/>
          </a:xfrm>
          <a:custGeom>
            <a:rect b="b" l="l" r="r" t="t"/>
            <a:pathLst>
              <a:path extrusionOk="0" h="1345" w="939">
                <a:moveTo>
                  <a:pt x="563" y="0"/>
                </a:moveTo>
                <a:lnTo>
                  <a:pt x="469" y="31"/>
                </a:lnTo>
                <a:lnTo>
                  <a:pt x="376" y="125"/>
                </a:lnTo>
                <a:lnTo>
                  <a:pt x="282" y="188"/>
                </a:lnTo>
                <a:lnTo>
                  <a:pt x="157" y="407"/>
                </a:lnTo>
                <a:lnTo>
                  <a:pt x="32" y="657"/>
                </a:lnTo>
                <a:lnTo>
                  <a:pt x="0" y="938"/>
                </a:lnTo>
                <a:lnTo>
                  <a:pt x="32" y="1063"/>
                </a:lnTo>
                <a:lnTo>
                  <a:pt x="32" y="1157"/>
                </a:lnTo>
                <a:lnTo>
                  <a:pt x="94" y="1219"/>
                </a:lnTo>
                <a:lnTo>
                  <a:pt x="157" y="1282"/>
                </a:lnTo>
                <a:lnTo>
                  <a:pt x="219" y="1313"/>
                </a:lnTo>
                <a:lnTo>
                  <a:pt x="282" y="1344"/>
                </a:lnTo>
                <a:lnTo>
                  <a:pt x="376" y="1313"/>
                </a:lnTo>
                <a:lnTo>
                  <a:pt x="469" y="1282"/>
                </a:lnTo>
                <a:lnTo>
                  <a:pt x="563" y="1219"/>
                </a:lnTo>
                <a:lnTo>
                  <a:pt x="657" y="1125"/>
                </a:lnTo>
                <a:lnTo>
                  <a:pt x="782" y="907"/>
                </a:lnTo>
                <a:lnTo>
                  <a:pt x="907" y="657"/>
                </a:lnTo>
                <a:lnTo>
                  <a:pt x="938" y="407"/>
                </a:lnTo>
                <a:lnTo>
                  <a:pt x="938" y="281"/>
                </a:lnTo>
                <a:lnTo>
                  <a:pt x="907" y="188"/>
                </a:lnTo>
                <a:lnTo>
                  <a:pt x="844" y="94"/>
                </a:lnTo>
                <a:lnTo>
                  <a:pt x="782" y="31"/>
                </a:lnTo>
                <a:lnTo>
                  <a:pt x="719" y="0"/>
                </a:lnTo>
                <a:close/>
              </a:path>
            </a:pathLst>
          </a:custGeom>
          <a:solidFill>
            <a:srgbClr val="133D3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2"/>
          <p:cNvSpPr/>
          <p:nvPr/>
        </p:nvSpPr>
        <p:spPr>
          <a:xfrm>
            <a:off x="819057" y="2012209"/>
            <a:ext cx="930343" cy="845510"/>
          </a:xfrm>
          <a:custGeom>
            <a:rect b="b" l="l" r="r" t="t"/>
            <a:pathLst>
              <a:path extrusionOk="0" h="16505" w="18161">
                <a:moveTo>
                  <a:pt x="7909" y="1"/>
                </a:moveTo>
                <a:lnTo>
                  <a:pt x="7627" y="63"/>
                </a:lnTo>
                <a:lnTo>
                  <a:pt x="7377" y="157"/>
                </a:lnTo>
                <a:lnTo>
                  <a:pt x="7127" y="313"/>
                </a:lnTo>
                <a:lnTo>
                  <a:pt x="6908" y="501"/>
                </a:lnTo>
                <a:lnTo>
                  <a:pt x="0" y="8315"/>
                </a:lnTo>
                <a:lnTo>
                  <a:pt x="0" y="8471"/>
                </a:lnTo>
                <a:lnTo>
                  <a:pt x="125" y="8878"/>
                </a:lnTo>
                <a:lnTo>
                  <a:pt x="188" y="9190"/>
                </a:lnTo>
                <a:lnTo>
                  <a:pt x="313" y="9534"/>
                </a:lnTo>
                <a:lnTo>
                  <a:pt x="501" y="9909"/>
                </a:lnTo>
                <a:lnTo>
                  <a:pt x="688" y="10347"/>
                </a:lnTo>
                <a:lnTo>
                  <a:pt x="938" y="10784"/>
                </a:lnTo>
                <a:lnTo>
                  <a:pt x="1251" y="11253"/>
                </a:lnTo>
                <a:lnTo>
                  <a:pt x="1626" y="11722"/>
                </a:lnTo>
                <a:lnTo>
                  <a:pt x="2032" y="12222"/>
                </a:lnTo>
                <a:lnTo>
                  <a:pt x="2532" y="12722"/>
                </a:lnTo>
                <a:lnTo>
                  <a:pt x="3095" y="13191"/>
                </a:lnTo>
                <a:lnTo>
                  <a:pt x="3751" y="13660"/>
                </a:lnTo>
                <a:lnTo>
                  <a:pt x="4470" y="14098"/>
                </a:lnTo>
                <a:lnTo>
                  <a:pt x="5314" y="14567"/>
                </a:lnTo>
                <a:lnTo>
                  <a:pt x="6127" y="14942"/>
                </a:lnTo>
                <a:lnTo>
                  <a:pt x="6940" y="15285"/>
                </a:lnTo>
                <a:lnTo>
                  <a:pt x="7721" y="15567"/>
                </a:lnTo>
                <a:lnTo>
                  <a:pt x="8502" y="15786"/>
                </a:lnTo>
                <a:lnTo>
                  <a:pt x="9221" y="15973"/>
                </a:lnTo>
                <a:lnTo>
                  <a:pt x="9909" y="16129"/>
                </a:lnTo>
                <a:lnTo>
                  <a:pt x="10565" y="16254"/>
                </a:lnTo>
                <a:lnTo>
                  <a:pt x="11128" y="16348"/>
                </a:lnTo>
                <a:lnTo>
                  <a:pt x="11659" y="16411"/>
                </a:lnTo>
                <a:lnTo>
                  <a:pt x="12535" y="16473"/>
                </a:lnTo>
                <a:lnTo>
                  <a:pt x="13066" y="16505"/>
                </a:lnTo>
                <a:lnTo>
                  <a:pt x="13285" y="16505"/>
                </a:lnTo>
                <a:lnTo>
                  <a:pt x="17973" y="8003"/>
                </a:lnTo>
                <a:lnTo>
                  <a:pt x="18098" y="7690"/>
                </a:lnTo>
                <a:lnTo>
                  <a:pt x="18161" y="7377"/>
                </a:lnTo>
                <a:lnTo>
                  <a:pt x="18161" y="7034"/>
                </a:lnTo>
                <a:lnTo>
                  <a:pt x="18098" y="6721"/>
                </a:lnTo>
                <a:lnTo>
                  <a:pt x="18005" y="6440"/>
                </a:lnTo>
                <a:lnTo>
                  <a:pt x="17817" y="6158"/>
                </a:lnTo>
                <a:lnTo>
                  <a:pt x="17598" y="5908"/>
                </a:lnTo>
                <a:lnTo>
                  <a:pt x="17317" y="5721"/>
                </a:lnTo>
                <a:lnTo>
                  <a:pt x="15535" y="4689"/>
                </a:lnTo>
                <a:lnTo>
                  <a:pt x="14504" y="4064"/>
                </a:lnTo>
                <a:lnTo>
                  <a:pt x="13410" y="3376"/>
                </a:lnTo>
                <a:lnTo>
                  <a:pt x="12285" y="2657"/>
                </a:lnTo>
                <a:lnTo>
                  <a:pt x="11159" y="1907"/>
                </a:lnTo>
                <a:lnTo>
                  <a:pt x="10034" y="1126"/>
                </a:lnTo>
                <a:lnTo>
                  <a:pt x="9003" y="313"/>
                </a:lnTo>
                <a:lnTo>
                  <a:pt x="8753" y="157"/>
                </a:lnTo>
                <a:lnTo>
                  <a:pt x="8471" y="63"/>
                </a:lnTo>
                <a:lnTo>
                  <a:pt x="8190" y="1"/>
                </a:lnTo>
                <a:close/>
              </a:path>
            </a:pathLst>
          </a:custGeom>
          <a:solidFill>
            <a:srgbClr val="0C26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32"/>
          <p:cNvSpPr/>
          <p:nvPr/>
        </p:nvSpPr>
        <p:spPr>
          <a:xfrm>
            <a:off x="1421111" y="1704807"/>
            <a:ext cx="759038" cy="451570"/>
          </a:xfrm>
          <a:custGeom>
            <a:rect b="b" l="l" r="r" t="t"/>
            <a:pathLst>
              <a:path extrusionOk="0" h="8815" w="14817">
                <a:moveTo>
                  <a:pt x="6033" y="0"/>
                </a:moveTo>
                <a:lnTo>
                  <a:pt x="5752" y="31"/>
                </a:lnTo>
                <a:lnTo>
                  <a:pt x="5502" y="63"/>
                </a:lnTo>
                <a:lnTo>
                  <a:pt x="5220" y="125"/>
                </a:lnTo>
                <a:lnTo>
                  <a:pt x="4970" y="250"/>
                </a:lnTo>
                <a:lnTo>
                  <a:pt x="500" y="2532"/>
                </a:lnTo>
                <a:lnTo>
                  <a:pt x="375" y="2626"/>
                </a:lnTo>
                <a:lnTo>
                  <a:pt x="282" y="2688"/>
                </a:lnTo>
                <a:lnTo>
                  <a:pt x="125" y="2876"/>
                </a:lnTo>
                <a:lnTo>
                  <a:pt x="31" y="3126"/>
                </a:lnTo>
                <a:lnTo>
                  <a:pt x="0" y="3345"/>
                </a:lnTo>
                <a:lnTo>
                  <a:pt x="0" y="3595"/>
                </a:lnTo>
                <a:lnTo>
                  <a:pt x="94" y="3814"/>
                </a:lnTo>
                <a:lnTo>
                  <a:pt x="250" y="4032"/>
                </a:lnTo>
                <a:lnTo>
                  <a:pt x="344" y="4126"/>
                </a:lnTo>
                <a:lnTo>
                  <a:pt x="469" y="4189"/>
                </a:lnTo>
                <a:lnTo>
                  <a:pt x="7940" y="8502"/>
                </a:lnTo>
                <a:lnTo>
                  <a:pt x="8221" y="8627"/>
                </a:lnTo>
                <a:lnTo>
                  <a:pt x="8502" y="8721"/>
                </a:lnTo>
                <a:lnTo>
                  <a:pt x="8784" y="8784"/>
                </a:lnTo>
                <a:lnTo>
                  <a:pt x="9065" y="8815"/>
                </a:lnTo>
                <a:lnTo>
                  <a:pt x="9346" y="8784"/>
                </a:lnTo>
                <a:lnTo>
                  <a:pt x="9627" y="8721"/>
                </a:lnTo>
                <a:lnTo>
                  <a:pt x="9909" y="8627"/>
                </a:lnTo>
                <a:lnTo>
                  <a:pt x="10159" y="8502"/>
                </a:lnTo>
                <a:lnTo>
                  <a:pt x="14347" y="6095"/>
                </a:lnTo>
                <a:lnTo>
                  <a:pt x="14566" y="5939"/>
                </a:lnTo>
                <a:lnTo>
                  <a:pt x="14691" y="5752"/>
                </a:lnTo>
                <a:lnTo>
                  <a:pt x="14785" y="5501"/>
                </a:lnTo>
                <a:lnTo>
                  <a:pt x="14816" y="5283"/>
                </a:lnTo>
                <a:lnTo>
                  <a:pt x="14785" y="5033"/>
                </a:lnTo>
                <a:lnTo>
                  <a:pt x="14691" y="4814"/>
                </a:lnTo>
                <a:lnTo>
                  <a:pt x="14566" y="4626"/>
                </a:lnTo>
                <a:lnTo>
                  <a:pt x="14347" y="4470"/>
                </a:lnTo>
                <a:lnTo>
                  <a:pt x="7064" y="313"/>
                </a:lnTo>
                <a:lnTo>
                  <a:pt x="6814" y="188"/>
                </a:lnTo>
                <a:lnTo>
                  <a:pt x="6564" y="94"/>
                </a:lnTo>
                <a:lnTo>
                  <a:pt x="6314" y="31"/>
                </a:lnTo>
                <a:lnTo>
                  <a:pt x="6033" y="0"/>
                </a:lnTo>
                <a:close/>
              </a:path>
            </a:pathLst>
          </a:custGeom>
          <a:solidFill>
            <a:srgbClr val="0C26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32"/>
          <p:cNvSpPr/>
          <p:nvPr/>
        </p:nvSpPr>
        <p:spPr>
          <a:xfrm>
            <a:off x="598070" y="2348452"/>
            <a:ext cx="1851106" cy="1122548"/>
          </a:xfrm>
          <a:custGeom>
            <a:rect b="b" l="l" r="r" t="t"/>
            <a:pathLst>
              <a:path extrusionOk="0" h="21913" w="36135">
                <a:moveTo>
                  <a:pt x="36134" y="1"/>
                </a:moveTo>
                <a:lnTo>
                  <a:pt x="26632" y="5908"/>
                </a:lnTo>
                <a:lnTo>
                  <a:pt x="22162" y="8690"/>
                </a:lnTo>
                <a:lnTo>
                  <a:pt x="20287" y="9847"/>
                </a:lnTo>
                <a:lnTo>
                  <a:pt x="19506" y="10816"/>
                </a:lnTo>
                <a:lnTo>
                  <a:pt x="19412" y="10878"/>
                </a:lnTo>
                <a:lnTo>
                  <a:pt x="19130" y="11066"/>
                </a:lnTo>
                <a:lnTo>
                  <a:pt x="18630" y="11347"/>
                </a:lnTo>
                <a:lnTo>
                  <a:pt x="18349" y="11472"/>
                </a:lnTo>
                <a:lnTo>
                  <a:pt x="17974" y="11628"/>
                </a:lnTo>
                <a:lnTo>
                  <a:pt x="17599" y="11753"/>
                </a:lnTo>
                <a:lnTo>
                  <a:pt x="17161" y="11878"/>
                </a:lnTo>
                <a:lnTo>
                  <a:pt x="16692" y="11972"/>
                </a:lnTo>
                <a:lnTo>
                  <a:pt x="16161" y="12066"/>
                </a:lnTo>
                <a:lnTo>
                  <a:pt x="15598" y="12097"/>
                </a:lnTo>
                <a:lnTo>
                  <a:pt x="15004" y="12129"/>
                </a:lnTo>
                <a:lnTo>
                  <a:pt x="14379" y="12097"/>
                </a:lnTo>
                <a:lnTo>
                  <a:pt x="13692" y="12004"/>
                </a:lnTo>
                <a:lnTo>
                  <a:pt x="13067" y="11910"/>
                </a:lnTo>
                <a:lnTo>
                  <a:pt x="12379" y="11785"/>
                </a:lnTo>
                <a:lnTo>
                  <a:pt x="11660" y="11628"/>
                </a:lnTo>
                <a:lnTo>
                  <a:pt x="10910" y="11410"/>
                </a:lnTo>
                <a:lnTo>
                  <a:pt x="10128" y="11191"/>
                </a:lnTo>
                <a:lnTo>
                  <a:pt x="9316" y="10878"/>
                </a:lnTo>
                <a:lnTo>
                  <a:pt x="8534" y="10503"/>
                </a:lnTo>
                <a:lnTo>
                  <a:pt x="7721" y="10097"/>
                </a:lnTo>
                <a:lnTo>
                  <a:pt x="6940" y="9565"/>
                </a:lnTo>
                <a:lnTo>
                  <a:pt x="6565" y="9284"/>
                </a:lnTo>
                <a:lnTo>
                  <a:pt x="6190" y="9003"/>
                </a:lnTo>
                <a:lnTo>
                  <a:pt x="5784" y="8659"/>
                </a:lnTo>
                <a:lnTo>
                  <a:pt x="5440" y="8315"/>
                </a:lnTo>
                <a:lnTo>
                  <a:pt x="5065" y="7940"/>
                </a:lnTo>
                <a:lnTo>
                  <a:pt x="4721" y="7565"/>
                </a:lnTo>
                <a:lnTo>
                  <a:pt x="4377" y="7127"/>
                </a:lnTo>
                <a:lnTo>
                  <a:pt x="4033" y="6690"/>
                </a:lnTo>
                <a:lnTo>
                  <a:pt x="3721" y="6221"/>
                </a:lnTo>
                <a:lnTo>
                  <a:pt x="3408" y="5690"/>
                </a:lnTo>
                <a:lnTo>
                  <a:pt x="3095" y="5158"/>
                </a:lnTo>
                <a:lnTo>
                  <a:pt x="2814" y="4596"/>
                </a:lnTo>
                <a:lnTo>
                  <a:pt x="2564" y="4002"/>
                </a:lnTo>
                <a:lnTo>
                  <a:pt x="2314" y="3376"/>
                </a:lnTo>
                <a:lnTo>
                  <a:pt x="2033" y="3720"/>
                </a:lnTo>
                <a:lnTo>
                  <a:pt x="188" y="8096"/>
                </a:lnTo>
                <a:lnTo>
                  <a:pt x="157" y="8284"/>
                </a:lnTo>
                <a:lnTo>
                  <a:pt x="95" y="8847"/>
                </a:lnTo>
                <a:lnTo>
                  <a:pt x="32" y="9722"/>
                </a:lnTo>
                <a:lnTo>
                  <a:pt x="1" y="10847"/>
                </a:lnTo>
                <a:lnTo>
                  <a:pt x="1" y="11503"/>
                </a:lnTo>
                <a:lnTo>
                  <a:pt x="63" y="12191"/>
                </a:lnTo>
                <a:lnTo>
                  <a:pt x="126" y="12941"/>
                </a:lnTo>
                <a:lnTo>
                  <a:pt x="220" y="13723"/>
                </a:lnTo>
                <a:lnTo>
                  <a:pt x="376" y="14535"/>
                </a:lnTo>
                <a:lnTo>
                  <a:pt x="564" y="15348"/>
                </a:lnTo>
                <a:lnTo>
                  <a:pt x="814" y="16192"/>
                </a:lnTo>
                <a:lnTo>
                  <a:pt x="1095" y="17067"/>
                </a:lnTo>
                <a:lnTo>
                  <a:pt x="9472" y="21912"/>
                </a:lnTo>
                <a:lnTo>
                  <a:pt x="9566" y="21725"/>
                </a:lnTo>
                <a:lnTo>
                  <a:pt x="9878" y="21256"/>
                </a:lnTo>
                <a:lnTo>
                  <a:pt x="10410" y="20599"/>
                </a:lnTo>
                <a:lnTo>
                  <a:pt x="10753" y="20193"/>
                </a:lnTo>
                <a:lnTo>
                  <a:pt x="11129" y="19787"/>
                </a:lnTo>
                <a:lnTo>
                  <a:pt x="11597" y="19349"/>
                </a:lnTo>
                <a:lnTo>
                  <a:pt x="12066" y="18943"/>
                </a:lnTo>
                <a:lnTo>
                  <a:pt x="12598" y="18505"/>
                </a:lnTo>
                <a:lnTo>
                  <a:pt x="13192" y="18130"/>
                </a:lnTo>
                <a:lnTo>
                  <a:pt x="13848" y="17755"/>
                </a:lnTo>
                <a:lnTo>
                  <a:pt x="14536" y="17442"/>
                </a:lnTo>
                <a:lnTo>
                  <a:pt x="15255" y="17161"/>
                </a:lnTo>
                <a:lnTo>
                  <a:pt x="15630" y="17036"/>
                </a:lnTo>
                <a:lnTo>
                  <a:pt x="16036" y="16942"/>
                </a:lnTo>
                <a:lnTo>
                  <a:pt x="16411" y="16848"/>
                </a:lnTo>
                <a:lnTo>
                  <a:pt x="16786" y="16786"/>
                </a:lnTo>
                <a:lnTo>
                  <a:pt x="17505" y="16755"/>
                </a:lnTo>
                <a:lnTo>
                  <a:pt x="18130" y="16755"/>
                </a:lnTo>
                <a:lnTo>
                  <a:pt x="18724" y="16848"/>
                </a:lnTo>
                <a:lnTo>
                  <a:pt x="19224" y="16973"/>
                </a:lnTo>
                <a:lnTo>
                  <a:pt x="19693" y="17130"/>
                </a:lnTo>
                <a:lnTo>
                  <a:pt x="20099" y="17349"/>
                </a:lnTo>
                <a:lnTo>
                  <a:pt x="20475" y="17567"/>
                </a:lnTo>
                <a:lnTo>
                  <a:pt x="20756" y="17786"/>
                </a:lnTo>
                <a:lnTo>
                  <a:pt x="21037" y="18036"/>
                </a:lnTo>
                <a:lnTo>
                  <a:pt x="21225" y="18255"/>
                </a:lnTo>
                <a:lnTo>
                  <a:pt x="21412" y="18474"/>
                </a:lnTo>
                <a:lnTo>
                  <a:pt x="21631" y="18786"/>
                </a:lnTo>
                <a:lnTo>
                  <a:pt x="21694" y="18911"/>
                </a:lnTo>
                <a:lnTo>
                  <a:pt x="34790" y="11347"/>
                </a:lnTo>
                <a:lnTo>
                  <a:pt x="3613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32"/>
          <p:cNvSpPr/>
          <p:nvPr/>
        </p:nvSpPr>
        <p:spPr>
          <a:xfrm>
            <a:off x="1395499" y="3261132"/>
            <a:ext cx="331493" cy="480411"/>
          </a:xfrm>
          <a:custGeom>
            <a:rect b="b" l="l" r="r" t="t"/>
            <a:pathLst>
              <a:path extrusionOk="0" h="9378" w="6471">
                <a:moveTo>
                  <a:pt x="4189" y="0"/>
                </a:moveTo>
                <a:lnTo>
                  <a:pt x="3876" y="94"/>
                </a:lnTo>
                <a:lnTo>
                  <a:pt x="3563" y="219"/>
                </a:lnTo>
                <a:lnTo>
                  <a:pt x="3220" y="376"/>
                </a:lnTo>
                <a:lnTo>
                  <a:pt x="2907" y="594"/>
                </a:lnTo>
                <a:lnTo>
                  <a:pt x="2563" y="844"/>
                </a:lnTo>
                <a:lnTo>
                  <a:pt x="2251" y="1126"/>
                </a:lnTo>
                <a:lnTo>
                  <a:pt x="1969" y="1438"/>
                </a:lnTo>
                <a:lnTo>
                  <a:pt x="1688" y="1782"/>
                </a:lnTo>
                <a:lnTo>
                  <a:pt x="1407" y="2157"/>
                </a:lnTo>
                <a:lnTo>
                  <a:pt x="1157" y="2564"/>
                </a:lnTo>
                <a:lnTo>
                  <a:pt x="938" y="2970"/>
                </a:lnTo>
                <a:lnTo>
                  <a:pt x="719" y="3376"/>
                </a:lnTo>
                <a:lnTo>
                  <a:pt x="531" y="3814"/>
                </a:lnTo>
                <a:lnTo>
                  <a:pt x="375" y="4283"/>
                </a:lnTo>
                <a:lnTo>
                  <a:pt x="250" y="4720"/>
                </a:lnTo>
                <a:lnTo>
                  <a:pt x="125" y="5189"/>
                </a:lnTo>
                <a:lnTo>
                  <a:pt x="63" y="5658"/>
                </a:lnTo>
                <a:lnTo>
                  <a:pt x="0" y="6096"/>
                </a:lnTo>
                <a:lnTo>
                  <a:pt x="0" y="6564"/>
                </a:lnTo>
                <a:lnTo>
                  <a:pt x="0" y="7002"/>
                </a:lnTo>
                <a:lnTo>
                  <a:pt x="63" y="7377"/>
                </a:lnTo>
                <a:lnTo>
                  <a:pt x="125" y="7752"/>
                </a:lnTo>
                <a:lnTo>
                  <a:pt x="250" y="8096"/>
                </a:lnTo>
                <a:lnTo>
                  <a:pt x="375" y="8377"/>
                </a:lnTo>
                <a:lnTo>
                  <a:pt x="531" y="8659"/>
                </a:lnTo>
                <a:lnTo>
                  <a:pt x="719" y="8878"/>
                </a:lnTo>
                <a:lnTo>
                  <a:pt x="938" y="9065"/>
                </a:lnTo>
                <a:lnTo>
                  <a:pt x="1157" y="9221"/>
                </a:lnTo>
                <a:lnTo>
                  <a:pt x="1407" y="9315"/>
                </a:lnTo>
                <a:lnTo>
                  <a:pt x="1688" y="9378"/>
                </a:lnTo>
                <a:lnTo>
                  <a:pt x="2251" y="9378"/>
                </a:lnTo>
                <a:lnTo>
                  <a:pt x="2563" y="9284"/>
                </a:lnTo>
                <a:lnTo>
                  <a:pt x="2907" y="9159"/>
                </a:lnTo>
                <a:lnTo>
                  <a:pt x="3220" y="9003"/>
                </a:lnTo>
                <a:lnTo>
                  <a:pt x="3563" y="8784"/>
                </a:lnTo>
                <a:lnTo>
                  <a:pt x="3876" y="8534"/>
                </a:lnTo>
                <a:lnTo>
                  <a:pt x="4189" y="8252"/>
                </a:lnTo>
                <a:lnTo>
                  <a:pt x="4470" y="7940"/>
                </a:lnTo>
                <a:lnTo>
                  <a:pt x="4751" y="7596"/>
                </a:lnTo>
                <a:lnTo>
                  <a:pt x="5033" y="7221"/>
                </a:lnTo>
                <a:lnTo>
                  <a:pt x="5283" y="6815"/>
                </a:lnTo>
                <a:lnTo>
                  <a:pt x="5501" y="6408"/>
                </a:lnTo>
                <a:lnTo>
                  <a:pt x="5720" y="6002"/>
                </a:lnTo>
                <a:lnTo>
                  <a:pt x="5908" y="5564"/>
                </a:lnTo>
                <a:lnTo>
                  <a:pt x="6064" y="5095"/>
                </a:lnTo>
                <a:lnTo>
                  <a:pt x="6220" y="4658"/>
                </a:lnTo>
                <a:lnTo>
                  <a:pt x="6314" y="4189"/>
                </a:lnTo>
                <a:lnTo>
                  <a:pt x="6408" y="3720"/>
                </a:lnTo>
                <a:lnTo>
                  <a:pt x="6439" y="3282"/>
                </a:lnTo>
                <a:lnTo>
                  <a:pt x="6470" y="2814"/>
                </a:lnTo>
                <a:lnTo>
                  <a:pt x="6439" y="2376"/>
                </a:lnTo>
                <a:lnTo>
                  <a:pt x="6408" y="2001"/>
                </a:lnTo>
                <a:lnTo>
                  <a:pt x="6314" y="1626"/>
                </a:lnTo>
                <a:lnTo>
                  <a:pt x="6220" y="1282"/>
                </a:lnTo>
                <a:lnTo>
                  <a:pt x="6064" y="1001"/>
                </a:lnTo>
                <a:lnTo>
                  <a:pt x="5908" y="719"/>
                </a:lnTo>
                <a:lnTo>
                  <a:pt x="5720" y="501"/>
                </a:lnTo>
                <a:lnTo>
                  <a:pt x="5501" y="313"/>
                </a:lnTo>
                <a:lnTo>
                  <a:pt x="5283" y="157"/>
                </a:lnTo>
                <a:lnTo>
                  <a:pt x="5033" y="63"/>
                </a:lnTo>
                <a:lnTo>
                  <a:pt x="4751" y="0"/>
                </a:lnTo>
                <a:close/>
              </a:path>
            </a:pathLst>
          </a:custGeom>
          <a:solidFill>
            <a:srgbClr val="133D3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32"/>
          <p:cNvSpPr/>
          <p:nvPr/>
        </p:nvSpPr>
        <p:spPr>
          <a:xfrm>
            <a:off x="1456303" y="3350776"/>
            <a:ext cx="208240" cy="301115"/>
          </a:xfrm>
          <a:custGeom>
            <a:rect b="b" l="l" r="r" t="t"/>
            <a:pathLst>
              <a:path extrusionOk="0" h="5878" w="4065">
                <a:moveTo>
                  <a:pt x="2626" y="1"/>
                </a:moveTo>
                <a:lnTo>
                  <a:pt x="2439" y="63"/>
                </a:lnTo>
                <a:lnTo>
                  <a:pt x="2251" y="126"/>
                </a:lnTo>
                <a:lnTo>
                  <a:pt x="2033" y="251"/>
                </a:lnTo>
                <a:lnTo>
                  <a:pt x="1814" y="376"/>
                </a:lnTo>
                <a:lnTo>
                  <a:pt x="1626" y="532"/>
                </a:lnTo>
                <a:lnTo>
                  <a:pt x="1439" y="720"/>
                </a:lnTo>
                <a:lnTo>
                  <a:pt x="1251" y="907"/>
                </a:lnTo>
                <a:lnTo>
                  <a:pt x="907" y="1345"/>
                </a:lnTo>
                <a:lnTo>
                  <a:pt x="595" y="1845"/>
                </a:lnTo>
                <a:lnTo>
                  <a:pt x="345" y="2408"/>
                </a:lnTo>
                <a:lnTo>
                  <a:pt x="157" y="2970"/>
                </a:lnTo>
                <a:lnTo>
                  <a:pt x="63" y="3533"/>
                </a:lnTo>
                <a:lnTo>
                  <a:pt x="32" y="3814"/>
                </a:lnTo>
                <a:lnTo>
                  <a:pt x="1" y="4096"/>
                </a:lnTo>
                <a:lnTo>
                  <a:pt x="32" y="4377"/>
                </a:lnTo>
                <a:lnTo>
                  <a:pt x="63" y="4627"/>
                </a:lnTo>
                <a:lnTo>
                  <a:pt x="95" y="4877"/>
                </a:lnTo>
                <a:lnTo>
                  <a:pt x="157" y="5065"/>
                </a:lnTo>
                <a:lnTo>
                  <a:pt x="251" y="5252"/>
                </a:lnTo>
                <a:lnTo>
                  <a:pt x="345" y="5408"/>
                </a:lnTo>
                <a:lnTo>
                  <a:pt x="470" y="5565"/>
                </a:lnTo>
                <a:lnTo>
                  <a:pt x="595" y="5690"/>
                </a:lnTo>
                <a:lnTo>
                  <a:pt x="751" y="5783"/>
                </a:lnTo>
                <a:lnTo>
                  <a:pt x="907" y="5846"/>
                </a:lnTo>
                <a:lnTo>
                  <a:pt x="1064" y="5877"/>
                </a:lnTo>
                <a:lnTo>
                  <a:pt x="1439" y="5877"/>
                </a:lnTo>
                <a:lnTo>
                  <a:pt x="1626" y="5815"/>
                </a:lnTo>
                <a:lnTo>
                  <a:pt x="1814" y="5752"/>
                </a:lnTo>
                <a:lnTo>
                  <a:pt x="2033" y="5658"/>
                </a:lnTo>
                <a:lnTo>
                  <a:pt x="2251" y="5502"/>
                </a:lnTo>
                <a:lnTo>
                  <a:pt x="2439" y="5346"/>
                </a:lnTo>
                <a:lnTo>
                  <a:pt x="2626" y="5158"/>
                </a:lnTo>
                <a:lnTo>
                  <a:pt x="2814" y="4971"/>
                </a:lnTo>
                <a:lnTo>
                  <a:pt x="3158" y="4533"/>
                </a:lnTo>
                <a:lnTo>
                  <a:pt x="3470" y="4033"/>
                </a:lnTo>
                <a:lnTo>
                  <a:pt x="3721" y="3470"/>
                </a:lnTo>
                <a:lnTo>
                  <a:pt x="3908" y="2908"/>
                </a:lnTo>
                <a:lnTo>
                  <a:pt x="4033" y="2345"/>
                </a:lnTo>
                <a:lnTo>
                  <a:pt x="4064" y="2064"/>
                </a:lnTo>
                <a:lnTo>
                  <a:pt x="4064" y="1783"/>
                </a:lnTo>
                <a:lnTo>
                  <a:pt x="4064" y="1501"/>
                </a:lnTo>
                <a:lnTo>
                  <a:pt x="4033" y="1251"/>
                </a:lnTo>
                <a:lnTo>
                  <a:pt x="3971" y="1032"/>
                </a:lnTo>
                <a:lnTo>
                  <a:pt x="3908" y="814"/>
                </a:lnTo>
                <a:lnTo>
                  <a:pt x="3814" y="626"/>
                </a:lnTo>
                <a:lnTo>
                  <a:pt x="3721" y="470"/>
                </a:lnTo>
                <a:lnTo>
                  <a:pt x="3595" y="313"/>
                </a:lnTo>
                <a:lnTo>
                  <a:pt x="3470" y="188"/>
                </a:lnTo>
                <a:lnTo>
                  <a:pt x="3314" y="95"/>
                </a:lnTo>
                <a:lnTo>
                  <a:pt x="3158" y="32"/>
                </a:lnTo>
                <a:lnTo>
                  <a:pt x="300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2"/>
          <p:cNvSpPr/>
          <p:nvPr/>
        </p:nvSpPr>
        <p:spPr>
          <a:xfrm>
            <a:off x="1470749" y="3369986"/>
            <a:ext cx="179399" cy="262695"/>
          </a:xfrm>
          <a:custGeom>
            <a:rect b="b" l="l" r="r" t="t"/>
            <a:pathLst>
              <a:path extrusionOk="0" h="5128" w="3502">
                <a:moveTo>
                  <a:pt x="2438" y="1"/>
                </a:moveTo>
                <a:lnTo>
                  <a:pt x="2282" y="32"/>
                </a:lnTo>
                <a:lnTo>
                  <a:pt x="2094" y="63"/>
                </a:lnTo>
                <a:lnTo>
                  <a:pt x="1938" y="126"/>
                </a:lnTo>
                <a:lnTo>
                  <a:pt x="1751" y="220"/>
                </a:lnTo>
                <a:lnTo>
                  <a:pt x="1563" y="345"/>
                </a:lnTo>
                <a:lnTo>
                  <a:pt x="1407" y="470"/>
                </a:lnTo>
                <a:lnTo>
                  <a:pt x="1063" y="814"/>
                </a:lnTo>
                <a:lnTo>
                  <a:pt x="782" y="1189"/>
                </a:lnTo>
                <a:lnTo>
                  <a:pt x="500" y="1626"/>
                </a:lnTo>
                <a:lnTo>
                  <a:pt x="313" y="2095"/>
                </a:lnTo>
                <a:lnTo>
                  <a:pt x="125" y="2595"/>
                </a:lnTo>
                <a:lnTo>
                  <a:pt x="31" y="3095"/>
                </a:lnTo>
                <a:lnTo>
                  <a:pt x="0" y="3564"/>
                </a:lnTo>
                <a:lnTo>
                  <a:pt x="0" y="3814"/>
                </a:lnTo>
                <a:lnTo>
                  <a:pt x="31" y="4033"/>
                </a:lnTo>
                <a:lnTo>
                  <a:pt x="63" y="4221"/>
                </a:lnTo>
                <a:lnTo>
                  <a:pt x="125" y="4408"/>
                </a:lnTo>
                <a:lnTo>
                  <a:pt x="219" y="4565"/>
                </a:lnTo>
                <a:lnTo>
                  <a:pt x="313" y="4721"/>
                </a:lnTo>
                <a:lnTo>
                  <a:pt x="407" y="4846"/>
                </a:lnTo>
                <a:lnTo>
                  <a:pt x="500" y="4940"/>
                </a:lnTo>
                <a:lnTo>
                  <a:pt x="625" y="5002"/>
                </a:lnTo>
                <a:lnTo>
                  <a:pt x="782" y="5065"/>
                </a:lnTo>
                <a:lnTo>
                  <a:pt x="907" y="5096"/>
                </a:lnTo>
                <a:lnTo>
                  <a:pt x="1063" y="5127"/>
                </a:lnTo>
                <a:lnTo>
                  <a:pt x="1219" y="5096"/>
                </a:lnTo>
                <a:lnTo>
                  <a:pt x="1407" y="5065"/>
                </a:lnTo>
                <a:lnTo>
                  <a:pt x="1563" y="5002"/>
                </a:lnTo>
                <a:lnTo>
                  <a:pt x="1751" y="4908"/>
                </a:lnTo>
                <a:lnTo>
                  <a:pt x="1938" y="4783"/>
                </a:lnTo>
                <a:lnTo>
                  <a:pt x="2094" y="4658"/>
                </a:lnTo>
                <a:lnTo>
                  <a:pt x="2438" y="4314"/>
                </a:lnTo>
                <a:lnTo>
                  <a:pt x="2751" y="3939"/>
                </a:lnTo>
                <a:lnTo>
                  <a:pt x="3001" y="3502"/>
                </a:lnTo>
                <a:lnTo>
                  <a:pt x="3220" y="3033"/>
                </a:lnTo>
                <a:lnTo>
                  <a:pt x="3376" y="2533"/>
                </a:lnTo>
                <a:lnTo>
                  <a:pt x="3470" y="2033"/>
                </a:lnTo>
                <a:lnTo>
                  <a:pt x="3501" y="1564"/>
                </a:lnTo>
                <a:lnTo>
                  <a:pt x="3501" y="1314"/>
                </a:lnTo>
                <a:lnTo>
                  <a:pt x="3470" y="1095"/>
                </a:lnTo>
                <a:lnTo>
                  <a:pt x="3439" y="907"/>
                </a:lnTo>
                <a:lnTo>
                  <a:pt x="3376" y="720"/>
                </a:lnTo>
                <a:lnTo>
                  <a:pt x="3282" y="564"/>
                </a:lnTo>
                <a:lnTo>
                  <a:pt x="3220" y="407"/>
                </a:lnTo>
                <a:lnTo>
                  <a:pt x="3095" y="282"/>
                </a:lnTo>
                <a:lnTo>
                  <a:pt x="3001" y="188"/>
                </a:lnTo>
                <a:lnTo>
                  <a:pt x="2876" y="126"/>
                </a:lnTo>
                <a:lnTo>
                  <a:pt x="2751" y="63"/>
                </a:lnTo>
                <a:lnTo>
                  <a:pt x="2595" y="32"/>
                </a:lnTo>
                <a:lnTo>
                  <a:pt x="2438" y="1"/>
                </a:lnTo>
                <a:close/>
              </a:path>
            </a:pathLst>
          </a:custGeom>
          <a:solidFill>
            <a:srgbClr val="133D3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2"/>
          <p:cNvSpPr/>
          <p:nvPr/>
        </p:nvSpPr>
        <p:spPr>
          <a:xfrm>
            <a:off x="1462706" y="3361995"/>
            <a:ext cx="195433" cy="278678"/>
          </a:xfrm>
          <a:custGeom>
            <a:rect b="b" l="l" r="r" t="t"/>
            <a:pathLst>
              <a:path extrusionOk="0" h="5440" w="3815">
                <a:moveTo>
                  <a:pt x="3095" y="1"/>
                </a:moveTo>
                <a:lnTo>
                  <a:pt x="2439" y="1251"/>
                </a:lnTo>
                <a:lnTo>
                  <a:pt x="2345" y="1345"/>
                </a:lnTo>
                <a:lnTo>
                  <a:pt x="2251" y="1376"/>
                </a:lnTo>
                <a:lnTo>
                  <a:pt x="2220" y="1376"/>
                </a:lnTo>
                <a:lnTo>
                  <a:pt x="2189" y="1345"/>
                </a:lnTo>
                <a:lnTo>
                  <a:pt x="2158" y="1251"/>
                </a:lnTo>
                <a:lnTo>
                  <a:pt x="2158" y="32"/>
                </a:lnTo>
                <a:lnTo>
                  <a:pt x="1658" y="313"/>
                </a:lnTo>
                <a:lnTo>
                  <a:pt x="1658" y="1532"/>
                </a:lnTo>
                <a:lnTo>
                  <a:pt x="1626" y="1689"/>
                </a:lnTo>
                <a:lnTo>
                  <a:pt x="1564" y="1782"/>
                </a:lnTo>
                <a:lnTo>
                  <a:pt x="1470" y="1845"/>
                </a:lnTo>
                <a:lnTo>
                  <a:pt x="1439" y="1876"/>
                </a:lnTo>
                <a:lnTo>
                  <a:pt x="1376" y="1845"/>
                </a:lnTo>
                <a:lnTo>
                  <a:pt x="751" y="1345"/>
                </a:lnTo>
                <a:lnTo>
                  <a:pt x="376" y="2032"/>
                </a:lnTo>
                <a:lnTo>
                  <a:pt x="1032" y="2532"/>
                </a:lnTo>
                <a:lnTo>
                  <a:pt x="1064" y="2564"/>
                </a:lnTo>
                <a:lnTo>
                  <a:pt x="1064" y="2626"/>
                </a:lnTo>
                <a:lnTo>
                  <a:pt x="1064" y="2751"/>
                </a:lnTo>
                <a:lnTo>
                  <a:pt x="1001" y="2876"/>
                </a:lnTo>
                <a:lnTo>
                  <a:pt x="907" y="2970"/>
                </a:lnTo>
                <a:lnTo>
                  <a:pt x="1" y="3470"/>
                </a:lnTo>
                <a:lnTo>
                  <a:pt x="1" y="4158"/>
                </a:lnTo>
                <a:lnTo>
                  <a:pt x="907" y="3627"/>
                </a:lnTo>
                <a:lnTo>
                  <a:pt x="1001" y="3627"/>
                </a:lnTo>
                <a:lnTo>
                  <a:pt x="1064" y="3689"/>
                </a:lnTo>
                <a:lnTo>
                  <a:pt x="1064" y="3783"/>
                </a:lnTo>
                <a:lnTo>
                  <a:pt x="1032" y="3939"/>
                </a:lnTo>
                <a:lnTo>
                  <a:pt x="376" y="5158"/>
                </a:lnTo>
                <a:lnTo>
                  <a:pt x="751" y="5439"/>
                </a:lnTo>
                <a:lnTo>
                  <a:pt x="1376" y="4189"/>
                </a:lnTo>
                <a:lnTo>
                  <a:pt x="1470" y="4095"/>
                </a:lnTo>
                <a:lnTo>
                  <a:pt x="1564" y="4064"/>
                </a:lnTo>
                <a:lnTo>
                  <a:pt x="1595" y="4064"/>
                </a:lnTo>
                <a:lnTo>
                  <a:pt x="1626" y="4095"/>
                </a:lnTo>
                <a:lnTo>
                  <a:pt x="1658" y="4189"/>
                </a:lnTo>
                <a:lnTo>
                  <a:pt x="1658" y="5408"/>
                </a:lnTo>
                <a:lnTo>
                  <a:pt x="2158" y="5127"/>
                </a:lnTo>
                <a:lnTo>
                  <a:pt x="2158" y="3908"/>
                </a:lnTo>
                <a:lnTo>
                  <a:pt x="2189" y="3752"/>
                </a:lnTo>
                <a:lnTo>
                  <a:pt x="2251" y="3658"/>
                </a:lnTo>
                <a:lnTo>
                  <a:pt x="2345" y="3595"/>
                </a:lnTo>
                <a:lnTo>
                  <a:pt x="2408" y="3564"/>
                </a:lnTo>
                <a:lnTo>
                  <a:pt x="2439" y="3595"/>
                </a:lnTo>
                <a:lnTo>
                  <a:pt x="3095" y="4095"/>
                </a:lnTo>
                <a:lnTo>
                  <a:pt x="3439" y="3408"/>
                </a:lnTo>
                <a:lnTo>
                  <a:pt x="2783" y="2908"/>
                </a:lnTo>
                <a:lnTo>
                  <a:pt x="2752" y="2876"/>
                </a:lnTo>
                <a:lnTo>
                  <a:pt x="2752" y="2814"/>
                </a:lnTo>
                <a:lnTo>
                  <a:pt x="2752" y="2689"/>
                </a:lnTo>
                <a:lnTo>
                  <a:pt x="2814" y="2564"/>
                </a:lnTo>
                <a:lnTo>
                  <a:pt x="2908" y="2470"/>
                </a:lnTo>
                <a:lnTo>
                  <a:pt x="3814" y="1970"/>
                </a:lnTo>
                <a:lnTo>
                  <a:pt x="3814" y="1282"/>
                </a:lnTo>
                <a:lnTo>
                  <a:pt x="2908" y="1814"/>
                </a:lnTo>
                <a:lnTo>
                  <a:pt x="2814" y="1814"/>
                </a:lnTo>
                <a:lnTo>
                  <a:pt x="2752" y="1751"/>
                </a:lnTo>
                <a:lnTo>
                  <a:pt x="2752" y="1657"/>
                </a:lnTo>
                <a:lnTo>
                  <a:pt x="2783" y="1501"/>
                </a:lnTo>
                <a:lnTo>
                  <a:pt x="3439" y="282"/>
                </a:lnTo>
                <a:lnTo>
                  <a:pt x="309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2"/>
          <p:cNvSpPr/>
          <p:nvPr/>
        </p:nvSpPr>
        <p:spPr>
          <a:xfrm>
            <a:off x="1536369" y="3467672"/>
            <a:ext cx="48103" cy="67313"/>
          </a:xfrm>
          <a:custGeom>
            <a:rect b="b" l="l" r="r" t="t"/>
            <a:pathLst>
              <a:path extrusionOk="0" h="1314" w="939">
                <a:moveTo>
                  <a:pt x="563" y="1"/>
                </a:moveTo>
                <a:lnTo>
                  <a:pt x="470" y="32"/>
                </a:lnTo>
                <a:lnTo>
                  <a:pt x="376" y="94"/>
                </a:lnTo>
                <a:lnTo>
                  <a:pt x="282" y="188"/>
                </a:lnTo>
                <a:lnTo>
                  <a:pt x="157" y="407"/>
                </a:lnTo>
                <a:lnTo>
                  <a:pt x="63" y="657"/>
                </a:lnTo>
                <a:lnTo>
                  <a:pt x="1" y="938"/>
                </a:lnTo>
                <a:lnTo>
                  <a:pt x="32" y="1032"/>
                </a:lnTo>
                <a:lnTo>
                  <a:pt x="63" y="1157"/>
                </a:lnTo>
                <a:lnTo>
                  <a:pt x="95" y="1220"/>
                </a:lnTo>
                <a:lnTo>
                  <a:pt x="157" y="1282"/>
                </a:lnTo>
                <a:lnTo>
                  <a:pt x="220" y="1313"/>
                </a:lnTo>
                <a:lnTo>
                  <a:pt x="376" y="1313"/>
                </a:lnTo>
                <a:lnTo>
                  <a:pt x="470" y="1282"/>
                </a:lnTo>
                <a:lnTo>
                  <a:pt x="563" y="1220"/>
                </a:lnTo>
                <a:lnTo>
                  <a:pt x="657" y="1126"/>
                </a:lnTo>
                <a:lnTo>
                  <a:pt x="813" y="907"/>
                </a:lnTo>
                <a:lnTo>
                  <a:pt x="907" y="657"/>
                </a:lnTo>
                <a:lnTo>
                  <a:pt x="938" y="376"/>
                </a:lnTo>
                <a:lnTo>
                  <a:pt x="938" y="282"/>
                </a:lnTo>
                <a:lnTo>
                  <a:pt x="907" y="157"/>
                </a:lnTo>
                <a:lnTo>
                  <a:pt x="845" y="94"/>
                </a:lnTo>
                <a:lnTo>
                  <a:pt x="813" y="32"/>
                </a:lnTo>
                <a:lnTo>
                  <a:pt x="720" y="1"/>
                </a:lnTo>
                <a:close/>
              </a:path>
            </a:pathLst>
          </a:custGeom>
          <a:solidFill>
            <a:srgbClr val="133D3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32"/>
          <p:cNvSpPr/>
          <p:nvPr/>
        </p:nvSpPr>
        <p:spPr>
          <a:xfrm>
            <a:off x="662153" y="3008131"/>
            <a:ext cx="353931" cy="270686"/>
          </a:xfrm>
          <a:custGeom>
            <a:rect b="b" l="l" r="r" t="t"/>
            <a:pathLst>
              <a:path extrusionOk="0" h="5284" w="6909">
                <a:moveTo>
                  <a:pt x="438" y="1"/>
                </a:moveTo>
                <a:lnTo>
                  <a:pt x="313" y="32"/>
                </a:lnTo>
                <a:lnTo>
                  <a:pt x="219" y="63"/>
                </a:lnTo>
                <a:lnTo>
                  <a:pt x="125" y="126"/>
                </a:lnTo>
                <a:lnTo>
                  <a:pt x="63" y="220"/>
                </a:lnTo>
                <a:lnTo>
                  <a:pt x="0" y="313"/>
                </a:lnTo>
                <a:lnTo>
                  <a:pt x="0" y="438"/>
                </a:lnTo>
                <a:lnTo>
                  <a:pt x="0" y="938"/>
                </a:lnTo>
                <a:lnTo>
                  <a:pt x="63" y="1501"/>
                </a:lnTo>
                <a:lnTo>
                  <a:pt x="188" y="2095"/>
                </a:lnTo>
                <a:lnTo>
                  <a:pt x="282" y="2376"/>
                </a:lnTo>
                <a:lnTo>
                  <a:pt x="375" y="2689"/>
                </a:lnTo>
                <a:lnTo>
                  <a:pt x="500" y="2939"/>
                </a:lnTo>
                <a:lnTo>
                  <a:pt x="657" y="3189"/>
                </a:lnTo>
                <a:lnTo>
                  <a:pt x="844" y="3408"/>
                </a:lnTo>
                <a:lnTo>
                  <a:pt x="1063" y="3627"/>
                </a:lnTo>
                <a:lnTo>
                  <a:pt x="1282" y="3877"/>
                </a:lnTo>
                <a:lnTo>
                  <a:pt x="1532" y="4064"/>
                </a:lnTo>
                <a:lnTo>
                  <a:pt x="2094" y="4471"/>
                </a:lnTo>
                <a:lnTo>
                  <a:pt x="2688" y="4783"/>
                </a:lnTo>
                <a:lnTo>
                  <a:pt x="3282" y="5033"/>
                </a:lnTo>
                <a:lnTo>
                  <a:pt x="3564" y="5127"/>
                </a:lnTo>
                <a:lnTo>
                  <a:pt x="3876" y="5189"/>
                </a:lnTo>
                <a:lnTo>
                  <a:pt x="4157" y="5252"/>
                </a:lnTo>
                <a:lnTo>
                  <a:pt x="4408" y="5283"/>
                </a:lnTo>
                <a:lnTo>
                  <a:pt x="4720" y="5283"/>
                </a:lnTo>
                <a:lnTo>
                  <a:pt x="5033" y="5221"/>
                </a:lnTo>
                <a:lnTo>
                  <a:pt x="5345" y="5158"/>
                </a:lnTo>
                <a:lnTo>
                  <a:pt x="5627" y="5033"/>
                </a:lnTo>
                <a:lnTo>
                  <a:pt x="5908" y="4908"/>
                </a:lnTo>
                <a:lnTo>
                  <a:pt x="6189" y="4783"/>
                </a:lnTo>
                <a:lnTo>
                  <a:pt x="6658" y="4502"/>
                </a:lnTo>
                <a:lnTo>
                  <a:pt x="6783" y="4377"/>
                </a:lnTo>
                <a:lnTo>
                  <a:pt x="6846" y="4252"/>
                </a:lnTo>
                <a:lnTo>
                  <a:pt x="6908" y="4127"/>
                </a:lnTo>
                <a:lnTo>
                  <a:pt x="6908" y="4002"/>
                </a:lnTo>
                <a:lnTo>
                  <a:pt x="6877" y="3845"/>
                </a:lnTo>
                <a:lnTo>
                  <a:pt x="6814" y="3720"/>
                </a:lnTo>
                <a:lnTo>
                  <a:pt x="6752" y="3595"/>
                </a:lnTo>
                <a:lnTo>
                  <a:pt x="6627" y="3502"/>
                </a:lnTo>
                <a:lnTo>
                  <a:pt x="657" y="63"/>
                </a:lnTo>
                <a:lnTo>
                  <a:pt x="532" y="32"/>
                </a:lnTo>
                <a:lnTo>
                  <a:pt x="438" y="1"/>
                </a:lnTo>
                <a:close/>
              </a:path>
            </a:pathLst>
          </a:custGeom>
          <a:solidFill>
            <a:srgbClr val="0C26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2"/>
          <p:cNvSpPr/>
          <p:nvPr/>
        </p:nvSpPr>
        <p:spPr>
          <a:xfrm>
            <a:off x="1637232" y="2004218"/>
            <a:ext cx="839106" cy="848686"/>
          </a:xfrm>
          <a:custGeom>
            <a:rect b="b" l="l" r="r" t="t"/>
            <a:pathLst>
              <a:path extrusionOk="0" h="16567" w="16380">
                <a:moveTo>
                  <a:pt x="15536" y="0"/>
                </a:moveTo>
                <a:lnTo>
                  <a:pt x="15286" y="32"/>
                </a:lnTo>
                <a:lnTo>
                  <a:pt x="15161" y="63"/>
                </a:lnTo>
                <a:lnTo>
                  <a:pt x="15036" y="125"/>
                </a:lnTo>
                <a:lnTo>
                  <a:pt x="8941" y="3657"/>
                </a:lnTo>
                <a:lnTo>
                  <a:pt x="8128" y="4158"/>
                </a:lnTo>
                <a:lnTo>
                  <a:pt x="7378" y="4689"/>
                </a:lnTo>
                <a:lnTo>
                  <a:pt x="6659" y="5314"/>
                </a:lnTo>
                <a:lnTo>
                  <a:pt x="6002" y="5970"/>
                </a:lnTo>
                <a:lnTo>
                  <a:pt x="5377" y="6658"/>
                </a:lnTo>
                <a:lnTo>
                  <a:pt x="4815" y="7408"/>
                </a:lnTo>
                <a:lnTo>
                  <a:pt x="4314" y="8190"/>
                </a:lnTo>
                <a:lnTo>
                  <a:pt x="3846" y="9002"/>
                </a:lnTo>
                <a:lnTo>
                  <a:pt x="1" y="16567"/>
                </a:lnTo>
                <a:lnTo>
                  <a:pt x="15848" y="6721"/>
                </a:lnTo>
                <a:lnTo>
                  <a:pt x="16380" y="969"/>
                </a:lnTo>
                <a:lnTo>
                  <a:pt x="16380" y="844"/>
                </a:lnTo>
                <a:lnTo>
                  <a:pt x="16349" y="719"/>
                </a:lnTo>
                <a:lnTo>
                  <a:pt x="16286" y="500"/>
                </a:lnTo>
                <a:lnTo>
                  <a:pt x="16161" y="282"/>
                </a:lnTo>
                <a:lnTo>
                  <a:pt x="15973" y="157"/>
                </a:lnTo>
                <a:lnTo>
                  <a:pt x="15755" y="32"/>
                </a:lnTo>
                <a:lnTo>
                  <a:pt x="15536" y="0"/>
                </a:lnTo>
                <a:close/>
              </a:path>
            </a:pathLst>
          </a:custGeom>
          <a:solidFill>
            <a:srgbClr val="0C26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32"/>
          <p:cNvSpPr/>
          <p:nvPr/>
        </p:nvSpPr>
        <p:spPr>
          <a:xfrm>
            <a:off x="1678878" y="2348452"/>
            <a:ext cx="770257" cy="968814"/>
          </a:xfrm>
          <a:custGeom>
            <a:rect b="b" l="l" r="r" t="t"/>
            <a:pathLst>
              <a:path extrusionOk="0" h="18912" w="15036">
                <a:moveTo>
                  <a:pt x="15035" y="1"/>
                </a:moveTo>
                <a:lnTo>
                  <a:pt x="14160" y="595"/>
                </a:lnTo>
                <a:lnTo>
                  <a:pt x="12941" y="10659"/>
                </a:lnTo>
                <a:lnTo>
                  <a:pt x="1" y="18099"/>
                </a:lnTo>
                <a:lnTo>
                  <a:pt x="282" y="18411"/>
                </a:lnTo>
                <a:lnTo>
                  <a:pt x="438" y="18661"/>
                </a:lnTo>
                <a:lnTo>
                  <a:pt x="595" y="18911"/>
                </a:lnTo>
                <a:lnTo>
                  <a:pt x="13691" y="11347"/>
                </a:lnTo>
                <a:lnTo>
                  <a:pt x="15035" y="1"/>
                </a:lnTo>
                <a:close/>
              </a:path>
            </a:pathLst>
          </a:custGeom>
          <a:solidFill>
            <a:srgbClr val="03C8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32"/>
          <p:cNvSpPr/>
          <p:nvPr/>
        </p:nvSpPr>
        <p:spPr>
          <a:xfrm>
            <a:off x="1661257" y="2647863"/>
            <a:ext cx="621338" cy="374780"/>
          </a:xfrm>
          <a:custGeom>
            <a:rect b="b" l="l" r="r" t="t"/>
            <a:pathLst>
              <a:path extrusionOk="0" h="7316" w="12129">
                <a:moveTo>
                  <a:pt x="12129" y="1"/>
                </a:moveTo>
                <a:lnTo>
                  <a:pt x="563" y="6033"/>
                </a:lnTo>
                <a:lnTo>
                  <a:pt x="1" y="7002"/>
                </a:lnTo>
                <a:lnTo>
                  <a:pt x="563" y="7315"/>
                </a:lnTo>
                <a:lnTo>
                  <a:pt x="12129" y="1"/>
                </a:lnTo>
                <a:close/>
              </a:path>
            </a:pathLst>
          </a:custGeom>
          <a:solidFill>
            <a:srgbClr val="03C8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32"/>
          <p:cNvSpPr/>
          <p:nvPr/>
        </p:nvSpPr>
        <p:spPr>
          <a:xfrm>
            <a:off x="1608443" y="2955317"/>
            <a:ext cx="107322" cy="102506"/>
          </a:xfrm>
          <a:custGeom>
            <a:rect b="b" l="l" r="r" t="t"/>
            <a:pathLst>
              <a:path extrusionOk="0" h="2001" w="2095">
                <a:moveTo>
                  <a:pt x="1657" y="0"/>
                </a:moveTo>
                <a:lnTo>
                  <a:pt x="1563" y="63"/>
                </a:lnTo>
                <a:lnTo>
                  <a:pt x="282" y="813"/>
                </a:lnTo>
                <a:lnTo>
                  <a:pt x="157" y="875"/>
                </a:lnTo>
                <a:lnTo>
                  <a:pt x="63" y="1000"/>
                </a:lnTo>
                <a:lnTo>
                  <a:pt x="32" y="1126"/>
                </a:lnTo>
                <a:lnTo>
                  <a:pt x="0" y="1282"/>
                </a:lnTo>
                <a:lnTo>
                  <a:pt x="0" y="1563"/>
                </a:lnTo>
                <a:lnTo>
                  <a:pt x="0" y="1688"/>
                </a:lnTo>
                <a:lnTo>
                  <a:pt x="32" y="1813"/>
                </a:lnTo>
                <a:lnTo>
                  <a:pt x="94" y="1907"/>
                </a:lnTo>
                <a:lnTo>
                  <a:pt x="157" y="1969"/>
                </a:lnTo>
                <a:lnTo>
                  <a:pt x="219" y="2001"/>
                </a:lnTo>
                <a:lnTo>
                  <a:pt x="407" y="2001"/>
                </a:lnTo>
                <a:lnTo>
                  <a:pt x="532" y="1938"/>
                </a:lnTo>
                <a:lnTo>
                  <a:pt x="1813" y="1219"/>
                </a:lnTo>
                <a:lnTo>
                  <a:pt x="1907" y="1126"/>
                </a:lnTo>
                <a:lnTo>
                  <a:pt x="2001" y="1000"/>
                </a:lnTo>
                <a:lnTo>
                  <a:pt x="2063" y="875"/>
                </a:lnTo>
                <a:lnTo>
                  <a:pt x="2095" y="719"/>
                </a:lnTo>
                <a:lnTo>
                  <a:pt x="2095" y="438"/>
                </a:lnTo>
                <a:lnTo>
                  <a:pt x="2063" y="313"/>
                </a:lnTo>
                <a:lnTo>
                  <a:pt x="2032" y="188"/>
                </a:lnTo>
                <a:lnTo>
                  <a:pt x="2001" y="125"/>
                </a:lnTo>
                <a:lnTo>
                  <a:pt x="1938" y="31"/>
                </a:lnTo>
                <a:lnTo>
                  <a:pt x="1845" y="0"/>
                </a:lnTo>
                <a:close/>
              </a:path>
            </a:pathLst>
          </a:custGeom>
          <a:solidFill>
            <a:srgbClr val="F3EA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32"/>
          <p:cNvSpPr/>
          <p:nvPr/>
        </p:nvSpPr>
        <p:spPr>
          <a:xfrm>
            <a:off x="662153" y="2872025"/>
            <a:ext cx="466017" cy="277090"/>
          </a:xfrm>
          <a:custGeom>
            <a:rect b="b" l="l" r="r" t="t"/>
            <a:pathLst>
              <a:path extrusionOk="0" h="5409" w="9097">
                <a:moveTo>
                  <a:pt x="313" y="1"/>
                </a:moveTo>
                <a:lnTo>
                  <a:pt x="0" y="220"/>
                </a:lnTo>
                <a:lnTo>
                  <a:pt x="94" y="407"/>
                </a:lnTo>
                <a:lnTo>
                  <a:pt x="469" y="876"/>
                </a:lnTo>
                <a:lnTo>
                  <a:pt x="750" y="1189"/>
                </a:lnTo>
                <a:lnTo>
                  <a:pt x="1125" y="1564"/>
                </a:lnTo>
                <a:lnTo>
                  <a:pt x="1532" y="1939"/>
                </a:lnTo>
                <a:lnTo>
                  <a:pt x="2032" y="2376"/>
                </a:lnTo>
                <a:lnTo>
                  <a:pt x="2626" y="2783"/>
                </a:lnTo>
                <a:lnTo>
                  <a:pt x="3282" y="3220"/>
                </a:lnTo>
                <a:lnTo>
                  <a:pt x="4032" y="3658"/>
                </a:lnTo>
                <a:lnTo>
                  <a:pt x="4845" y="4096"/>
                </a:lnTo>
                <a:lnTo>
                  <a:pt x="5752" y="4471"/>
                </a:lnTo>
                <a:lnTo>
                  <a:pt x="6752" y="4846"/>
                </a:lnTo>
                <a:lnTo>
                  <a:pt x="7846" y="5158"/>
                </a:lnTo>
                <a:lnTo>
                  <a:pt x="8408" y="5283"/>
                </a:lnTo>
                <a:lnTo>
                  <a:pt x="9034" y="5408"/>
                </a:lnTo>
                <a:lnTo>
                  <a:pt x="9096" y="5033"/>
                </a:lnTo>
                <a:lnTo>
                  <a:pt x="8502" y="4908"/>
                </a:lnTo>
                <a:lnTo>
                  <a:pt x="7940" y="4783"/>
                </a:lnTo>
                <a:lnTo>
                  <a:pt x="6877" y="4471"/>
                </a:lnTo>
                <a:lnTo>
                  <a:pt x="5908" y="4127"/>
                </a:lnTo>
                <a:lnTo>
                  <a:pt x="5001" y="3720"/>
                </a:lnTo>
                <a:lnTo>
                  <a:pt x="4220" y="3314"/>
                </a:lnTo>
                <a:lnTo>
                  <a:pt x="3501" y="2908"/>
                </a:lnTo>
                <a:lnTo>
                  <a:pt x="2845" y="2470"/>
                </a:lnTo>
                <a:lnTo>
                  <a:pt x="2282" y="2064"/>
                </a:lnTo>
                <a:lnTo>
                  <a:pt x="1813" y="1657"/>
                </a:lnTo>
                <a:lnTo>
                  <a:pt x="1376" y="1282"/>
                </a:lnTo>
                <a:lnTo>
                  <a:pt x="1063" y="907"/>
                </a:lnTo>
                <a:lnTo>
                  <a:pt x="782" y="626"/>
                </a:lnTo>
                <a:lnTo>
                  <a:pt x="438" y="157"/>
                </a:lnTo>
                <a:lnTo>
                  <a:pt x="344" y="63"/>
                </a:lnTo>
                <a:lnTo>
                  <a:pt x="313" y="32"/>
                </a:lnTo>
                <a:lnTo>
                  <a:pt x="313" y="1"/>
                </a:lnTo>
                <a:close/>
              </a:path>
            </a:pathLst>
          </a:custGeom>
          <a:solidFill>
            <a:srgbClr val="03C8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32"/>
          <p:cNvSpPr/>
          <p:nvPr/>
        </p:nvSpPr>
        <p:spPr>
          <a:xfrm>
            <a:off x="1629241" y="2766347"/>
            <a:ext cx="179399" cy="128171"/>
          </a:xfrm>
          <a:custGeom>
            <a:rect b="b" l="l" r="r" t="t"/>
            <a:pathLst>
              <a:path extrusionOk="0" h="2502" w="3502">
                <a:moveTo>
                  <a:pt x="1345" y="1"/>
                </a:moveTo>
                <a:lnTo>
                  <a:pt x="1157" y="32"/>
                </a:lnTo>
                <a:lnTo>
                  <a:pt x="1001" y="63"/>
                </a:lnTo>
                <a:lnTo>
                  <a:pt x="813" y="126"/>
                </a:lnTo>
                <a:lnTo>
                  <a:pt x="657" y="188"/>
                </a:lnTo>
                <a:lnTo>
                  <a:pt x="532" y="282"/>
                </a:lnTo>
                <a:lnTo>
                  <a:pt x="407" y="407"/>
                </a:lnTo>
                <a:lnTo>
                  <a:pt x="282" y="532"/>
                </a:lnTo>
                <a:lnTo>
                  <a:pt x="188" y="657"/>
                </a:lnTo>
                <a:lnTo>
                  <a:pt x="94" y="845"/>
                </a:lnTo>
                <a:lnTo>
                  <a:pt x="32" y="1001"/>
                </a:lnTo>
                <a:lnTo>
                  <a:pt x="1" y="1189"/>
                </a:lnTo>
                <a:lnTo>
                  <a:pt x="1" y="1376"/>
                </a:lnTo>
                <a:lnTo>
                  <a:pt x="1" y="1501"/>
                </a:lnTo>
                <a:lnTo>
                  <a:pt x="63" y="1626"/>
                </a:lnTo>
                <a:lnTo>
                  <a:pt x="126" y="1751"/>
                </a:lnTo>
                <a:lnTo>
                  <a:pt x="251" y="1814"/>
                </a:lnTo>
                <a:lnTo>
                  <a:pt x="813" y="2158"/>
                </a:lnTo>
                <a:lnTo>
                  <a:pt x="1157" y="2314"/>
                </a:lnTo>
                <a:lnTo>
                  <a:pt x="1501" y="2439"/>
                </a:lnTo>
                <a:lnTo>
                  <a:pt x="1845" y="2470"/>
                </a:lnTo>
                <a:lnTo>
                  <a:pt x="2220" y="2501"/>
                </a:lnTo>
                <a:lnTo>
                  <a:pt x="2876" y="2439"/>
                </a:lnTo>
                <a:lnTo>
                  <a:pt x="3033" y="2408"/>
                </a:lnTo>
                <a:lnTo>
                  <a:pt x="3189" y="2345"/>
                </a:lnTo>
                <a:lnTo>
                  <a:pt x="3314" y="2251"/>
                </a:lnTo>
                <a:lnTo>
                  <a:pt x="3408" y="2158"/>
                </a:lnTo>
                <a:lnTo>
                  <a:pt x="3470" y="2001"/>
                </a:lnTo>
                <a:lnTo>
                  <a:pt x="3501" y="1876"/>
                </a:lnTo>
                <a:lnTo>
                  <a:pt x="3501" y="1720"/>
                </a:lnTo>
                <a:lnTo>
                  <a:pt x="3470" y="1564"/>
                </a:lnTo>
                <a:lnTo>
                  <a:pt x="3314" y="1220"/>
                </a:lnTo>
                <a:lnTo>
                  <a:pt x="3095" y="939"/>
                </a:lnTo>
                <a:lnTo>
                  <a:pt x="2845" y="689"/>
                </a:lnTo>
                <a:lnTo>
                  <a:pt x="2533" y="470"/>
                </a:lnTo>
                <a:lnTo>
                  <a:pt x="2032" y="188"/>
                </a:lnTo>
                <a:lnTo>
                  <a:pt x="1876" y="95"/>
                </a:lnTo>
                <a:lnTo>
                  <a:pt x="1689" y="32"/>
                </a:lnTo>
                <a:lnTo>
                  <a:pt x="15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32"/>
          <p:cNvSpPr/>
          <p:nvPr/>
        </p:nvSpPr>
        <p:spPr>
          <a:xfrm>
            <a:off x="2545102" y="1912935"/>
            <a:ext cx="200248" cy="325090"/>
          </a:xfrm>
          <a:custGeom>
            <a:rect b="b" l="l" r="r" t="t"/>
            <a:pathLst>
              <a:path extrusionOk="0" h="6346" w="3909">
                <a:moveTo>
                  <a:pt x="501" y="1"/>
                </a:moveTo>
                <a:lnTo>
                  <a:pt x="1" y="4752"/>
                </a:lnTo>
                <a:lnTo>
                  <a:pt x="1" y="4971"/>
                </a:lnTo>
                <a:lnTo>
                  <a:pt x="1" y="5189"/>
                </a:lnTo>
                <a:lnTo>
                  <a:pt x="63" y="5377"/>
                </a:lnTo>
                <a:lnTo>
                  <a:pt x="126" y="5564"/>
                </a:lnTo>
                <a:lnTo>
                  <a:pt x="220" y="5721"/>
                </a:lnTo>
                <a:lnTo>
                  <a:pt x="345" y="5877"/>
                </a:lnTo>
                <a:lnTo>
                  <a:pt x="501" y="6002"/>
                </a:lnTo>
                <a:lnTo>
                  <a:pt x="657" y="6127"/>
                </a:lnTo>
                <a:lnTo>
                  <a:pt x="814" y="6221"/>
                </a:lnTo>
                <a:lnTo>
                  <a:pt x="1001" y="6283"/>
                </a:lnTo>
                <a:lnTo>
                  <a:pt x="1157" y="6346"/>
                </a:lnTo>
                <a:lnTo>
                  <a:pt x="1564" y="6346"/>
                </a:lnTo>
                <a:lnTo>
                  <a:pt x="1751" y="6315"/>
                </a:lnTo>
                <a:lnTo>
                  <a:pt x="1970" y="6252"/>
                </a:lnTo>
                <a:lnTo>
                  <a:pt x="2158" y="6158"/>
                </a:lnTo>
                <a:lnTo>
                  <a:pt x="3908" y="5158"/>
                </a:lnTo>
                <a:lnTo>
                  <a:pt x="3908" y="5127"/>
                </a:lnTo>
                <a:lnTo>
                  <a:pt x="1032" y="751"/>
                </a:lnTo>
                <a:lnTo>
                  <a:pt x="782" y="344"/>
                </a:lnTo>
                <a:lnTo>
                  <a:pt x="501" y="1"/>
                </a:lnTo>
                <a:close/>
              </a:path>
            </a:pathLst>
          </a:custGeom>
          <a:solidFill>
            <a:srgbClr val="0C26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2"/>
          <p:cNvSpPr/>
          <p:nvPr/>
        </p:nvSpPr>
        <p:spPr>
          <a:xfrm>
            <a:off x="1078464" y="3019349"/>
            <a:ext cx="361922" cy="169768"/>
          </a:xfrm>
          <a:custGeom>
            <a:rect b="b" l="l" r="r" t="t"/>
            <a:pathLst>
              <a:path extrusionOk="0" h="3314" w="7065">
                <a:moveTo>
                  <a:pt x="4314" y="1"/>
                </a:moveTo>
                <a:lnTo>
                  <a:pt x="3595" y="63"/>
                </a:lnTo>
                <a:lnTo>
                  <a:pt x="2907" y="157"/>
                </a:lnTo>
                <a:lnTo>
                  <a:pt x="2563" y="251"/>
                </a:lnTo>
                <a:lnTo>
                  <a:pt x="2251" y="344"/>
                </a:lnTo>
                <a:lnTo>
                  <a:pt x="1938" y="469"/>
                </a:lnTo>
                <a:lnTo>
                  <a:pt x="1657" y="594"/>
                </a:lnTo>
                <a:lnTo>
                  <a:pt x="1407" y="751"/>
                </a:lnTo>
                <a:lnTo>
                  <a:pt x="1157" y="938"/>
                </a:lnTo>
                <a:lnTo>
                  <a:pt x="938" y="1095"/>
                </a:lnTo>
                <a:lnTo>
                  <a:pt x="750" y="1282"/>
                </a:lnTo>
                <a:lnTo>
                  <a:pt x="406" y="1657"/>
                </a:lnTo>
                <a:lnTo>
                  <a:pt x="281" y="1845"/>
                </a:lnTo>
                <a:lnTo>
                  <a:pt x="156" y="2032"/>
                </a:lnTo>
                <a:lnTo>
                  <a:pt x="63" y="2220"/>
                </a:lnTo>
                <a:lnTo>
                  <a:pt x="31" y="2376"/>
                </a:lnTo>
                <a:lnTo>
                  <a:pt x="0" y="2532"/>
                </a:lnTo>
                <a:lnTo>
                  <a:pt x="0" y="2689"/>
                </a:lnTo>
                <a:lnTo>
                  <a:pt x="31" y="2814"/>
                </a:lnTo>
                <a:lnTo>
                  <a:pt x="94" y="2907"/>
                </a:lnTo>
                <a:lnTo>
                  <a:pt x="219" y="2970"/>
                </a:lnTo>
                <a:lnTo>
                  <a:pt x="375" y="3064"/>
                </a:lnTo>
                <a:lnTo>
                  <a:pt x="594" y="3126"/>
                </a:lnTo>
                <a:lnTo>
                  <a:pt x="844" y="3189"/>
                </a:lnTo>
                <a:lnTo>
                  <a:pt x="1469" y="3251"/>
                </a:lnTo>
                <a:lnTo>
                  <a:pt x="2188" y="3314"/>
                </a:lnTo>
                <a:lnTo>
                  <a:pt x="2938" y="3283"/>
                </a:lnTo>
                <a:lnTo>
                  <a:pt x="3689" y="3220"/>
                </a:lnTo>
                <a:lnTo>
                  <a:pt x="4064" y="3158"/>
                </a:lnTo>
                <a:lnTo>
                  <a:pt x="4407" y="3095"/>
                </a:lnTo>
                <a:lnTo>
                  <a:pt x="4751" y="3001"/>
                </a:lnTo>
                <a:lnTo>
                  <a:pt x="5033" y="2907"/>
                </a:lnTo>
                <a:lnTo>
                  <a:pt x="5314" y="2782"/>
                </a:lnTo>
                <a:lnTo>
                  <a:pt x="5595" y="2595"/>
                </a:lnTo>
                <a:lnTo>
                  <a:pt x="5845" y="2407"/>
                </a:lnTo>
                <a:lnTo>
                  <a:pt x="6095" y="2220"/>
                </a:lnTo>
                <a:lnTo>
                  <a:pt x="6314" y="2001"/>
                </a:lnTo>
                <a:lnTo>
                  <a:pt x="6502" y="1751"/>
                </a:lnTo>
                <a:lnTo>
                  <a:pt x="6689" y="1532"/>
                </a:lnTo>
                <a:lnTo>
                  <a:pt x="6846" y="1282"/>
                </a:lnTo>
                <a:lnTo>
                  <a:pt x="6939" y="1063"/>
                </a:lnTo>
                <a:lnTo>
                  <a:pt x="7033" y="844"/>
                </a:lnTo>
                <a:lnTo>
                  <a:pt x="7064" y="657"/>
                </a:lnTo>
                <a:lnTo>
                  <a:pt x="7064" y="469"/>
                </a:lnTo>
                <a:lnTo>
                  <a:pt x="7002" y="313"/>
                </a:lnTo>
                <a:lnTo>
                  <a:pt x="6908" y="188"/>
                </a:lnTo>
                <a:lnTo>
                  <a:pt x="6752" y="126"/>
                </a:lnTo>
                <a:lnTo>
                  <a:pt x="6533" y="94"/>
                </a:lnTo>
                <a:lnTo>
                  <a:pt x="6095" y="32"/>
                </a:lnTo>
                <a:lnTo>
                  <a:pt x="559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2"/>
          <p:cNvSpPr/>
          <p:nvPr/>
        </p:nvSpPr>
        <p:spPr>
          <a:xfrm>
            <a:off x="604473" y="2539010"/>
            <a:ext cx="97742" cy="363510"/>
          </a:xfrm>
          <a:custGeom>
            <a:rect b="b" l="l" r="r" t="t"/>
            <a:pathLst>
              <a:path extrusionOk="0" h="7096" w="1908">
                <a:moveTo>
                  <a:pt x="1908" y="0"/>
                </a:moveTo>
                <a:lnTo>
                  <a:pt x="1658" y="250"/>
                </a:lnTo>
                <a:lnTo>
                  <a:pt x="1408" y="532"/>
                </a:lnTo>
                <a:lnTo>
                  <a:pt x="1095" y="938"/>
                </a:lnTo>
                <a:lnTo>
                  <a:pt x="782" y="1438"/>
                </a:lnTo>
                <a:lnTo>
                  <a:pt x="470" y="2001"/>
                </a:lnTo>
                <a:lnTo>
                  <a:pt x="345" y="2313"/>
                </a:lnTo>
                <a:lnTo>
                  <a:pt x="220" y="2657"/>
                </a:lnTo>
                <a:lnTo>
                  <a:pt x="126" y="3001"/>
                </a:lnTo>
                <a:lnTo>
                  <a:pt x="63" y="3376"/>
                </a:lnTo>
                <a:lnTo>
                  <a:pt x="1" y="4064"/>
                </a:lnTo>
                <a:lnTo>
                  <a:pt x="1" y="4689"/>
                </a:lnTo>
                <a:lnTo>
                  <a:pt x="32" y="5220"/>
                </a:lnTo>
                <a:lnTo>
                  <a:pt x="157" y="5689"/>
                </a:lnTo>
                <a:lnTo>
                  <a:pt x="282" y="6096"/>
                </a:lnTo>
                <a:lnTo>
                  <a:pt x="470" y="6439"/>
                </a:lnTo>
                <a:lnTo>
                  <a:pt x="657" y="6689"/>
                </a:lnTo>
                <a:lnTo>
                  <a:pt x="845" y="6908"/>
                </a:lnTo>
                <a:lnTo>
                  <a:pt x="1032" y="7033"/>
                </a:lnTo>
                <a:lnTo>
                  <a:pt x="1189" y="7096"/>
                </a:lnTo>
                <a:lnTo>
                  <a:pt x="1345" y="7096"/>
                </a:lnTo>
                <a:lnTo>
                  <a:pt x="1501" y="7033"/>
                </a:lnTo>
                <a:lnTo>
                  <a:pt x="1595" y="6908"/>
                </a:lnTo>
                <a:lnTo>
                  <a:pt x="1689" y="6752"/>
                </a:lnTo>
                <a:lnTo>
                  <a:pt x="1720" y="6564"/>
                </a:lnTo>
                <a:lnTo>
                  <a:pt x="1751" y="6346"/>
                </a:lnTo>
                <a:lnTo>
                  <a:pt x="19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2"/>
          <p:cNvSpPr/>
          <p:nvPr/>
        </p:nvSpPr>
        <p:spPr>
          <a:xfrm>
            <a:off x="2540338" y="2335646"/>
            <a:ext cx="97691" cy="131347"/>
          </a:xfrm>
          <a:custGeom>
            <a:rect b="b" l="l" r="r" t="t"/>
            <a:pathLst>
              <a:path extrusionOk="0" h="2564" w="1907">
                <a:moveTo>
                  <a:pt x="1063" y="1"/>
                </a:moveTo>
                <a:lnTo>
                  <a:pt x="938" y="32"/>
                </a:lnTo>
                <a:lnTo>
                  <a:pt x="782" y="94"/>
                </a:lnTo>
                <a:lnTo>
                  <a:pt x="625" y="219"/>
                </a:lnTo>
                <a:lnTo>
                  <a:pt x="469" y="344"/>
                </a:lnTo>
                <a:lnTo>
                  <a:pt x="344" y="532"/>
                </a:lnTo>
                <a:lnTo>
                  <a:pt x="219" y="720"/>
                </a:lnTo>
                <a:lnTo>
                  <a:pt x="125" y="938"/>
                </a:lnTo>
                <a:lnTo>
                  <a:pt x="63" y="1157"/>
                </a:lnTo>
                <a:lnTo>
                  <a:pt x="0" y="1376"/>
                </a:lnTo>
                <a:lnTo>
                  <a:pt x="0" y="1595"/>
                </a:lnTo>
                <a:lnTo>
                  <a:pt x="0" y="1814"/>
                </a:lnTo>
                <a:lnTo>
                  <a:pt x="63" y="2001"/>
                </a:lnTo>
                <a:lnTo>
                  <a:pt x="156" y="2157"/>
                </a:lnTo>
                <a:lnTo>
                  <a:pt x="281" y="2251"/>
                </a:lnTo>
                <a:lnTo>
                  <a:pt x="844" y="2564"/>
                </a:lnTo>
                <a:lnTo>
                  <a:pt x="1907" y="438"/>
                </a:lnTo>
                <a:lnTo>
                  <a:pt x="1313" y="63"/>
                </a:lnTo>
                <a:lnTo>
                  <a:pt x="1188" y="32"/>
                </a:lnTo>
                <a:lnTo>
                  <a:pt x="1063" y="1"/>
                </a:lnTo>
                <a:close/>
              </a:path>
            </a:pathLst>
          </a:custGeom>
          <a:solidFill>
            <a:srgbClr val="0C26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2"/>
          <p:cNvSpPr/>
          <p:nvPr/>
        </p:nvSpPr>
        <p:spPr>
          <a:xfrm>
            <a:off x="2570766" y="2353267"/>
            <a:ext cx="80069" cy="116952"/>
          </a:xfrm>
          <a:custGeom>
            <a:rect b="b" l="l" r="r" t="t"/>
            <a:pathLst>
              <a:path extrusionOk="0" h="2283" w="1563">
                <a:moveTo>
                  <a:pt x="1094" y="0"/>
                </a:moveTo>
                <a:lnTo>
                  <a:pt x="938" y="32"/>
                </a:lnTo>
                <a:lnTo>
                  <a:pt x="781" y="94"/>
                </a:lnTo>
                <a:lnTo>
                  <a:pt x="625" y="219"/>
                </a:lnTo>
                <a:lnTo>
                  <a:pt x="469" y="344"/>
                </a:lnTo>
                <a:lnTo>
                  <a:pt x="344" y="532"/>
                </a:lnTo>
                <a:lnTo>
                  <a:pt x="219" y="719"/>
                </a:lnTo>
                <a:lnTo>
                  <a:pt x="125" y="938"/>
                </a:lnTo>
                <a:lnTo>
                  <a:pt x="63" y="1157"/>
                </a:lnTo>
                <a:lnTo>
                  <a:pt x="0" y="1376"/>
                </a:lnTo>
                <a:lnTo>
                  <a:pt x="0" y="1595"/>
                </a:lnTo>
                <a:lnTo>
                  <a:pt x="0" y="1813"/>
                </a:lnTo>
                <a:lnTo>
                  <a:pt x="63" y="1970"/>
                </a:lnTo>
                <a:lnTo>
                  <a:pt x="125" y="2095"/>
                </a:lnTo>
                <a:lnTo>
                  <a:pt x="219" y="2220"/>
                </a:lnTo>
                <a:lnTo>
                  <a:pt x="344" y="2251"/>
                </a:lnTo>
                <a:lnTo>
                  <a:pt x="469" y="2282"/>
                </a:lnTo>
                <a:lnTo>
                  <a:pt x="625" y="2251"/>
                </a:lnTo>
                <a:lnTo>
                  <a:pt x="781" y="2188"/>
                </a:lnTo>
                <a:lnTo>
                  <a:pt x="938" y="2063"/>
                </a:lnTo>
                <a:lnTo>
                  <a:pt x="1094" y="1938"/>
                </a:lnTo>
                <a:lnTo>
                  <a:pt x="1219" y="1751"/>
                </a:lnTo>
                <a:lnTo>
                  <a:pt x="1344" y="1563"/>
                </a:lnTo>
                <a:lnTo>
                  <a:pt x="1438" y="1345"/>
                </a:lnTo>
                <a:lnTo>
                  <a:pt x="1500" y="1126"/>
                </a:lnTo>
                <a:lnTo>
                  <a:pt x="1532" y="907"/>
                </a:lnTo>
                <a:lnTo>
                  <a:pt x="1563" y="688"/>
                </a:lnTo>
                <a:lnTo>
                  <a:pt x="1532" y="501"/>
                </a:lnTo>
                <a:lnTo>
                  <a:pt x="1500" y="313"/>
                </a:lnTo>
                <a:lnTo>
                  <a:pt x="1438" y="188"/>
                </a:lnTo>
                <a:lnTo>
                  <a:pt x="1344" y="94"/>
                </a:lnTo>
                <a:lnTo>
                  <a:pt x="1219" y="32"/>
                </a:lnTo>
                <a:lnTo>
                  <a:pt x="1094" y="0"/>
                </a:lnTo>
                <a:close/>
              </a:path>
            </a:pathLst>
          </a:custGeom>
          <a:solidFill>
            <a:srgbClr val="133D3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32"/>
          <p:cNvSpPr/>
          <p:nvPr/>
        </p:nvSpPr>
        <p:spPr>
          <a:xfrm>
            <a:off x="2581934" y="2370888"/>
            <a:ext cx="57733" cy="81708"/>
          </a:xfrm>
          <a:custGeom>
            <a:rect b="b" l="l" r="r" t="t"/>
            <a:pathLst>
              <a:path extrusionOk="0" h="1595" w="1127">
                <a:moveTo>
                  <a:pt x="657" y="0"/>
                </a:moveTo>
                <a:lnTo>
                  <a:pt x="563" y="63"/>
                </a:lnTo>
                <a:lnTo>
                  <a:pt x="438" y="157"/>
                </a:lnTo>
                <a:lnTo>
                  <a:pt x="345" y="250"/>
                </a:lnTo>
                <a:lnTo>
                  <a:pt x="157" y="500"/>
                </a:lnTo>
                <a:lnTo>
                  <a:pt x="32" y="813"/>
                </a:lnTo>
                <a:lnTo>
                  <a:pt x="1" y="969"/>
                </a:lnTo>
                <a:lnTo>
                  <a:pt x="1" y="1126"/>
                </a:lnTo>
                <a:lnTo>
                  <a:pt x="1" y="1251"/>
                </a:lnTo>
                <a:lnTo>
                  <a:pt x="32" y="1376"/>
                </a:lnTo>
                <a:lnTo>
                  <a:pt x="95" y="1469"/>
                </a:lnTo>
                <a:lnTo>
                  <a:pt x="157" y="1563"/>
                </a:lnTo>
                <a:lnTo>
                  <a:pt x="251" y="1594"/>
                </a:lnTo>
                <a:lnTo>
                  <a:pt x="438" y="1594"/>
                </a:lnTo>
                <a:lnTo>
                  <a:pt x="563" y="1532"/>
                </a:lnTo>
                <a:lnTo>
                  <a:pt x="657" y="1469"/>
                </a:lnTo>
                <a:lnTo>
                  <a:pt x="782" y="1344"/>
                </a:lnTo>
                <a:lnTo>
                  <a:pt x="939" y="1094"/>
                </a:lnTo>
                <a:lnTo>
                  <a:pt x="1064" y="782"/>
                </a:lnTo>
                <a:lnTo>
                  <a:pt x="1095" y="625"/>
                </a:lnTo>
                <a:lnTo>
                  <a:pt x="1126" y="469"/>
                </a:lnTo>
                <a:lnTo>
                  <a:pt x="1095" y="344"/>
                </a:lnTo>
                <a:lnTo>
                  <a:pt x="1064" y="219"/>
                </a:lnTo>
                <a:lnTo>
                  <a:pt x="1032" y="125"/>
                </a:lnTo>
                <a:lnTo>
                  <a:pt x="939" y="63"/>
                </a:lnTo>
                <a:lnTo>
                  <a:pt x="876" y="0"/>
                </a:lnTo>
                <a:close/>
              </a:path>
            </a:pathLst>
          </a:custGeom>
          <a:solidFill>
            <a:srgbClr val="03C8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32"/>
          <p:cNvSpPr/>
          <p:nvPr/>
        </p:nvSpPr>
        <p:spPr>
          <a:xfrm>
            <a:off x="2593152" y="2385283"/>
            <a:ext cx="35296" cy="52918"/>
          </a:xfrm>
          <a:custGeom>
            <a:rect b="b" l="l" r="r" t="t"/>
            <a:pathLst>
              <a:path extrusionOk="0" h="1033" w="689">
                <a:moveTo>
                  <a:pt x="469" y="1"/>
                </a:moveTo>
                <a:lnTo>
                  <a:pt x="344" y="63"/>
                </a:lnTo>
                <a:lnTo>
                  <a:pt x="188" y="157"/>
                </a:lnTo>
                <a:lnTo>
                  <a:pt x="94" y="344"/>
                </a:lnTo>
                <a:lnTo>
                  <a:pt x="1" y="532"/>
                </a:lnTo>
                <a:lnTo>
                  <a:pt x="1" y="720"/>
                </a:lnTo>
                <a:lnTo>
                  <a:pt x="1" y="876"/>
                </a:lnTo>
                <a:lnTo>
                  <a:pt x="94" y="1001"/>
                </a:lnTo>
                <a:lnTo>
                  <a:pt x="157" y="1032"/>
                </a:lnTo>
                <a:lnTo>
                  <a:pt x="188" y="1032"/>
                </a:lnTo>
                <a:lnTo>
                  <a:pt x="344" y="1001"/>
                </a:lnTo>
                <a:lnTo>
                  <a:pt x="469" y="876"/>
                </a:lnTo>
                <a:lnTo>
                  <a:pt x="595" y="720"/>
                </a:lnTo>
                <a:lnTo>
                  <a:pt x="657" y="532"/>
                </a:lnTo>
                <a:lnTo>
                  <a:pt x="688" y="313"/>
                </a:lnTo>
                <a:lnTo>
                  <a:pt x="657" y="157"/>
                </a:lnTo>
                <a:lnTo>
                  <a:pt x="595" y="63"/>
                </a:lnTo>
                <a:lnTo>
                  <a:pt x="532" y="32"/>
                </a:lnTo>
                <a:lnTo>
                  <a:pt x="469" y="1"/>
                </a:lnTo>
                <a:close/>
              </a:path>
            </a:pathLst>
          </a:custGeom>
          <a:solidFill>
            <a:srgbClr val="133D3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32"/>
          <p:cNvSpPr/>
          <p:nvPr/>
        </p:nvSpPr>
        <p:spPr>
          <a:xfrm>
            <a:off x="2604370" y="2402904"/>
            <a:ext cx="11270" cy="17673"/>
          </a:xfrm>
          <a:custGeom>
            <a:rect b="b" l="l" r="r" t="t"/>
            <a:pathLst>
              <a:path extrusionOk="0" h="345" w="220">
                <a:moveTo>
                  <a:pt x="157" y="0"/>
                </a:moveTo>
                <a:lnTo>
                  <a:pt x="125" y="32"/>
                </a:lnTo>
                <a:lnTo>
                  <a:pt x="32" y="125"/>
                </a:lnTo>
                <a:lnTo>
                  <a:pt x="0" y="250"/>
                </a:lnTo>
                <a:lnTo>
                  <a:pt x="0" y="282"/>
                </a:lnTo>
                <a:lnTo>
                  <a:pt x="32" y="313"/>
                </a:lnTo>
                <a:lnTo>
                  <a:pt x="63" y="344"/>
                </a:lnTo>
                <a:lnTo>
                  <a:pt x="125" y="313"/>
                </a:lnTo>
                <a:lnTo>
                  <a:pt x="188" y="250"/>
                </a:lnTo>
                <a:lnTo>
                  <a:pt x="219" y="125"/>
                </a:lnTo>
                <a:lnTo>
                  <a:pt x="219" y="63"/>
                </a:lnTo>
                <a:lnTo>
                  <a:pt x="188" y="32"/>
                </a:lnTo>
                <a:lnTo>
                  <a:pt x="157" y="0"/>
                </a:lnTo>
                <a:close/>
              </a:path>
            </a:pathLst>
          </a:custGeom>
          <a:solidFill>
            <a:srgbClr val="133D3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7" name="Google Shape;557;p32"/>
          <p:cNvGrpSpPr/>
          <p:nvPr/>
        </p:nvGrpSpPr>
        <p:grpSpPr>
          <a:xfrm>
            <a:off x="5043266" y="2232212"/>
            <a:ext cx="350431" cy="339887"/>
            <a:chOff x="3270675" y="841800"/>
            <a:chExt cx="497700" cy="482725"/>
          </a:xfrm>
        </p:grpSpPr>
        <p:sp>
          <p:nvSpPr>
            <p:cNvPr id="558" name="Google Shape;558;p32"/>
            <p:cNvSpPr/>
            <p:nvPr/>
          </p:nvSpPr>
          <p:spPr>
            <a:xfrm>
              <a:off x="3270675" y="902000"/>
              <a:ext cx="447125" cy="422525"/>
            </a:xfrm>
            <a:custGeom>
              <a:rect b="b" l="l" r="r" t="t"/>
              <a:pathLst>
                <a:path extrusionOk="0" h="16901" w="17885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3385250" y="841800"/>
              <a:ext cx="279700" cy="220925"/>
            </a:xfrm>
            <a:custGeom>
              <a:rect b="b" l="l" r="r" t="t"/>
              <a:pathLst>
                <a:path extrusionOk="0" h="8837" w="11188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3530100" y="924750"/>
              <a:ext cx="238275" cy="250200"/>
            </a:xfrm>
            <a:custGeom>
              <a:rect b="b" l="l" r="r" t="t"/>
              <a:pathLst>
                <a:path extrusionOk="0" h="10008" w="9531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61" name="Google Shape;561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62" name="Google Shape;562;p32"/>
          <p:cNvGrpSpPr/>
          <p:nvPr/>
        </p:nvGrpSpPr>
        <p:grpSpPr>
          <a:xfrm>
            <a:off x="5048850" y="2993846"/>
            <a:ext cx="339253" cy="308765"/>
            <a:chOff x="1492675" y="4420975"/>
            <a:chExt cx="481825" cy="438525"/>
          </a:xfrm>
        </p:grpSpPr>
        <p:sp>
          <p:nvSpPr>
            <p:cNvPr id="563" name="Google Shape;563;p32"/>
            <p:cNvSpPr/>
            <p:nvPr/>
          </p:nvSpPr>
          <p:spPr>
            <a:xfrm>
              <a:off x="1841375" y="4649825"/>
              <a:ext cx="43325" cy="43300"/>
            </a:xfrm>
            <a:custGeom>
              <a:rect b="b" l="l" r="r" t="t"/>
              <a:pathLst>
                <a:path extrusionOk="0" h="1732" w="1733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1582425" y="4649825"/>
              <a:ext cx="43300" cy="43300"/>
            </a:xfrm>
            <a:custGeom>
              <a:rect b="b" l="l" r="r" t="t"/>
              <a:pathLst>
                <a:path extrusionOk="0" h="1732" w="1732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1492675" y="4420975"/>
              <a:ext cx="481825" cy="356475"/>
            </a:xfrm>
            <a:custGeom>
              <a:rect b="b" l="l" r="r" t="t"/>
              <a:pathLst>
                <a:path extrusionOk="0" h="14259" w="19273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1546875" y="4805650"/>
              <a:ext cx="118975" cy="53850"/>
            </a:xfrm>
            <a:custGeom>
              <a:rect b="b" l="l" r="r" t="t"/>
              <a:pathLst>
                <a:path extrusionOk="0" h="2154" w="4759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1801325" y="4805650"/>
              <a:ext cx="118975" cy="53850"/>
            </a:xfrm>
            <a:custGeom>
              <a:rect b="b" l="l" r="r" t="t"/>
              <a:pathLst>
                <a:path extrusionOk="0" h="2154" w="4759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68" name="Google Shape;568;p32"/>
          <p:cNvSpPr txBox="1"/>
          <p:nvPr/>
        </p:nvSpPr>
        <p:spPr>
          <a:xfrm>
            <a:off x="5763125" y="2121025"/>
            <a:ext cx="10113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Safety</a:t>
            </a:r>
            <a:endParaRPr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69" name="Google Shape;569;p32"/>
          <p:cNvSpPr txBox="1"/>
          <p:nvPr/>
        </p:nvSpPr>
        <p:spPr>
          <a:xfrm>
            <a:off x="6750949" y="2121125"/>
            <a:ext cx="16941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Safety analysis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3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Related Works</a:t>
            </a:r>
            <a:endParaRPr sz="2000"/>
          </a:p>
        </p:txBody>
      </p:sp>
      <p:sp>
        <p:nvSpPr>
          <p:cNvPr id="575" name="Google Shape;575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6" name="Google Shape;5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45375"/>
            <a:ext cx="8839199" cy="352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lectric Car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AF171"/>
      </a:accent1>
      <a:accent2>
        <a:srgbClr val="59BD2F"/>
      </a:accent2>
      <a:accent3>
        <a:srgbClr val="03C8DF"/>
      </a:accent3>
      <a:accent4>
        <a:srgbClr val="029BD8"/>
      </a:accent4>
      <a:accent5>
        <a:srgbClr val="FFDA00"/>
      </a:accent5>
      <a:accent6>
        <a:srgbClr val="FD8714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